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54"/>
  </p:notesMasterIdLst>
  <p:handoutMasterIdLst>
    <p:handoutMasterId r:id="rId55"/>
  </p:handoutMasterIdLst>
  <p:sldIdLst>
    <p:sldId id="317" r:id="rId3"/>
    <p:sldId id="264" r:id="rId4"/>
    <p:sldId id="322" r:id="rId5"/>
    <p:sldId id="330" r:id="rId6"/>
    <p:sldId id="331" r:id="rId7"/>
    <p:sldId id="293" r:id="rId8"/>
    <p:sldId id="329" r:id="rId9"/>
    <p:sldId id="334" r:id="rId10"/>
    <p:sldId id="333" r:id="rId11"/>
    <p:sldId id="259" r:id="rId12"/>
    <p:sldId id="336" r:id="rId13"/>
    <p:sldId id="345" r:id="rId14"/>
    <p:sldId id="346" r:id="rId15"/>
    <p:sldId id="347" r:id="rId16"/>
    <p:sldId id="348" r:id="rId17"/>
    <p:sldId id="349" r:id="rId18"/>
    <p:sldId id="342" r:id="rId19"/>
    <p:sldId id="343" r:id="rId20"/>
    <p:sldId id="344" r:id="rId21"/>
    <p:sldId id="341" r:id="rId22"/>
    <p:sldId id="318" r:id="rId23"/>
    <p:sldId id="332" r:id="rId24"/>
    <p:sldId id="274" r:id="rId25"/>
    <p:sldId id="287" r:id="rId26"/>
    <p:sldId id="299" r:id="rId27"/>
    <p:sldId id="278" r:id="rId28"/>
    <p:sldId id="321" r:id="rId29"/>
    <p:sldId id="288" r:id="rId30"/>
    <p:sldId id="289" r:id="rId31"/>
    <p:sldId id="262" r:id="rId32"/>
    <p:sldId id="290" r:id="rId33"/>
    <p:sldId id="277" r:id="rId34"/>
    <p:sldId id="320" r:id="rId35"/>
    <p:sldId id="300" r:id="rId36"/>
    <p:sldId id="267" r:id="rId37"/>
    <p:sldId id="260" r:id="rId38"/>
    <p:sldId id="266" r:id="rId39"/>
    <p:sldId id="272" r:id="rId40"/>
    <p:sldId id="319" r:id="rId41"/>
    <p:sldId id="268" r:id="rId42"/>
    <p:sldId id="270" r:id="rId43"/>
    <p:sldId id="285" r:id="rId44"/>
    <p:sldId id="265" r:id="rId45"/>
    <p:sldId id="269" r:id="rId46"/>
    <p:sldId id="313" r:id="rId47"/>
    <p:sldId id="292" r:id="rId48"/>
    <p:sldId id="281" r:id="rId49"/>
    <p:sldId id="271" r:id="rId50"/>
    <p:sldId id="261" r:id="rId51"/>
    <p:sldId id="301" r:id="rId52"/>
    <p:sldId id="323" r:id="rId53"/>
  </p:sldIdLst>
  <p:sldSz cx="9144000" cy="5143500" type="screen16x9"/>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00"/>
    <a:srgbClr val="3992DB"/>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12" d="100"/>
          <a:sy n="112" d="100"/>
        </p:scale>
        <p:origin x="108" y="5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2018/5/26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2018/5/26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402619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138327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446067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829383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680943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4195393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507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4011869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1806096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3721938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1357043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3502598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3693893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1053118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3725378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2688857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850336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1913493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2169423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3506765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28127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1259517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339547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15654937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6731708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3327312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860513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218339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243607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42495725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219948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3904276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1333984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998779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3932796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862815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11738052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21520979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26244587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2595642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391191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809359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376359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1573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48930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59336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37203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6034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23821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389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606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895"/>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4264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4462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6727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4537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38373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2018/5/26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333141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3.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19339"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Rectangle 3"/>
          <p:cNvSpPr txBox="1">
            <a:spLocks noChangeArrowheads="1"/>
          </p:cNvSpPr>
          <p:nvPr/>
        </p:nvSpPr>
        <p:spPr>
          <a:xfrm>
            <a:off x="719572" y="627534"/>
            <a:ext cx="7704856" cy="21028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a:solidFill>
                  <a:schemeClr val="bg1"/>
                </a:solidFill>
                <a:latin typeface="微软雅黑" panose="020B0503020204020204" pitchFamily="34" charset="-122"/>
                <a:ea typeface="微软雅黑" panose="020B0503020204020204" pitchFamily="34" charset="-122"/>
              </a:rPr>
              <a:t>Development and Evaluation of Mixed Reality Educational Applications</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4" name="Rectangle 4"/>
          <p:cNvSpPr txBox="1">
            <a:spLocks noChangeArrowheads="1"/>
          </p:cNvSpPr>
          <p:nvPr/>
        </p:nvSpPr>
        <p:spPr>
          <a:xfrm>
            <a:off x="4299557" y="4175210"/>
            <a:ext cx="4825104" cy="968290"/>
          </a:xfrm>
          <a:prstGeom prst="rect">
            <a:avLst/>
          </a:prstGeom>
        </p:spPr>
        <p:txBody>
          <a:bodyPr vert="horz" lIns="91440" tIns="45720" rIns="91440" bIns="45720" rtlCol="0" anchor="b">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DUAN XIAOYUN</a:t>
            </a:r>
          </a:p>
          <a:p>
            <a:pPr marL="0" indent="0" algn="r">
              <a:buNone/>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2018.05.29</a:t>
            </a:r>
          </a:p>
          <a:p>
            <a:pPr marL="0" indent="0" algn="r">
              <a:buNone/>
            </a:pPr>
            <a:r>
              <a:rPr lang="en-US" sz="1400" dirty="0">
                <a:latin typeface="Times New Roman" panose="02020603050405020304" pitchFamily="18" charset="0"/>
                <a:ea typeface="微软雅黑" panose="020B0503020204020204" pitchFamily="34" charset="-122"/>
                <a:cs typeface="Times New Roman" panose="02020603050405020304" pitchFamily="18" charset="0"/>
              </a:rPr>
              <a:t>Game Multimedia Engineering, </a:t>
            </a:r>
            <a:r>
              <a:rPr lang="en-US" sz="1400" dirty="0" err="1">
                <a:latin typeface="Times New Roman" panose="02020603050405020304" pitchFamily="18" charset="0"/>
                <a:ea typeface="微软雅黑" panose="020B0503020204020204" pitchFamily="34" charset="-122"/>
                <a:cs typeface="Times New Roman" panose="02020603050405020304" pitchFamily="18" charset="0"/>
              </a:rPr>
              <a:t>PaiChai</a:t>
            </a:r>
            <a:r>
              <a:rPr lang="en-US" sz="1400" dirty="0">
                <a:latin typeface="Times New Roman" panose="02020603050405020304" pitchFamily="18" charset="0"/>
                <a:ea typeface="微软雅黑" panose="020B0503020204020204" pitchFamily="34" charset="-122"/>
                <a:cs typeface="Times New Roman" panose="02020603050405020304" pitchFamily="18" charset="0"/>
              </a:rPr>
              <a:t> University</a:t>
            </a: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33670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5000"/>
                                  </p:iterate>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3"/>
                                        </p:tgtEl>
                                        <p:attrNameLst>
                                          <p:attrName>ppt_y</p:attrName>
                                        </p:attrNameLst>
                                      </p:cBhvr>
                                      <p:tavLst>
                                        <p:tav tm="0">
                                          <p:val>
                                            <p:strVal val="#ppt_y"/>
                                          </p:val>
                                        </p:tav>
                                        <p:tav tm="100000">
                                          <p:val>
                                            <p:strVal val="#ppt_y"/>
                                          </p:val>
                                        </p:tav>
                                      </p:tavLst>
                                    </p:anim>
                                    <p:anim calcmode="lin" valueType="num">
                                      <p:cBhvr>
                                        <p:cTn id="9"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3"/>
                                        </p:tgtEl>
                                      </p:cBhvr>
                                    </p:animEffect>
                                  </p:childTnLst>
                                </p:cTn>
                              </p:par>
                            </p:childTnLst>
                          </p:cTn>
                        </p:par>
                        <p:par>
                          <p:cTn id="12" fill="hold">
                            <p:stCondLst>
                              <p:cond delay="2000"/>
                            </p:stCondLst>
                            <p:childTnLst>
                              <p:par>
                                <p:cTn id="13" presetID="22" presetClass="entr" presetSubtype="2"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right)">
                                      <p:cBhvr>
                                        <p:cTn id="15" dur="1000"/>
                                        <p:tgtEl>
                                          <p:spTgt spid="46"/>
                                        </p:tgtEl>
                                      </p:cBhvr>
                                    </p:animEffect>
                                  </p:childTnLst>
                                </p:cTn>
                              </p:par>
                            </p:childTnLst>
                          </p:cTn>
                        </p:par>
                        <p:par>
                          <p:cTn id="16" fill="hold">
                            <p:stCondLst>
                              <p:cond delay="3000"/>
                            </p:stCondLst>
                            <p:childTnLst>
                              <p:par>
                                <p:cTn id="17" presetID="53" presetClass="entr" presetSubtype="16" fill="hold" grpId="0" nodeType="afterEffect">
                                  <p:stCondLst>
                                    <p:cond delay="0"/>
                                  </p:stCondLst>
                                  <p:iterate type="lt">
                                    <p:tmPct val="952"/>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5343984" y="2417357"/>
            <a:ext cx="2614124" cy="483288"/>
            <a:chOff x="7125311" y="3386950"/>
            <a:chExt cx="3485499" cy="644384"/>
          </a:xfrm>
        </p:grpSpPr>
        <p:sp>
          <p:nvSpPr>
            <p:cNvPr id="7" name="Shape 533"/>
            <p:cNvSpPr/>
            <p:nvPr/>
          </p:nvSpPr>
          <p:spPr>
            <a:xfrm>
              <a:off x="7465374" y="3386950"/>
              <a:ext cx="3145436"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8" name="Shape 534"/>
            <p:cNvSpPr/>
            <p:nvPr/>
          </p:nvSpPr>
          <p:spPr>
            <a:xfrm>
              <a:off x="7125311" y="3386950"/>
              <a:ext cx="345204"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340"/>
                  </a:lnTo>
                  <a:lnTo>
                    <a:pt x="0" y="13486"/>
                  </a:lnTo>
                  <a:lnTo>
                    <a:pt x="21600" y="21600"/>
                  </a:lnTo>
                  <a:cubicBezTo>
                    <a:pt x="21600" y="2160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9" name="Group 10"/>
          <p:cNvGrpSpPr/>
          <p:nvPr/>
        </p:nvGrpSpPr>
        <p:grpSpPr>
          <a:xfrm>
            <a:off x="1159320" y="2417357"/>
            <a:ext cx="2620452" cy="483288"/>
            <a:chOff x="1545760" y="3386950"/>
            <a:chExt cx="3493936" cy="644384"/>
          </a:xfrm>
        </p:grpSpPr>
        <p:sp>
          <p:nvSpPr>
            <p:cNvPr id="10" name="Shape 536"/>
            <p:cNvSpPr/>
            <p:nvPr/>
          </p:nvSpPr>
          <p:spPr>
            <a:xfrm>
              <a:off x="4694491" y="3386950"/>
              <a:ext cx="345205"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1" name="Shape 537"/>
            <p:cNvSpPr/>
            <p:nvPr/>
          </p:nvSpPr>
          <p:spPr>
            <a:xfrm>
              <a:off x="1545760" y="3386950"/>
              <a:ext cx="3151081"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2" name="Group 14"/>
          <p:cNvGrpSpPr/>
          <p:nvPr/>
        </p:nvGrpSpPr>
        <p:grpSpPr>
          <a:xfrm>
            <a:off x="5079491" y="1347614"/>
            <a:ext cx="2880085" cy="645054"/>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5" name="Group 18"/>
          <p:cNvGrpSpPr/>
          <p:nvPr/>
        </p:nvGrpSpPr>
        <p:grpSpPr>
          <a:xfrm>
            <a:off x="1159320" y="1347614"/>
            <a:ext cx="2890361" cy="645054"/>
            <a:chOff x="1545760" y="2152648"/>
            <a:chExt cx="3853814" cy="860072"/>
          </a:xfrm>
        </p:grpSpPr>
        <p:sp>
          <p:nvSpPr>
            <p:cNvPr id="16"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Microsoft YaHei" panose="020B0503020204020204" pitchFamily="34" charset="-122"/>
                <a:ea typeface="Microsoft YaHei" panose="020B0503020204020204" pitchFamily="34" charset="-122"/>
              </a:endParaRPr>
            </a:p>
          </p:txBody>
        </p:sp>
        <p:sp>
          <p:nvSpPr>
            <p:cNvPr id="17"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Microsoft YaHei" panose="020B0503020204020204" pitchFamily="34" charset="-122"/>
                <a:ea typeface="Microsoft YaHei" panose="020B0503020204020204" pitchFamily="34" charset="-122"/>
              </a:endParaRPr>
            </a:p>
          </p:txBody>
        </p:sp>
      </p:grpSp>
      <p:grpSp>
        <p:nvGrpSpPr>
          <p:cNvPr id="18" name="Group 21"/>
          <p:cNvGrpSpPr/>
          <p:nvPr/>
        </p:nvGrpSpPr>
        <p:grpSpPr>
          <a:xfrm>
            <a:off x="5070045" y="3367676"/>
            <a:ext cx="2902381" cy="645054"/>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21" name="Group 24"/>
          <p:cNvGrpSpPr/>
          <p:nvPr/>
        </p:nvGrpSpPr>
        <p:grpSpPr>
          <a:xfrm>
            <a:off x="1159320" y="3367676"/>
            <a:ext cx="2890356" cy="645054"/>
            <a:chOff x="1545760" y="4457519"/>
            <a:chExt cx="3853808" cy="860072"/>
          </a:xfrm>
        </p:grpSpPr>
        <p:sp>
          <p:nvSpPr>
            <p:cNvPr id="22" name="Shape 548"/>
            <p:cNvSpPr/>
            <p:nvPr/>
          </p:nvSpPr>
          <p:spPr>
            <a:xfrm>
              <a:off x="1545760"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3" name="Shape 549"/>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24" name="Shape 558"/>
          <p:cNvSpPr/>
          <p:nvPr/>
        </p:nvSpPr>
        <p:spPr>
          <a:xfrm>
            <a:off x="1159903"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5" name="Shape 562"/>
          <p:cNvSpPr/>
          <p:nvPr/>
        </p:nvSpPr>
        <p:spPr>
          <a:xfrm>
            <a:off x="1159903"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6" name="Shape 566"/>
          <p:cNvSpPr/>
          <p:nvPr/>
        </p:nvSpPr>
        <p:spPr>
          <a:xfrm>
            <a:off x="1159903"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7" name="Shape 568"/>
          <p:cNvSpPr/>
          <p:nvPr/>
        </p:nvSpPr>
        <p:spPr>
          <a:xfrm>
            <a:off x="7814476"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8" name="Shape 572"/>
          <p:cNvSpPr/>
          <p:nvPr/>
        </p:nvSpPr>
        <p:spPr>
          <a:xfrm>
            <a:off x="7814476"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9" name="Shape 576"/>
          <p:cNvSpPr/>
          <p:nvPr/>
        </p:nvSpPr>
        <p:spPr>
          <a:xfrm>
            <a:off x="7814476"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31" name="Title 1"/>
          <p:cNvSpPr txBox="1">
            <a:spLocks/>
          </p:cNvSpPr>
          <p:nvPr/>
        </p:nvSpPr>
        <p:spPr>
          <a:xfrm>
            <a:off x="857879" y="200199"/>
            <a:ext cx="421216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tx1">
                    <a:lumMod val="75000"/>
                    <a:lumOff val="25000"/>
                  </a:schemeClr>
                </a:solidFill>
                <a:latin typeface="微软雅黑" panose="020B0503020204020204" pitchFamily="34" charset="-122"/>
                <a:ea typeface="微软雅黑" panose="020B0503020204020204" pitchFamily="34" charset="-122"/>
              </a:rPr>
              <a:t>Educational Applications types</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 Placeholder 12"/>
          <p:cNvSpPr txBox="1">
            <a:spLocks/>
          </p:cNvSpPr>
          <p:nvPr/>
        </p:nvSpPr>
        <p:spPr>
          <a:xfrm>
            <a:off x="1331015" y="1454895"/>
            <a:ext cx="2718758" cy="287177"/>
          </a:xfrm>
          <a:prstGeom prst="rect">
            <a:avLst/>
          </a:prstGeom>
        </p:spPr>
        <p:txBody>
          <a:bodyPr lIns="0" rIns="0">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3D Virtual Learning Environment</a:t>
            </a:r>
          </a:p>
        </p:txBody>
      </p:sp>
      <p:sp>
        <p:nvSpPr>
          <p:cNvPr id="34" name="Text Placeholder 12"/>
          <p:cNvSpPr txBox="1">
            <a:spLocks/>
          </p:cNvSpPr>
          <p:nvPr/>
        </p:nvSpPr>
        <p:spPr>
          <a:xfrm>
            <a:off x="1500188" y="2551180"/>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AR Books</a:t>
            </a:r>
          </a:p>
          <a:p>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12"/>
          <p:cNvSpPr txBox="1">
            <a:spLocks/>
          </p:cNvSpPr>
          <p:nvPr/>
        </p:nvSpPr>
        <p:spPr>
          <a:xfrm>
            <a:off x="1500187" y="3661661"/>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Science Teaching</a:t>
            </a:r>
          </a:p>
        </p:txBody>
      </p:sp>
      <p:sp>
        <p:nvSpPr>
          <p:cNvPr id="36" name="Text Placeholder 12"/>
          <p:cNvSpPr txBox="1">
            <a:spLocks/>
          </p:cNvSpPr>
          <p:nvPr/>
        </p:nvSpPr>
        <p:spPr>
          <a:xfrm>
            <a:off x="5660202" y="1483769"/>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Language Teaching</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Placeholder 12"/>
          <p:cNvSpPr txBox="1">
            <a:spLocks/>
          </p:cNvSpPr>
          <p:nvPr/>
        </p:nvSpPr>
        <p:spPr>
          <a:xfrm>
            <a:off x="5660202" y="2551180"/>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Practical Training</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12"/>
          <p:cNvSpPr txBox="1">
            <a:spLocks/>
          </p:cNvSpPr>
          <p:nvPr/>
        </p:nvSpPr>
        <p:spPr>
          <a:xfrm>
            <a:off x="5457164" y="3640237"/>
            <a:ext cx="2275401" cy="287177"/>
          </a:xfrm>
          <a:prstGeom prst="rect">
            <a:avLst/>
          </a:prstGeom>
        </p:spPr>
        <p:txBody>
          <a:bodyPr lIns="0" rIns="0">
            <a:no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Location Based AR Learning</a:t>
            </a:r>
          </a:p>
        </p:txBody>
      </p:sp>
      <p:sp>
        <p:nvSpPr>
          <p:cNvPr id="39" name="Text Placeholder 12"/>
          <p:cNvSpPr txBox="1">
            <a:spLocks/>
          </p:cNvSpPr>
          <p:nvPr/>
        </p:nvSpPr>
        <p:spPr>
          <a:xfrm>
            <a:off x="1500186" y="1932675"/>
            <a:ext cx="2052843" cy="313880"/>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err="1">
                <a:latin typeface="Microsoft YaHei" panose="020B0503020204020204" pitchFamily="34" charset="-122"/>
                <a:ea typeface="Microsoft YaHei" panose="020B0503020204020204" pitchFamily="34" charset="-122"/>
              </a:rPr>
              <a:t>Sloodle</a:t>
            </a:r>
            <a:r>
              <a:rPr lang="en-US" sz="1100" dirty="0">
                <a:latin typeface="Microsoft YaHei" panose="020B0503020204020204" pitchFamily="34" charset="-122"/>
                <a:ea typeface="Microsoft YaHei" panose="020B0503020204020204" pitchFamily="34" charset="-122"/>
              </a:rPr>
              <a:t> (Second Life Object-Oriented Distributed Learning Environment)</a:t>
            </a:r>
          </a:p>
        </p:txBody>
      </p:sp>
      <p:sp>
        <p:nvSpPr>
          <p:cNvPr id="40" name="Text Placeholder 12"/>
          <p:cNvSpPr txBox="1">
            <a:spLocks/>
          </p:cNvSpPr>
          <p:nvPr/>
        </p:nvSpPr>
        <p:spPr>
          <a:xfrm>
            <a:off x="1500185" y="303844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a:latin typeface="Microsoft YaHei" panose="020B0503020204020204" pitchFamily="34" charset="-122"/>
                <a:ea typeface="Microsoft YaHei" panose="020B0503020204020204" pitchFamily="34" charset="-122"/>
              </a:rPr>
              <a:t>The</a:t>
            </a:r>
            <a:r>
              <a:rPr lang="en-US" sz="1100" i="1" dirty="0">
                <a:latin typeface="Microsoft YaHei" panose="020B0503020204020204" pitchFamily="34" charset="-122"/>
                <a:ea typeface="Microsoft YaHei" panose="020B0503020204020204" pitchFamily="34" charset="-122"/>
              </a:rPr>
              <a:t> Magic Book</a:t>
            </a:r>
            <a:r>
              <a:rPr lang="en-US" sz="1100" dirty="0">
                <a:latin typeface="Microsoft YaHei" panose="020B0503020204020204" pitchFamily="34" charset="-122"/>
                <a:ea typeface="Microsoft YaHei" panose="020B0503020204020204" pitchFamily="34" charset="-122"/>
              </a:rPr>
              <a:t> </a:t>
            </a:r>
            <a:r>
              <a:rPr lang="zh-CN" altLang="en-US" sz="1100"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lang="en-US" altLang="zh-CN" sz="11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41" name="Text Placeholder 12"/>
          <p:cNvSpPr txBox="1">
            <a:spLocks/>
          </p:cNvSpPr>
          <p:nvPr/>
        </p:nvSpPr>
        <p:spPr>
          <a:xfrm>
            <a:off x="1500185" y="4176003"/>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a:latin typeface="Microsoft YaHei" panose="020B0503020204020204" pitchFamily="34" charset="-122"/>
                <a:ea typeface="Microsoft YaHei" panose="020B0503020204020204" pitchFamily="34" charset="-122"/>
              </a:rPr>
              <a:t>physics learning</a:t>
            </a:r>
            <a:endParaRPr lang="en-US" altLang="zh-CN" sz="1100" dirty="0">
              <a:latin typeface="Microsoft YaHei" panose="020B0503020204020204" pitchFamily="34" charset="-122"/>
              <a:ea typeface="Microsoft YaHei" panose="020B0503020204020204" pitchFamily="34" charset="-122"/>
            </a:endParaRPr>
          </a:p>
        </p:txBody>
      </p:sp>
      <p:sp>
        <p:nvSpPr>
          <p:cNvPr id="42" name="Text Placeholder 12"/>
          <p:cNvSpPr txBox="1">
            <a:spLocks/>
          </p:cNvSpPr>
          <p:nvPr/>
        </p:nvSpPr>
        <p:spPr>
          <a:xfrm>
            <a:off x="5940153" y="196880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a:latin typeface="Microsoft YaHei" panose="020B0503020204020204" pitchFamily="34" charset="-122"/>
                <a:ea typeface="Microsoft YaHei" panose="020B0503020204020204" pitchFamily="34" charset="-122"/>
              </a:rPr>
              <a:t>AR school” English</a:t>
            </a:r>
            <a:endParaRPr lang="en-US" altLang="zh-CN" sz="1100" dirty="0">
              <a:latin typeface="Microsoft YaHei" panose="020B0503020204020204" pitchFamily="34" charset="-122"/>
              <a:ea typeface="Microsoft YaHei" panose="020B0503020204020204" pitchFamily="34" charset="-122"/>
            </a:endParaRPr>
          </a:p>
        </p:txBody>
      </p:sp>
      <p:sp>
        <p:nvSpPr>
          <p:cNvPr id="43" name="Text Placeholder 12"/>
          <p:cNvSpPr txBox="1">
            <a:spLocks/>
          </p:cNvSpPr>
          <p:nvPr/>
        </p:nvSpPr>
        <p:spPr>
          <a:xfrm>
            <a:off x="5745062" y="3079800"/>
            <a:ext cx="1874324" cy="186811"/>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a:latin typeface="Microsoft YaHei" panose="020B0503020204020204" pitchFamily="34" charset="-122"/>
                <a:ea typeface="Microsoft YaHei" panose="020B0503020204020204" pitchFamily="34" charset="-122"/>
              </a:rPr>
              <a:t>Virtual Construction Site Program </a:t>
            </a:r>
          </a:p>
        </p:txBody>
      </p:sp>
      <p:sp>
        <p:nvSpPr>
          <p:cNvPr id="44" name="Text Placeholder 12"/>
          <p:cNvSpPr txBox="1">
            <a:spLocks/>
          </p:cNvSpPr>
          <p:nvPr/>
        </p:nvSpPr>
        <p:spPr>
          <a:xfrm>
            <a:off x="5940152" y="4179133"/>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a:latin typeface="Microsoft YaHei" panose="020B0503020204020204" pitchFamily="34" charset="-122"/>
                <a:ea typeface="Microsoft YaHei" panose="020B0503020204020204" pitchFamily="34" charset="-122"/>
              </a:rPr>
              <a:t>Tourist attractions</a:t>
            </a:r>
          </a:p>
        </p:txBody>
      </p:sp>
      <p:grpSp>
        <p:nvGrpSpPr>
          <p:cNvPr id="52" name="组合 51"/>
          <p:cNvGrpSpPr/>
          <p:nvPr/>
        </p:nvGrpSpPr>
        <p:grpSpPr>
          <a:xfrm>
            <a:off x="3710258" y="1802417"/>
            <a:ext cx="1713168" cy="1713167"/>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solidFill>
                  <a:latin typeface="微软雅黑" panose="020B0503020204020204" pitchFamily="34" charset="-122"/>
                  <a:ea typeface="微软雅黑" panose="020B0503020204020204" pitchFamily="34" charset="-122"/>
                </a:rPr>
                <a:t>VR</a:t>
              </a:r>
            </a:p>
            <a:p>
              <a:pPr algn="ctr"/>
              <a:r>
                <a:rPr lang="en-US" altLang="zh-CN" sz="2000" b="1" dirty="0">
                  <a:solidFill>
                    <a:schemeClr val="accent1"/>
                  </a:solidFill>
                  <a:latin typeface="微软雅黑" panose="020B0503020204020204" pitchFamily="34" charset="-122"/>
                  <a:ea typeface="微软雅黑" panose="020B0503020204020204" pitchFamily="34" charset="-122"/>
                </a:rPr>
                <a:t>AR</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480062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1850"/>
                            </p:stCondLst>
                            <p:childTnLst>
                              <p:par>
                                <p:cTn id="13" presetID="53" presetClass="entr" presetSubtype="16"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childTnLst>
                          </p:cTn>
                        </p:par>
                        <p:par>
                          <p:cTn id="18" fill="hold">
                            <p:stCondLst>
                              <p:cond delay="2350"/>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2850"/>
                            </p:stCondLst>
                            <p:childTnLst>
                              <p:par>
                                <p:cTn id="23" presetID="10" presetClass="entr" presetSubtype="0" fill="hold" grpId="0" nodeType="after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animEffect transition="in" filter="fade">
                                      <p:cBhvr>
                                        <p:cTn id="25" dur="500"/>
                                        <p:tgtEl>
                                          <p:spTgt spid="3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3350"/>
                            </p:stCondLst>
                            <p:childTnLst>
                              <p:par>
                                <p:cTn id="30" presetID="10" presetClass="entr" presetSubtype="0" fill="hold" grpId="0" nodeType="after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animEffect transition="in" filter="fade">
                                      <p:cBhvr>
                                        <p:cTn id="32" dur="500"/>
                                        <p:tgtEl>
                                          <p:spTgt spid="39">
                                            <p:txEl>
                                              <p:pRg st="0" end="0"/>
                                            </p:txEl>
                                          </p:spTgt>
                                        </p:tgtEl>
                                      </p:cBhvr>
                                    </p:animEffect>
                                  </p:childTnLst>
                                </p:cTn>
                              </p:par>
                            </p:childTnLst>
                          </p:cTn>
                        </p:par>
                        <p:par>
                          <p:cTn id="33" fill="hold">
                            <p:stCondLst>
                              <p:cond delay="3850"/>
                            </p:stCondLst>
                            <p:childTnLst>
                              <p:par>
                                <p:cTn id="34" presetID="22" presetClass="entr" presetSubtype="2"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right)">
                                      <p:cBhvr>
                                        <p:cTn id="36" dur="500"/>
                                        <p:tgtEl>
                                          <p:spTgt spid="9"/>
                                        </p:tgtEl>
                                      </p:cBhvr>
                                    </p:animEffect>
                                  </p:childTnLst>
                                </p:cTn>
                              </p:par>
                            </p:childTnLst>
                          </p:cTn>
                        </p:par>
                        <p:par>
                          <p:cTn id="37" fill="hold">
                            <p:stCondLst>
                              <p:cond delay="4350"/>
                            </p:stCondLst>
                            <p:childTnLst>
                              <p:par>
                                <p:cTn id="38" presetID="10" presetClass="entr" presetSubtype="0" fill="hold" grpId="0" nodeType="afterEffect">
                                  <p:stCondLst>
                                    <p:cond delay="0"/>
                                  </p:stCondLst>
                                  <p:childTnLst>
                                    <p:set>
                                      <p:cBhvr>
                                        <p:cTn id="39" dur="1" fill="hold">
                                          <p:stCondLst>
                                            <p:cond delay="0"/>
                                          </p:stCondLst>
                                        </p:cTn>
                                        <p:tgtEl>
                                          <p:spTgt spid="34">
                                            <p:txEl>
                                              <p:pRg st="0" end="0"/>
                                            </p:txEl>
                                          </p:spTgt>
                                        </p:tgtEl>
                                        <p:attrNameLst>
                                          <p:attrName>style.visibility</p:attrName>
                                        </p:attrNameLst>
                                      </p:cBhvr>
                                      <p:to>
                                        <p:strVal val="visible"/>
                                      </p:to>
                                    </p:set>
                                    <p:animEffect transition="in" filter="fade">
                                      <p:cBhvr>
                                        <p:cTn id="40" dur="500"/>
                                        <p:tgtEl>
                                          <p:spTgt spid="34">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4850"/>
                            </p:stCondLst>
                            <p:childTnLst>
                              <p:par>
                                <p:cTn id="45" presetID="10" presetClass="entr" presetSubtype="0" fill="hold" grpId="0" nodeType="after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par>
                          <p:cTn id="48" fill="hold">
                            <p:stCondLst>
                              <p:cond delay="5350"/>
                            </p:stCondLst>
                            <p:childTnLst>
                              <p:par>
                                <p:cTn id="49" presetID="22" presetClass="entr" presetSubtype="2"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right)">
                                      <p:cBhvr>
                                        <p:cTn id="51" dur="500"/>
                                        <p:tgtEl>
                                          <p:spTgt spid="21"/>
                                        </p:tgtEl>
                                      </p:cBhvr>
                                    </p:animEffect>
                                  </p:childTnLst>
                                </p:cTn>
                              </p:par>
                            </p:childTnLst>
                          </p:cTn>
                        </p:par>
                        <p:par>
                          <p:cTn id="52" fill="hold">
                            <p:stCondLst>
                              <p:cond delay="5850"/>
                            </p:stCondLst>
                            <p:childTnLst>
                              <p:par>
                                <p:cTn id="53" presetID="10" presetClass="entr" presetSubtype="0" fill="hold" grpId="0" nodeType="afterEffect">
                                  <p:stCondLst>
                                    <p:cond delay="0"/>
                                  </p:stCondLst>
                                  <p:childTnLst>
                                    <p:set>
                                      <p:cBhvr>
                                        <p:cTn id="54" dur="1" fill="hold">
                                          <p:stCondLst>
                                            <p:cond delay="0"/>
                                          </p:stCondLst>
                                        </p:cTn>
                                        <p:tgtEl>
                                          <p:spTgt spid="35">
                                            <p:txEl>
                                              <p:pRg st="0" end="0"/>
                                            </p:txEl>
                                          </p:spTgt>
                                        </p:tgtEl>
                                        <p:attrNameLst>
                                          <p:attrName>style.visibility</p:attrName>
                                        </p:attrNameLst>
                                      </p:cBhvr>
                                      <p:to>
                                        <p:strVal val="visible"/>
                                      </p:to>
                                    </p:set>
                                    <p:animEffect transition="in" filter="fade">
                                      <p:cBhvr>
                                        <p:cTn id="55" dur="500"/>
                                        <p:tgtEl>
                                          <p:spTgt spid="35">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par>
                          <p:cTn id="59" fill="hold">
                            <p:stCondLst>
                              <p:cond delay="6350"/>
                            </p:stCondLst>
                            <p:childTnLst>
                              <p:par>
                                <p:cTn id="60" presetID="10" presetClass="entr" presetSubtype="0" fill="hold" grpId="0" nodeType="after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Effect transition="in" filter="fade">
                                      <p:cBhvr>
                                        <p:cTn id="62" dur="500"/>
                                        <p:tgtEl>
                                          <p:spTgt spid="41">
                                            <p:txEl>
                                              <p:pRg st="0" end="0"/>
                                            </p:txEl>
                                          </p:spTgt>
                                        </p:tgtEl>
                                      </p:cBhvr>
                                    </p:animEffect>
                                  </p:childTnLst>
                                </p:cTn>
                              </p:par>
                            </p:childTnLst>
                          </p:cTn>
                        </p:par>
                        <p:par>
                          <p:cTn id="63" fill="hold">
                            <p:stCondLst>
                              <p:cond delay="6850"/>
                            </p:stCondLst>
                            <p:childTnLst>
                              <p:par>
                                <p:cTn id="64" presetID="22" presetClass="entr" presetSubtype="8" fill="hold"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par>
                          <p:cTn id="67" fill="hold">
                            <p:stCondLst>
                              <p:cond delay="7350"/>
                            </p:stCondLst>
                            <p:childTnLst>
                              <p:par>
                                <p:cTn id="68" presetID="10" presetClass="entr" presetSubtype="0" fill="hold" grpId="0" nodeType="after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Effect transition="in" filter="fade">
                                      <p:cBhvr>
                                        <p:cTn id="70" dur="500"/>
                                        <p:tgtEl>
                                          <p:spTgt spid="36">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7850"/>
                            </p:stCondLst>
                            <p:childTnLst>
                              <p:par>
                                <p:cTn id="75" presetID="10" presetClass="entr" presetSubtype="0" fill="hold" grpId="0" nodeType="afterEffect">
                                  <p:stCondLst>
                                    <p:cond delay="0"/>
                                  </p:stCondLst>
                                  <p:childTnLst>
                                    <p:set>
                                      <p:cBhvr>
                                        <p:cTn id="76" dur="1" fill="hold">
                                          <p:stCondLst>
                                            <p:cond delay="0"/>
                                          </p:stCondLst>
                                        </p:cTn>
                                        <p:tgtEl>
                                          <p:spTgt spid="42">
                                            <p:txEl>
                                              <p:pRg st="0" end="0"/>
                                            </p:txEl>
                                          </p:spTgt>
                                        </p:tgtEl>
                                        <p:attrNameLst>
                                          <p:attrName>style.visibility</p:attrName>
                                        </p:attrNameLst>
                                      </p:cBhvr>
                                      <p:to>
                                        <p:strVal val="visible"/>
                                      </p:to>
                                    </p:set>
                                    <p:animEffect transition="in" filter="fade">
                                      <p:cBhvr>
                                        <p:cTn id="77" dur="500"/>
                                        <p:tgtEl>
                                          <p:spTgt spid="42">
                                            <p:txEl>
                                              <p:pRg st="0" end="0"/>
                                            </p:txEl>
                                          </p:spTgt>
                                        </p:tgtEl>
                                      </p:cBhvr>
                                    </p:animEffect>
                                  </p:childTnLst>
                                </p:cTn>
                              </p:par>
                            </p:childTnLst>
                          </p:cTn>
                        </p:par>
                        <p:par>
                          <p:cTn id="78" fill="hold">
                            <p:stCondLst>
                              <p:cond delay="8350"/>
                            </p:stCondLst>
                            <p:childTnLst>
                              <p:par>
                                <p:cTn id="79" presetID="22" presetClass="entr" presetSubtype="8" fill="hold" nodeType="after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par>
                          <p:cTn id="82" fill="hold">
                            <p:stCondLst>
                              <p:cond delay="8850"/>
                            </p:stCondLst>
                            <p:childTnLst>
                              <p:par>
                                <p:cTn id="83" presetID="10" presetClass="entr" presetSubtype="0" fill="hold" grpId="0" nodeType="afterEffect">
                                  <p:stCondLst>
                                    <p:cond delay="0"/>
                                  </p:stCondLst>
                                  <p:childTnLst>
                                    <p:set>
                                      <p:cBhvr>
                                        <p:cTn id="84" dur="1" fill="hold">
                                          <p:stCondLst>
                                            <p:cond delay="0"/>
                                          </p:stCondLst>
                                        </p:cTn>
                                        <p:tgtEl>
                                          <p:spTgt spid="37">
                                            <p:txEl>
                                              <p:pRg st="0" end="0"/>
                                            </p:txEl>
                                          </p:spTgt>
                                        </p:tgtEl>
                                        <p:attrNameLst>
                                          <p:attrName>style.visibility</p:attrName>
                                        </p:attrNameLst>
                                      </p:cBhvr>
                                      <p:to>
                                        <p:strVal val="visible"/>
                                      </p:to>
                                    </p:set>
                                    <p:animEffect transition="in" filter="fade">
                                      <p:cBhvr>
                                        <p:cTn id="85" dur="500"/>
                                        <p:tgtEl>
                                          <p:spTgt spid="37">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9350"/>
                            </p:stCondLst>
                            <p:childTnLst>
                              <p:par>
                                <p:cTn id="90" presetID="10" presetClass="entr" presetSubtype="0"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fade">
                                      <p:cBhvr>
                                        <p:cTn id="92" dur="500"/>
                                        <p:tgtEl>
                                          <p:spTgt spid="43">
                                            <p:txEl>
                                              <p:pRg st="0" end="0"/>
                                            </p:txEl>
                                          </p:spTgt>
                                        </p:tgtEl>
                                      </p:cBhvr>
                                    </p:animEffect>
                                  </p:childTnLst>
                                </p:cTn>
                              </p:par>
                            </p:childTnLst>
                          </p:cTn>
                        </p:par>
                        <p:par>
                          <p:cTn id="93" fill="hold">
                            <p:stCondLst>
                              <p:cond delay="9850"/>
                            </p:stCondLst>
                            <p:childTnLst>
                              <p:par>
                                <p:cTn id="94" presetID="22" presetClass="entr" presetSubtype="8" fill="hold"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left)">
                                      <p:cBhvr>
                                        <p:cTn id="96" dur="500"/>
                                        <p:tgtEl>
                                          <p:spTgt spid="18"/>
                                        </p:tgtEl>
                                      </p:cBhvr>
                                    </p:animEffect>
                                  </p:childTnLst>
                                </p:cTn>
                              </p:par>
                            </p:childTnLst>
                          </p:cTn>
                        </p:par>
                        <p:par>
                          <p:cTn id="97" fill="hold">
                            <p:stCondLst>
                              <p:cond delay="10350"/>
                            </p:stCondLst>
                            <p:childTnLst>
                              <p:par>
                                <p:cTn id="98" presetID="10" presetClass="entr" presetSubtype="0"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fade">
                                      <p:cBhvr>
                                        <p:cTn id="100" dur="500"/>
                                        <p:tgtEl>
                                          <p:spTgt spid="38">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500"/>
                                        <p:tgtEl>
                                          <p:spTgt spid="29"/>
                                        </p:tgtEl>
                                      </p:cBhvr>
                                    </p:animEffect>
                                  </p:childTnLst>
                                </p:cTn>
                              </p:par>
                            </p:childTnLst>
                          </p:cTn>
                        </p:par>
                        <p:par>
                          <p:cTn id="104" fill="hold">
                            <p:stCondLst>
                              <p:cond delay="10850"/>
                            </p:stCondLst>
                            <p:childTnLst>
                              <p:par>
                                <p:cTn id="105" presetID="10" presetClass="entr" presetSubtype="0" fill="hold" grpId="0" nodeType="afterEffect">
                                  <p:stCondLst>
                                    <p:cond delay="0"/>
                                  </p:stCondLst>
                                  <p:childTnLst>
                                    <p:set>
                                      <p:cBhvr>
                                        <p:cTn id="106" dur="1" fill="hold">
                                          <p:stCondLst>
                                            <p:cond delay="0"/>
                                          </p:stCondLst>
                                        </p:cTn>
                                        <p:tgtEl>
                                          <p:spTgt spid="44">
                                            <p:txEl>
                                              <p:pRg st="0" end="0"/>
                                            </p:txEl>
                                          </p:spTgt>
                                        </p:tgtEl>
                                        <p:attrNameLst>
                                          <p:attrName>style.visibility</p:attrName>
                                        </p:attrNameLst>
                                      </p:cBhvr>
                                      <p:to>
                                        <p:strVal val="visible"/>
                                      </p:to>
                                    </p:set>
                                    <p:animEffect transition="in" filter="fade">
                                      <p:cBhvr>
                                        <p:cTn id="10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1" grpId="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48685" y="1930934"/>
            <a:ext cx="950901" cy="1569660"/>
          </a:xfrm>
          <a:prstGeom prst="rect">
            <a:avLst/>
          </a:prstGeom>
          <a:noFill/>
        </p:spPr>
        <p:txBody>
          <a:bodyPr wrap="none" rtlCol="0">
            <a:spAutoFit/>
          </a:bodyPr>
          <a:lstStyle/>
          <a:p>
            <a:r>
              <a:rPr lang="en-US" altLang="zh-C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3</a:t>
            </a:r>
            <a:endParaRPr lang="zh-CN" alt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2448271" y="2392599"/>
            <a:ext cx="4283385" cy="646331"/>
          </a:xfrm>
          <a:prstGeom prst="rect">
            <a:avLst/>
          </a:prstGeom>
          <a:noFill/>
        </p:spPr>
        <p:txBody>
          <a:bodyPr wrap="square" rtlCol="0">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VR Art Exhibition</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2"/>
          <p:cNvSpPr>
            <a:spLocks noChangeArrowheads="1"/>
          </p:cNvSpPr>
          <p:nvPr/>
        </p:nvSpPr>
        <p:spPr bwMode="auto">
          <a:xfrm>
            <a:off x="5697368" y="185167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椭圆 65"/>
          <p:cNvSpPr>
            <a:spLocks noChangeArrowheads="1"/>
          </p:cNvSpPr>
          <p:nvPr/>
        </p:nvSpPr>
        <p:spPr bwMode="auto">
          <a:xfrm>
            <a:off x="4401224" y="185206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椭圆 36"/>
          <p:cNvSpPr>
            <a:spLocks noChangeArrowheads="1"/>
          </p:cNvSpPr>
          <p:nvPr/>
        </p:nvSpPr>
        <p:spPr bwMode="auto">
          <a:xfrm>
            <a:off x="5049296" y="185167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椭圆 16"/>
          <p:cNvSpPr>
            <a:spLocks noChangeArrowheads="1"/>
          </p:cNvSpPr>
          <p:nvPr/>
        </p:nvSpPr>
        <p:spPr bwMode="auto">
          <a:xfrm>
            <a:off x="3105080" y="185167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椭圆 16"/>
          <p:cNvSpPr>
            <a:spLocks noChangeArrowheads="1"/>
          </p:cNvSpPr>
          <p:nvPr/>
        </p:nvSpPr>
        <p:spPr bwMode="auto">
          <a:xfrm>
            <a:off x="3753152" y="185167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pic>
        <p:nvPicPr>
          <p:cNvPr id="11" name="图片 10">
            <a:extLst>
              <a:ext uri="{FF2B5EF4-FFF2-40B4-BE49-F238E27FC236}">
                <a16:creationId xmlns:a16="http://schemas.microsoft.com/office/drawing/2014/main" id="{DAF6C4CF-8511-450C-B753-28C0D7D52235}"/>
              </a:ext>
            </a:extLst>
          </p:cNvPr>
          <p:cNvPicPr/>
          <p:nvPr/>
        </p:nvPicPr>
        <p:blipFill rotWithShape="1">
          <a:blip r:embed="rId3" cstate="print">
            <a:extLst>
              <a:ext uri="{28A0092B-C50C-407E-A947-70E740481C1C}">
                <a14:useLocalDpi xmlns:a14="http://schemas.microsoft.com/office/drawing/2010/main" val="0"/>
              </a:ext>
            </a:extLst>
          </a:blip>
          <a:srcRect t="13378"/>
          <a:stretch/>
        </p:blipFill>
        <p:spPr>
          <a:xfrm>
            <a:off x="6814792" y="2064714"/>
            <a:ext cx="2282002" cy="1375416"/>
          </a:xfrm>
          <a:prstGeom prst="rect">
            <a:avLst/>
          </a:prstGeom>
          <a:noFill/>
          <a:ln>
            <a:noFill/>
          </a:ln>
        </p:spPr>
      </p:pic>
    </p:spTree>
    <p:extLst>
      <p:ext uri="{BB962C8B-B14F-4D97-AF65-F5344CB8AC3E}">
        <p14:creationId xmlns:p14="http://schemas.microsoft.com/office/powerpoint/2010/main" val="265253361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47701" y="195486"/>
            <a:ext cx="39301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tx1">
                    <a:lumMod val="75000"/>
                    <a:lumOff val="25000"/>
                  </a:schemeClr>
                </a:solidFill>
                <a:latin typeface="微软雅黑" panose="020B0503020204020204" pitchFamily="34" charset="-122"/>
                <a:ea typeface="微软雅黑" panose="020B0503020204020204" pitchFamily="34" charset="-122"/>
              </a:rPr>
              <a:t>Works of Art </a:t>
            </a:r>
          </a:p>
        </p:txBody>
      </p:sp>
      <p:sp>
        <p:nvSpPr>
          <p:cNvPr id="27" name="圆角矩形 26"/>
          <p:cNvSpPr/>
          <p:nvPr/>
        </p:nvSpPr>
        <p:spPr>
          <a:xfrm>
            <a:off x="899160" y="1230593"/>
            <a:ext cx="2304688" cy="342938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2953484" y="439894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EMB000029984f18">
            <a:extLst>
              <a:ext uri="{FF2B5EF4-FFF2-40B4-BE49-F238E27FC236}">
                <a16:creationId xmlns:a16="http://schemas.microsoft.com/office/drawing/2014/main" id="{6D6A7B34-95DA-4FFE-8937-F85B5BD794CA}"/>
              </a:ext>
            </a:extLst>
          </p:cNvPr>
          <p:cNvPicPr/>
          <p:nvPr/>
        </p:nvPicPr>
        <p:blipFill>
          <a:blip r:embed="rId3">
            <a:extLst>
              <a:ext uri="{28A0092B-C50C-407E-A947-70E740481C1C}">
                <a14:useLocalDpi xmlns:a14="http://schemas.microsoft.com/office/drawing/2010/main" val="0"/>
              </a:ext>
            </a:extLst>
          </a:blip>
          <a:srcRect/>
          <a:stretch>
            <a:fillRect/>
          </a:stretch>
        </p:blipFill>
        <p:spPr>
          <a:xfrm>
            <a:off x="969238" y="1378446"/>
            <a:ext cx="2164532" cy="3051331"/>
          </a:xfrm>
          <a:prstGeom prst="rect">
            <a:avLst/>
          </a:prstGeom>
          <a:noFill/>
          <a:ln>
            <a:noFill/>
          </a:ln>
        </p:spPr>
      </p:pic>
      <p:sp>
        <p:nvSpPr>
          <p:cNvPr id="7" name="圆角矩形 26">
            <a:extLst>
              <a:ext uri="{FF2B5EF4-FFF2-40B4-BE49-F238E27FC236}">
                <a16:creationId xmlns:a16="http://schemas.microsoft.com/office/drawing/2014/main" id="{D24F48EF-FE23-4A30-B637-A19E47371E7D}"/>
              </a:ext>
            </a:extLst>
          </p:cNvPr>
          <p:cNvSpPr/>
          <p:nvPr/>
        </p:nvSpPr>
        <p:spPr>
          <a:xfrm>
            <a:off x="3419656" y="1239671"/>
            <a:ext cx="2304688" cy="342938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93">
            <a:extLst>
              <a:ext uri="{FF2B5EF4-FFF2-40B4-BE49-F238E27FC236}">
                <a16:creationId xmlns:a16="http://schemas.microsoft.com/office/drawing/2014/main" id="{D1A3014E-683E-427D-ACA7-F5FF2612FEA3}"/>
              </a:ext>
            </a:extLst>
          </p:cNvPr>
          <p:cNvSpPr/>
          <p:nvPr/>
        </p:nvSpPr>
        <p:spPr>
          <a:xfrm>
            <a:off x="3381988" y="121267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93">
            <a:extLst>
              <a:ext uri="{FF2B5EF4-FFF2-40B4-BE49-F238E27FC236}">
                <a16:creationId xmlns:a16="http://schemas.microsoft.com/office/drawing/2014/main" id="{AC886F9E-9B5B-4E15-918B-4CFA886C532D}"/>
              </a:ext>
            </a:extLst>
          </p:cNvPr>
          <p:cNvSpPr/>
          <p:nvPr/>
        </p:nvSpPr>
        <p:spPr>
          <a:xfrm rot="10800000">
            <a:off x="5473980" y="4408023"/>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26">
            <a:extLst>
              <a:ext uri="{FF2B5EF4-FFF2-40B4-BE49-F238E27FC236}">
                <a16:creationId xmlns:a16="http://schemas.microsoft.com/office/drawing/2014/main" id="{0DD3CC1C-0775-45F2-AAE5-FB8C53C7AFB2}"/>
              </a:ext>
            </a:extLst>
          </p:cNvPr>
          <p:cNvSpPr/>
          <p:nvPr/>
        </p:nvSpPr>
        <p:spPr>
          <a:xfrm>
            <a:off x="5940152" y="1248749"/>
            <a:ext cx="2304688" cy="342938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93">
            <a:extLst>
              <a:ext uri="{FF2B5EF4-FFF2-40B4-BE49-F238E27FC236}">
                <a16:creationId xmlns:a16="http://schemas.microsoft.com/office/drawing/2014/main" id="{5A4F11C4-C237-4030-8CA6-6077BEA5C3FC}"/>
              </a:ext>
            </a:extLst>
          </p:cNvPr>
          <p:cNvSpPr/>
          <p:nvPr/>
        </p:nvSpPr>
        <p:spPr>
          <a:xfrm>
            <a:off x="5902484" y="122175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93">
            <a:extLst>
              <a:ext uri="{FF2B5EF4-FFF2-40B4-BE49-F238E27FC236}">
                <a16:creationId xmlns:a16="http://schemas.microsoft.com/office/drawing/2014/main" id="{3EA0D5D0-F6E8-4B57-9667-4DF5BD1886B8}"/>
              </a:ext>
            </a:extLst>
          </p:cNvPr>
          <p:cNvSpPr/>
          <p:nvPr/>
        </p:nvSpPr>
        <p:spPr>
          <a:xfrm rot="10800000">
            <a:off x="7994476" y="441710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EMB000029984f17">
            <a:extLst>
              <a:ext uri="{FF2B5EF4-FFF2-40B4-BE49-F238E27FC236}">
                <a16:creationId xmlns:a16="http://schemas.microsoft.com/office/drawing/2014/main" id="{77792D24-3DA2-4C33-8644-608021DFC58C}"/>
              </a:ext>
            </a:extLst>
          </p:cNvPr>
          <p:cNvPicPr/>
          <p:nvPr/>
        </p:nvPicPr>
        <p:blipFill>
          <a:blip r:embed="rId4">
            <a:extLst>
              <a:ext uri="{28A0092B-C50C-407E-A947-70E740481C1C}">
                <a14:useLocalDpi xmlns:a14="http://schemas.microsoft.com/office/drawing/2010/main" val="0"/>
              </a:ext>
            </a:extLst>
          </a:blip>
          <a:srcRect/>
          <a:stretch>
            <a:fillRect/>
          </a:stretch>
        </p:blipFill>
        <p:spPr>
          <a:xfrm>
            <a:off x="3497729" y="1372426"/>
            <a:ext cx="2122663" cy="3026519"/>
          </a:xfrm>
          <a:prstGeom prst="rect">
            <a:avLst/>
          </a:prstGeom>
          <a:noFill/>
          <a:ln>
            <a:noFill/>
          </a:ln>
        </p:spPr>
      </p:pic>
      <p:pic>
        <p:nvPicPr>
          <p:cNvPr id="16" name="图片 15" descr="EMB000029984f19">
            <a:extLst>
              <a:ext uri="{FF2B5EF4-FFF2-40B4-BE49-F238E27FC236}">
                <a16:creationId xmlns:a16="http://schemas.microsoft.com/office/drawing/2014/main" id="{0AB000E9-419F-4DC8-AD32-0DFDDEE1596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a:xfrm>
            <a:off x="6046500" y="1382817"/>
            <a:ext cx="2079491" cy="2917125"/>
          </a:xfrm>
          <a:prstGeom prst="rect">
            <a:avLst/>
          </a:prstGeom>
          <a:noFill/>
          <a:ln>
            <a:noFill/>
          </a:ln>
        </p:spPr>
      </p:pic>
    </p:spTree>
    <p:extLst>
      <p:ext uri="{BB962C8B-B14F-4D97-AF65-F5344CB8AC3E}">
        <p14:creationId xmlns:p14="http://schemas.microsoft.com/office/powerpoint/2010/main" val="31185862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4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950"/>
                            </p:stCondLst>
                            <p:childTnLst>
                              <p:par>
                                <p:cTn id="32" presetID="53" presetClass="entr" presetSubtype="52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Effect transition="in" filter="fade">
                                      <p:cBhvr>
                                        <p:cTn id="36" dur="500"/>
                                        <p:tgtEl>
                                          <p:spTgt spid="8"/>
                                        </p:tgtEl>
                                      </p:cBhvr>
                                    </p:animEffect>
                                    <p:anim calcmode="lin" valueType="num">
                                      <p:cBhvr>
                                        <p:cTn id="37" dur="500" fill="hold"/>
                                        <p:tgtEl>
                                          <p:spTgt spid="8"/>
                                        </p:tgtEl>
                                        <p:attrNameLst>
                                          <p:attrName>ppt_x</p:attrName>
                                        </p:attrNameLst>
                                      </p:cBhvr>
                                      <p:tavLst>
                                        <p:tav tm="0">
                                          <p:val>
                                            <p:fltVal val="0.5"/>
                                          </p:val>
                                        </p:tav>
                                        <p:tav tm="100000">
                                          <p:val>
                                            <p:strVal val="#ppt_x"/>
                                          </p:val>
                                        </p:tav>
                                      </p:tavLst>
                                    </p:anim>
                                    <p:anim calcmode="lin" valueType="num">
                                      <p:cBhvr>
                                        <p:cTn id="38" dur="500" fill="hold"/>
                                        <p:tgtEl>
                                          <p:spTgt spid="8"/>
                                        </p:tgtEl>
                                        <p:attrNameLst>
                                          <p:attrName>ppt_y</p:attrName>
                                        </p:attrNameLst>
                                      </p:cBhvr>
                                      <p:tavLst>
                                        <p:tav tm="0">
                                          <p:val>
                                            <p:fltVal val="0.5"/>
                                          </p:val>
                                        </p:tav>
                                        <p:tav tm="100000">
                                          <p:val>
                                            <p:strVal val="#ppt_y"/>
                                          </p:val>
                                        </p:tav>
                                      </p:tavLst>
                                    </p:anim>
                                  </p:childTnLst>
                                </p:cTn>
                              </p:par>
                              <p:par>
                                <p:cTn id="39" presetID="53" presetClass="entr" presetSubtype="528"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anim calcmode="lin" valueType="num">
                                      <p:cBhvr>
                                        <p:cTn id="44" dur="500" fill="hold"/>
                                        <p:tgtEl>
                                          <p:spTgt spid="9"/>
                                        </p:tgtEl>
                                        <p:attrNameLst>
                                          <p:attrName>ppt_x</p:attrName>
                                        </p:attrNameLst>
                                      </p:cBhvr>
                                      <p:tavLst>
                                        <p:tav tm="0">
                                          <p:val>
                                            <p:fltVal val="0.5"/>
                                          </p:val>
                                        </p:tav>
                                        <p:tav tm="100000">
                                          <p:val>
                                            <p:strVal val="#ppt_x"/>
                                          </p:val>
                                        </p:tav>
                                      </p:tavLst>
                                    </p:anim>
                                    <p:anim calcmode="lin" valueType="num">
                                      <p:cBhvr>
                                        <p:cTn id="45" dur="500" fill="hold"/>
                                        <p:tgtEl>
                                          <p:spTgt spid="9"/>
                                        </p:tgtEl>
                                        <p:attrNameLst>
                                          <p:attrName>ppt_y</p:attrName>
                                        </p:attrNameLst>
                                      </p:cBhvr>
                                      <p:tavLst>
                                        <p:tav tm="0">
                                          <p:val>
                                            <p:fltVal val="0.5"/>
                                          </p:val>
                                        </p:tav>
                                        <p:tav tm="100000">
                                          <p:val>
                                            <p:strVal val="#ppt_y"/>
                                          </p:val>
                                        </p:tav>
                                      </p:tavLst>
                                    </p:anim>
                                  </p:childTnLst>
                                </p:cTn>
                              </p:par>
                            </p:childTnLst>
                          </p:cTn>
                        </p:par>
                        <p:par>
                          <p:cTn id="46" fill="hold">
                            <p:stCondLst>
                              <p:cond delay="2450"/>
                            </p:stCondLst>
                            <p:childTnLst>
                              <p:par>
                                <p:cTn id="47" presetID="22" presetClass="entr" presetSubtype="1"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up)">
                                      <p:cBhvr>
                                        <p:cTn id="49" dur="500"/>
                                        <p:tgtEl>
                                          <p:spTgt spid="7"/>
                                        </p:tgtEl>
                                      </p:cBhvr>
                                    </p:animEffect>
                                  </p:childTnLst>
                                </p:cTn>
                              </p:par>
                            </p:childTnLst>
                          </p:cTn>
                        </p:par>
                        <p:par>
                          <p:cTn id="50" fill="hold">
                            <p:stCondLst>
                              <p:cond delay="2950"/>
                            </p:stCondLst>
                            <p:childTnLst>
                              <p:par>
                                <p:cTn id="51" presetID="53" presetClass="entr" presetSubtype="528"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ppt_w</p:attrName>
                                        </p:attrNameLst>
                                      </p:cBhvr>
                                      <p:tavLst>
                                        <p:tav tm="0">
                                          <p:val>
                                            <p:fltVal val="0"/>
                                          </p:val>
                                        </p:tav>
                                        <p:tav tm="100000">
                                          <p:val>
                                            <p:strVal val="#ppt_w"/>
                                          </p:val>
                                        </p:tav>
                                      </p:tavLst>
                                    </p:anim>
                                    <p:anim calcmode="lin" valueType="num">
                                      <p:cBhvr>
                                        <p:cTn id="54" dur="500" fill="hold"/>
                                        <p:tgtEl>
                                          <p:spTgt spid="12"/>
                                        </p:tgtEl>
                                        <p:attrNameLst>
                                          <p:attrName>ppt_h</p:attrName>
                                        </p:attrNameLst>
                                      </p:cBhvr>
                                      <p:tavLst>
                                        <p:tav tm="0">
                                          <p:val>
                                            <p:fltVal val="0"/>
                                          </p:val>
                                        </p:tav>
                                        <p:tav tm="100000">
                                          <p:val>
                                            <p:strVal val="#ppt_h"/>
                                          </p:val>
                                        </p:tav>
                                      </p:tavLst>
                                    </p:anim>
                                    <p:animEffect transition="in" filter="fade">
                                      <p:cBhvr>
                                        <p:cTn id="55" dur="500"/>
                                        <p:tgtEl>
                                          <p:spTgt spid="12"/>
                                        </p:tgtEl>
                                      </p:cBhvr>
                                    </p:animEffect>
                                    <p:anim calcmode="lin" valueType="num">
                                      <p:cBhvr>
                                        <p:cTn id="56" dur="500" fill="hold"/>
                                        <p:tgtEl>
                                          <p:spTgt spid="12"/>
                                        </p:tgtEl>
                                        <p:attrNameLst>
                                          <p:attrName>ppt_x</p:attrName>
                                        </p:attrNameLst>
                                      </p:cBhvr>
                                      <p:tavLst>
                                        <p:tav tm="0">
                                          <p:val>
                                            <p:fltVal val="0.5"/>
                                          </p:val>
                                        </p:tav>
                                        <p:tav tm="100000">
                                          <p:val>
                                            <p:strVal val="#ppt_x"/>
                                          </p:val>
                                        </p:tav>
                                      </p:tavLst>
                                    </p:anim>
                                    <p:anim calcmode="lin" valueType="num">
                                      <p:cBhvr>
                                        <p:cTn id="57" dur="500" fill="hold"/>
                                        <p:tgtEl>
                                          <p:spTgt spid="12"/>
                                        </p:tgtEl>
                                        <p:attrNameLst>
                                          <p:attrName>ppt_y</p:attrName>
                                        </p:attrNameLst>
                                      </p:cBhvr>
                                      <p:tavLst>
                                        <p:tav tm="0">
                                          <p:val>
                                            <p:fltVal val="0.5"/>
                                          </p:val>
                                        </p:tav>
                                        <p:tav tm="100000">
                                          <p:val>
                                            <p:strVal val="#ppt_y"/>
                                          </p:val>
                                        </p:tav>
                                      </p:tavLst>
                                    </p:anim>
                                  </p:childTnLst>
                                </p:cTn>
                              </p:par>
                              <p:par>
                                <p:cTn id="58" presetID="53" presetClass="entr" presetSubtype="528"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p:cTn id="60" dur="500" fill="hold"/>
                                        <p:tgtEl>
                                          <p:spTgt spid="13"/>
                                        </p:tgtEl>
                                        <p:attrNameLst>
                                          <p:attrName>ppt_w</p:attrName>
                                        </p:attrNameLst>
                                      </p:cBhvr>
                                      <p:tavLst>
                                        <p:tav tm="0">
                                          <p:val>
                                            <p:fltVal val="0"/>
                                          </p:val>
                                        </p:tav>
                                        <p:tav tm="100000">
                                          <p:val>
                                            <p:strVal val="#ppt_w"/>
                                          </p:val>
                                        </p:tav>
                                      </p:tavLst>
                                    </p:anim>
                                    <p:anim calcmode="lin" valueType="num">
                                      <p:cBhvr>
                                        <p:cTn id="61" dur="500" fill="hold"/>
                                        <p:tgtEl>
                                          <p:spTgt spid="13"/>
                                        </p:tgtEl>
                                        <p:attrNameLst>
                                          <p:attrName>ppt_h</p:attrName>
                                        </p:attrNameLst>
                                      </p:cBhvr>
                                      <p:tavLst>
                                        <p:tav tm="0">
                                          <p:val>
                                            <p:fltVal val="0"/>
                                          </p:val>
                                        </p:tav>
                                        <p:tav tm="100000">
                                          <p:val>
                                            <p:strVal val="#ppt_h"/>
                                          </p:val>
                                        </p:tav>
                                      </p:tavLst>
                                    </p:anim>
                                    <p:animEffect transition="in" filter="fade">
                                      <p:cBhvr>
                                        <p:cTn id="62" dur="500"/>
                                        <p:tgtEl>
                                          <p:spTgt spid="13"/>
                                        </p:tgtEl>
                                      </p:cBhvr>
                                    </p:animEffect>
                                    <p:anim calcmode="lin" valueType="num">
                                      <p:cBhvr>
                                        <p:cTn id="63" dur="500" fill="hold"/>
                                        <p:tgtEl>
                                          <p:spTgt spid="13"/>
                                        </p:tgtEl>
                                        <p:attrNameLst>
                                          <p:attrName>ppt_x</p:attrName>
                                        </p:attrNameLst>
                                      </p:cBhvr>
                                      <p:tavLst>
                                        <p:tav tm="0">
                                          <p:val>
                                            <p:fltVal val="0.5"/>
                                          </p:val>
                                        </p:tav>
                                        <p:tav tm="100000">
                                          <p:val>
                                            <p:strVal val="#ppt_x"/>
                                          </p:val>
                                        </p:tav>
                                      </p:tavLst>
                                    </p:anim>
                                    <p:anim calcmode="lin" valueType="num">
                                      <p:cBhvr>
                                        <p:cTn id="64" dur="500" fill="hold"/>
                                        <p:tgtEl>
                                          <p:spTgt spid="13"/>
                                        </p:tgtEl>
                                        <p:attrNameLst>
                                          <p:attrName>ppt_y</p:attrName>
                                        </p:attrNameLst>
                                      </p:cBhvr>
                                      <p:tavLst>
                                        <p:tav tm="0">
                                          <p:val>
                                            <p:fltVal val="0.5"/>
                                          </p:val>
                                        </p:tav>
                                        <p:tav tm="100000">
                                          <p:val>
                                            <p:strVal val="#ppt_y"/>
                                          </p:val>
                                        </p:tav>
                                      </p:tavLst>
                                    </p:anim>
                                  </p:childTnLst>
                                </p:cTn>
                              </p:par>
                            </p:childTnLst>
                          </p:cTn>
                        </p:par>
                        <p:par>
                          <p:cTn id="65" fill="hold">
                            <p:stCondLst>
                              <p:cond delay="3450"/>
                            </p:stCondLst>
                            <p:childTnLst>
                              <p:par>
                                <p:cTn id="66" presetID="22" presetClass="entr" presetSubtype="1"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up)">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40" grpId="0" animBg="1"/>
      <p:bldP spid="41" grpId="0" animBg="1"/>
      <p:bldP spid="7" grpId="0" animBg="1"/>
      <p:bldP spid="8" grpId="0" animBg="1"/>
      <p:bldP spid="9"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3354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tx1">
                    <a:lumMod val="75000"/>
                    <a:lumOff val="25000"/>
                  </a:schemeClr>
                </a:solidFill>
                <a:latin typeface="微软雅黑" panose="020B0503020204020204" pitchFamily="34" charset="-122"/>
                <a:ea typeface="微软雅黑" panose="020B0503020204020204" pitchFamily="34" charset="-122"/>
              </a:rPr>
              <a:t>Immersion for VR Exhibition</a:t>
            </a:r>
          </a:p>
        </p:txBody>
      </p:sp>
      <p:sp>
        <p:nvSpPr>
          <p:cNvPr id="27" name="圆角矩形 26"/>
          <p:cNvSpPr/>
          <p:nvPr/>
        </p:nvSpPr>
        <p:spPr>
          <a:xfrm>
            <a:off x="899160" y="1230593"/>
            <a:ext cx="7383348" cy="306934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49524" y="1354801"/>
            <a:ext cx="6750750" cy="276999"/>
          </a:xfrm>
          <a:prstGeom prst="rect">
            <a:avLst/>
          </a:prstGeom>
          <a:noFill/>
        </p:spPr>
        <p:txBody>
          <a:bodyPr wrap="square" lIns="0" tIns="0" rIns="0" bIns="0" rtlCol="0">
            <a:spAutoFit/>
          </a:bodyPr>
          <a:lstStyle/>
          <a:p>
            <a:pPr algn="just"/>
            <a:endParaRPr lang="en-US" dirty="0">
              <a:solidFill>
                <a:srgbClr val="0070C0"/>
              </a:solidFill>
              <a:latin typeface="Microsoft YaHei" panose="020B0503020204020204" pitchFamily="34" charset="-122"/>
              <a:ea typeface="Microsoft YaHei" panose="020B0503020204020204" pitchFamily="34" charset="-122"/>
            </a:endParaRP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8032144" y="4062600"/>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内容占位符 3">
            <a:extLst>
              <a:ext uri="{FF2B5EF4-FFF2-40B4-BE49-F238E27FC236}">
                <a16:creationId xmlns:a16="http://schemas.microsoft.com/office/drawing/2014/main" id="{CF01EF06-8C02-4410-9373-6A4ACA762920}"/>
              </a:ext>
            </a:extLst>
          </p:cNvPr>
          <p:cNvGraphicFramePr>
            <a:graphicFrameLocks/>
          </p:cNvGraphicFramePr>
          <p:nvPr>
            <p:extLst>
              <p:ext uri="{D42A27DB-BD31-4B8C-83A1-F6EECF244321}">
                <p14:modId xmlns:p14="http://schemas.microsoft.com/office/powerpoint/2010/main" val="1820506127"/>
              </p:ext>
            </p:extLst>
          </p:nvPr>
        </p:nvGraphicFramePr>
        <p:xfrm>
          <a:off x="1168358" y="1527287"/>
          <a:ext cx="6750750" cy="2475959"/>
        </p:xfrm>
        <a:graphic>
          <a:graphicData uri="http://schemas.openxmlformats.org/drawingml/2006/table">
            <a:tbl>
              <a:tblPr firstRow="1" firstCol="1" bandRow="1">
                <a:tableStyleId>{5940675A-B579-460E-94D1-54222C63F5DA}</a:tableStyleId>
              </a:tblPr>
              <a:tblGrid>
                <a:gridCol w="1788559">
                  <a:extLst>
                    <a:ext uri="{9D8B030D-6E8A-4147-A177-3AD203B41FA5}">
                      <a16:colId xmlns:a16="http://schemas.microsoft.com/office/drawing/2014/main" val="1435914022"/>
                    </a:ext>
                  </a:extLst>
                </a:gridCol>
                <a:gridCol w="4962191">
                  <a:extLst>
                    <a:ext uri="{9D8B030D-6E8A-4147-A177-3AD203B41FA5}">
                      <a16:colId xmlns:a16="http://schemas.microsoft.com/office/drawing/2014/main" val="41712802"/>
                    </a:ext>
                  </a:extLst>
                </a:gridCol>
              </a:tblGrid>
              <a:tr h="539811">
                <a:tc>
                  <a:txBody>
                    <a:bodyPr/>
                    <a:lstStyle/>
                    <a:p>
                      <a:pPr marL="0" marR="0" algn="ctr">
                        <a:lnSpc>
                          <a:spcPct val="107000"/>
                        </a:lnSpc>
                        <a:spcBef>
                          <a:spcPts val="0"/>
                        </a:spcBef>
                        <a:spcAft>
                          <a:spcPts val="800"/>
                        </a:spcAft>
                      </a:pPr>
                      <a:r>
                        <a:rPr lang="en-US" sz="1700" kern="1200"/>
                        <a:t>Division</a:t>
                      </a:r>
                      <a:endParaRPr lang="en-US" sz="1700" kern="1200">
                        <a:solidFill>
                          <a:schemeClr val="tx1"/>
                        </a:solidFill>
                        <a:latin typeface="+mn-lt"/>
                        <a:ea typeface="+mn-ea"/>
                        <a:cs typeface="+mn-cs"/>
                      </a:endParaRPr>
                    </a:p>
                  </a:txBody>
                  <a:tcPr marL="47686" marR="47686" marT="0" marB="0" anchor="ctr"/>
                </a:tc>
                <a:tc>
                  <a:txBody>
                    <a:bodyPr/>
                    <a:lstStyle/>
                    <a:p>
                      <a:pPr marL="0" marR="0" algn="ctr">
                        <a:lnSpc>
                          <a:spcPct val="107000"/>
                        </a:lnSpc>
                        <a:spcBef>
                          <a:spcPts val="0"/>
                        </a:spcBef>
                        <a:spcAft>
                          <a:spcPts val="800"/>
                        </a:spcAft>
                      </a:pPr>
                      <a:r>
                        <a:rPr lang="en-US" sz="1700" kern="1200"/>
                        <a:t>Experience and immersion factors</a:t>
                      </a:r>
                      <a:endParaRPr lang="en-US" sz="1700" kern="1200">
                        <a:solidFill>
                          <a:schemeClr val="tx1"/>
                        </a:solidFill>
                        <a:latin typeface="+mn-lt"/>
                        <a:ea typeface="+mn-ea"/>
                        <a:cs typeface="+mn-cs"/>
                      </a:endParaRPr>
                    </a:p>
                  </a:txBody>
                  <a:tcPr marL="47686" marR="47686" marT="0" marB="0" anchor="ctr"/>
                </a:tc>
                <a:extLst>
                  <a:ext uri="{0D108BD9-81ED-4DB2-BD59-A6C34878D82A}">
                    <a16:rowId xmlns:a16="http://schemas.microsoft.com/office/drawing/2014/main" val="3773347828"/>
                  </a:ext>
                </a:extLst>
              </a:tr>
              <a:tr h="532186">
                <a:tc>
                  <a:txBody>
                    <a:bodyPr/>
                    <a:lstStyle/>
                    <a:p>
                      <a:pPr marL="0" marR="0" algn="ctr">
                        <a:lnSpc>
                          <a:spcPct val="107000"/>
                        </a:lnSpc>
                        <a:spcBef>
                          <a:spcPts val="0"/>
                        </a:spcBef>
                        <a:spcAft>
                          <a:spcPts val="800"/>
                        </a:spcAft>
                      </a:pPr>
                      <a:r>
                        <a:rPr lang="en-US" sz="1700" kern="1200"/>
                        <a:t>Display Performance</a:t>
                      </a:r>
                      <a:endParaRPr lang="en-US" sz="1700" kern="1200">
                        <a:solidFill>
                          <a:schemeClr val="tx1"/>
                        </a:solidFill>
                        <a:latin typeface="+mn-lt"/>
                        <a:ea typeface="+mn-ea"/>
                        <a:cs typeface="+mn-cs"/>
                      </a:endParaRPr>
                    </a:p>
                  </a:txBody>
                  <a:tcPr marL="47686" marR="47686" marT="0" marB="0" anchor="ctr"/>
                </a:tc>
                <a:tc>
                  <a:txBody>
                    <a:bodyPr/>
                    <a:lstStyle/>
                    <a:p>
                      <a:pPr marL="0" marR="0" algn="ctr">
                        <a:lnSpc>
                          <a:spcPct val="107000"/>
                        </a:lnSpc>
                        <a:spcBef>
                          <a:spcPts val="0"/>
                        </a:spcBef>
                        <a:spcAft>
                          <a:spcPts val="800"/>
                        </a:spcAft>
                      </a:pPr>
                      <a:r>
                        <a:rPr lang="en-US" sz="1700" kern="1200" dirty="0"/>
                        <a:t>Contrast ratio, color recall, color depth, color temperature, Gamma curve, Luminance</a:t>
                      </a:r>
                      <a:endParaRPr lang="en-US" sz="1700" kern="1200" dirty="0">
                        <a:solidFill>
                          <a:schemeClr val="tx1"/>
                        </a:solidFill>
                        <a:latin typeface="+mn-lt"/>
                        <a:ea typeface="+mn-ea"/>
                        <a:cs typeface="+mn-cs"/>
                      </a:endParaRPr>
                    </a:p>
                  </a:txBody>
                  <a:tcPr marL="47686" marR="47686" marT="0" marB="0" anchor="ctr"/>
                </a:tc>
                <a:extLst>
                  <a:ext uri="{0D108BD9-81ED-4DB2-BD59-A6C34878D82A}">
                    <a16:rowId xmlns:a16="http://schemas.microsoft.com/office/drawing/2014/main" val="3148677052"/>
                  </a:ext>
                </a:extLst>
              </a:tr>
              <a:tr h="522054">
                <a:tc>
                  <a:txBody>
                    <a:bodyPr/>
                    <a:lstStyle/>
                    <a:p>
                      <a:pPr marL="0" marR="0" algn="ctr">
                        <a:lnSpc>
                          <a:spcPct val="107000"/>
                        </a:lnSpc>
                        <a:spcBef>
                          <a:spcPts val="0"/>
                        </a:spcBef>
                        <a:spcAft>
                          <a:spcPts val="800"/>
                        </a:spcAft>
                      </a:pPr>
                      <a:r>
                        <a:rPr lang="en-US" sz="1700" kern="1200"/>
                        <a:t>Image Resolution</a:t>
                      </a:r>
                      <a:endParaRPr lang="en-US" sz="1700" kern="1200">
                        <a:solidFill>
                          <a:schemeClr val="tx1"/>
                        </a:solidFill>
                        <a:latin typeface="+mn-lt"/>
                        <a:ea typeface="+mn-ea"/>
                        <a:cs typeface="+mn-cs"/>
                      </a:endParaRPr>
                    </a:p>
                  </a:txBody>
                  <a:tcPr marL="47686" marR="47686" marT="0" marB="0" anchor="ctr"/>
                </a:tc>
                <a:tc>
                  <a:txBody>
                    <a:bodyPr/>
                    <a:lstStyle/>
                    <a:p>
                      <a:pPr marL="0" marR="0" algn="ctr">
                        <a:lnSpc>
                          <a:spcPct val="107000"/>
                        </a:lnSpc>
                        <a:spcBef>
                          <a:spcPts val="0"/>
                        </a:spcBef>
                        <a:spcAft>
                          <a:spcPts val="800"/>
                        </a:spcAft>
                      </a:pPr>
                      <a:r>
                        <a:rPr lang="en-US" sz="1700" kern="1200"/>
                        <a:t>Difference in image resolution.</a:t>
                      </a:r>
                      <a:endParaRPr lang="en-US" sz="1700" kern="1200">
                        <a:solidFill>
                          <a:schemeClr val="tx1"/>
                        </a:solidFill>
                        <a:latin typeface="+mn-lt"/>
                        <a:ea typeface="+mn-ea"/>
                        <a:cs typeface="+mn-cs"/>
                      </a:endParaRPr>
                    </a:p>
                  </a:txBody>
                  <a:tcPr marL="47686" marR="47686" marT="0" marB="0" anchor="ctr"/>
                </a:tc>
                <a:extLst>
                  <a:ext uri="{0D108BD9-81ED-4DB2-BD59-A6C34878D82A}">
                    <a16:rowId xmlns:a16="http://schemas.microsoft.com/office/drawing/2014/main" val="2275735687"/>
                  </a:ext>
                </a:extLst>
              </a:tr>
              <a:tr h="349813">
                <a:tc>
                  <a:txBody>
                    <a:bodyPr/>
                    <a:lstStyle/>
                    <a:p>
                      <a:pPr marL="0" marR="0" algn="ctr">
                        <a:lnSpc>
                          <a:spcPct val="107000"/>
                        </a:lnSpc>
                        <a:spcBef>
                          <a:spcPts val="0"/>
                        </a:spcBef>
                        <a:spcAft>
                          <a:spcPts val="800"/>
                        </a:spcAft>
                      </a:pPr>
                      <a:r>
                        <a:rPr lang="en-US" sz="1700" kern="1200"/>
                        <a:t>Image Size</a:t>
                      </a:r>
                      <a:endParaRPr lang="en-US" sz="1700" kern="1200">
                        <a:solidFill>
                          <a:schemeClr val="tx1"/>
                        </a:solidFill>
                        <a:latin typeface="+mn-lt"/>
                        <a:ea typeface="+mn-ea"/>
                        <a:cs typeface="+mn-cs"/>
                      </a:endParaRPr>
                    </a:p>
                  </a:txBody>
                  <a:tcPr marL="47686" marR="47686" marT="0" marB="0" anchor="ctr"/>
                </a:tc>
                <a:tc>
                  <a:txBody>
                    <a:bodyPr/>
                    <a:lstStyle/>
                    <a:p>
                      <a:pPr marL="0" marR="0" algn="ctr">
                        <a:lnSpc>
                          <a:spcPct val="107000"/>
                        </a:lnSpc>
                        <a:spcBef>
                          <a:spcPts val="0"/>
                        </a:spcBef>
                        <a:spcAft>
                          <a:spcPts val="800"/>
                        </a:spcAft>
                      </a:pPr>
                      <a:r>
                        <a:rPr lang="en-US" sz="1700" kern="1200"/>
                        <a:t>Difference in image size when using HMD device.</a:t>
                      </a:r>
                      <a:endParaRPr lang="en-US" sz="1700" kern="1200">
                        <a:solidFill>
                          <a:schemeClr val="tx1"/>
                        </a:solidFill>
                        <a:latin typeface="+mn-lt"/>
                        <a:ea typeface="+mn-ea"/>
                        <a:cs typeface="+mn-cs"/>
                      </a:endParaRPr>
                    </a:p>
                  </a:txBody>
                  <a:tcPr marL="47686" marR="47686" marT="0" marB="0" anchor="ctr"/>
                </a:tc>
                <a:extLst>
                  <a:ext uri="{0D108BD9-81ED-4DB2-BD59-A6C34878D82A}">
                    <a16:rowId xmlns:a16="http://schemas.microsoft.com/office/drawing/2014/main" val="3172122378"/>
                  </a:ext>
                </a:extLst>
              </a:tr>
              <a:tr h="522054">
                <a:tc>
                  <a:txBody>
                    <a:bodyPr/>
                    <a:lstStyle/>
                    <a:p>
                      <a:pPr marL="0" marR="0" algn="ctr">
                        <a:lnSpc>
                          <a:spcPct val="107000"/>
                        </a:lnSpc>
                        <a:spcBef>
                          <a:spcPts val="0"/>
                        </a:spcBef>
                        <a:spcAft>
                          <a:spcPts val="800"/>
                        </a:spcAft>
                      </a:pPr>
                      <a:r>
                        <a:rPr lang="en-US" sz="1700" kern="1200"/>
                        <a:t>Exhibition layout</a:t>
                      </a:r>
                      <a:endParaRPr lang="en-US" sz="1700" kern="1200">
                        <a:solidFill>
                          <a:schemeClr val="tx1"/>
                        </a:solidFill>
                        <a:latin typeface="+mn-lt"/>
                        <a:ea typeface="+mn-ea"/>
                        <a:cs typeface="+mn-cs"/>
                      </a:endParaRPr>
                    </a:p>
                  </a:txBody>
                  <a:tcPr marL="47686" marR="47686" marT="0" marB="0" anchor="ctr"/>
                </a:tc>
                <a:tc>
                  <a:txBody>
                    <a:bodyPr/>
                    <a:lstStyle/>
                    <a:p>
                      <a:pPr marL="0" marR="0" algn="ctr">
                        <a:lnSpc>
                          <a:spcPct val="107000"/>
                        </a:lnSpc>
                        <a:spcBef>
                          <a:spcPts val="0"/>
                        </a:spcBef>
                        <a:spcAft>
                          <a:spcPts val="800"/>
                        </a:spcAft>
                      </a:pPr>
                      <a:r>
                        <a:rPr lang="en-US" sz="1700" kern="1200" dirty="0"/>
                        <a:t>Shading and shadow effects</a:t>
                      </a:r>
                      <a:endParaRPr lang="en-US" sz="1700" kern="1200" dirty="0">
                        <a:solidFill>
                          <a:schemeClr val="tx1"/>
                        </a:solidFill>
                        <a:latin typeface="+mn-lt"/>
                        <a:ea typeface="+mn-ea"/>
                        <a:cs typeface="+mn-cs"/>
                      </a:endParaRPr>
                    </a:p>
                  </a:txBody>
                  <a:tcPr marL="47686" marR="47686" marT="0" marB="0" anchor="ctr"/>
                </a:tc>
                <a:extLst>
                  <a:ext uri="{0D108BD9-81ED-4DB2-BD59-A6C34878D82A}">
                    <a16:rowId xmlns:a16="http://schemas.microsoft.com/office/drawing/2014/main" val="2592840711"/>
                  </a:ext>
                </a:extLst>
              </a:tr>
            </a:tbl>
          </a:graphicData>
        </a:graphic>
      </p:graphicFrame>
    </p:spTree>
    <p:extLst>
      <p:ext uri="{BB962C8B-B14F-4D97-AF65-F5344CB8AC3E}">
        <p14:creationId xmlns:p14="http://schemas.microsoft.com/office/powerpoint/2010/main" val="11147911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6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21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650"/>
                            </p:stCondLst>
                            <p:childTnLst>
                              <p:par>
                                <p:cTn id="32" presetID="22" presetClass="entr" presetSubtype="1" fill="hold" grpId="0" nodeType="afterEffect" nodePh="1">
                                  <p:stCondLst>
                                    <p:cond delay="0"/>
                                  </p:stCondLst>
                                  <p:endCondLst>
                                    <p:cond evt="begin" delay="0">
                                      <p:tn val="32"/>
                                    </p:cond>
                                  </p:end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Related Work</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395537" y="802392"/>
            <a:ext cx="4319226" cy="261091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93"/>
          <p:cNvSpPr/>
          <p:nvPr/>
        </p:nvSpPr>
        <p:spPr>
          <a:xfrm>
            <a:off x="357868" y="77539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4453031" y="312527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圆角矩形 26">
            <a:extLst>
              <a:ext uri="{FF2B5EF4-FFF2-40B4-BE49-F238E27FC236}">
                <a16:creationId xmlns:a16="http://schemas.microsoft.com/office/drawing/2014/main" id="{AF58ED17-FB35-423C-9DAA-B4A2D7F7B046}"/>
              </a:ext>
            </a:extLst>
          </p:cNvPr>
          <p:cNvSpPr/>
          <p:nvPr/>
        </p:nvSpPr>
        <p:spPr>
          <a:xfrm>
            <a:off x="4260014" y="2427734"/>
            <a:ext cx="4319226" cy="24620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93">
            <a:extLst>
              <a:ext uri="{FF2B5EF4-FFF2-40B4-BE49-F238E27FC236}">
                <a16:creationId xmlns:a16="http://schemas.microsoft.com/office/drawing/2014/main" id="{5E97235A-9A9C-43C8-A7BF-E3EC30A60714}"/>
              </a:ext>
            </a:extLst>
          </p:cNvPr>
          <p:cNvSpPr/>
          <p:nvPr/>
        </p:nvSpPr>
        <p:spPr>
          <a:xfrm>
            <a:off x="4206396" y="239156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93">
            <a:extLst>
              <a:ext uri="{FF2B5EF4-FFF2-40B4-BE49-F238E27FC236}">
                <a16:creationId xmlns:a16="http://schemas.microsoft.com/office/drawing/2014/main" id="{9795E13F-9BEB-4720-98C4-C83BB90619EC}"/>
              </a:ext>
            </a:extLst>
          </p:cNvPr>
          <p:cNvSpPr/>
          <p:nvPr/>
        </p:nvSpPr>
        <p:spPr>
          <a:xfrm rot="10800000">
            <a:off x="8347351" y="463793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内容占位符 3" descr="EMB0000554c83d1">
            <a:extLst>
              <a:ext uri="{FF2B5EF4-FFF2-40B4-BE49-F238E27FC236}">
                <a16:creationId xmlns:a16="http://schemas.microsoft.com/office/drawing/2014/main" id="{C98D0984-B0EA-440C-A54B-8E2F94EEB36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a:xfrm>
            <a:off x="564760" y="937087"/>
            <a:ext cx="3437459" cy="2397306"/>
          </a:xfrm>
          <a:prstGeom prst="rect">
            <a:avLst/>
          </a:prstGeom>
          <a:noFill/>
          <a:ln>
            <a:noFill/>
          </a:ln>
        </p:spPr>
      </p:pic>
      <p:pic>
        <p:nvPicPr>
          <p:cNvPr id="11" name="图片 10">
            <a:extLst>
              <a:ext uri="{FF2B5EF4-FFF2-40B4-BE49-F238E27FC236}">
                <a16:creationId xmlns:a16="http://schemas.microsoft.com/office/drawing/2014/main" id="{0C578F8C-E8A4-4DBE-8E49-D249A2D27648}"/>
              </a:ext>
            </a:extLst>
          </p:cNvPr>
          <p:cNvPicPr/>
          <p:nvPr/>
        </p:nvPicPr>
        <p:blipFill rotWithShape="1">
          <a:blip r:embed="rId4" cstate="print">
            <a:extLst>
              <a:ext uri="{28A0092B-C50C-407E-A947-70E740481C1C}">
                <a14:useLocalDpi xmlns:a14="http://schemas.microsoft.com/office/drawing/2010/main" val="0"/>
              </a:ext>
            </a:extLst>
          </a:blip>
          <a:srcRect t="10739"/>
          <a:stretch/>
        </p:blipFill>
        <p:spPr>
          <a:xfrm>
            <a:off x="4934079" y="2621106"/>
            <a:ext cx="3488721" cy="2075326"/>
          </a:xfrm>
          <a:prstGeom prst="rect">
            <a:avLst/>
          </a:prstGeom>
          <a:noFill/>
          <a:ln>
            <a:noFill/>
          </a:ln>
        </p:spPr>
      </p:pic>
      <p:sp>
        <p:nvSpPr>
          <p:cNvPr id="2" name="文本框 1">
            <a:extLst>
              <a:ext uri="{FF2B5EF4-FFF2-40B4-BE49-F238E27FC236}">
                <a16:creationId xmlns:a16="http://schemas.microsoft.com/office/drawing/2014/main" id="{E66A2DAF-8CC5-4B5A-9DC5-1D2E613595AA}"/>
              </a:ext>
            </a:extLst>
          </p:cNvPr>
          <p:cNvSpPr txBox="1"/>
          <p:nvPr/>
        </p:nvSpPr>
        <p:spPr>
          <a:xfrm>
            <a:off x="857880" y="3507854"/>
            <a:ext cx="3095060" cy="553998"/>
          </a:xfrm>
          <a:prstGeom prst="rect">
            <a:avLst/>
          </a:prstGeom>
          <a:noFill/>
        </p:spPr>
        <p:txBody>
          <a:bodyPr wrap="square" rtlCol="0">
            <a:spAutoFit/>
          </a:bodyPr>
          <a:lstStyle/>
          <a:p>
            <a:r>
              <a:rPr lang="en-US" dirty="0">
                <a:solidFill>
                  <a:schemeClr val="tx1">
                    <a:lumMod val="75000"/>
                    <a:lumOff val="25000"/>
                  </a:schemeClr>
                </a:solidFill>
                <a:latin typeface="微软雅黑" panose="020B0503020204020204" pitchFamily="34" charset="-122"/>
                <a:ea typeface="微软雅黑" panose="020B0503020204020204" pitchFamily="34" charset="-122"/>
              </a:rPr>
              <a:t>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he art exhibition room</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4326767B-5FD8-4F4F-BD4D-2CF390B2AC85}"/>
              </a:ext>
            </a:extLst>
          </p:cNvPr>
          <p:cNvSpPr txBox="1"/>
          <p:nvPr/>
        </p:nvSpPr>
        <p:spPr>
          <a:xfrm>
            <a:off x="5436409" y="1975132"/>
            <a:ext cx="3095060" cy="553998"/>
          </a:xfrm>
          <a:prstGeom prst="rect">
            <a:avLst/>
          </a:prstGeom>
          <a:noFill/>
        </p:spPr>
        <p:txBody>
          <a:bodyPr wrap="square" rtlCol="0">
            <a:spAutoFit/>
          </a:bodyPr>
          <a:lstStyle/>
          <a:p>
            <a:r>
              <a:rPr lang="en-US" dirty="0">
                <a:solidFill>
                  <a:schemeClr val="tx1">
                    <a:lumMod val="75000"/>
                    <a:lumOff val="25000"/>
                  </a:schemeClr>
                </a:solidFill>
                <a:latin typeface="微软雅黑" panose="020B0503020204020204" pitchFamily="34" charset="-122"/>
                <a:ea typeface="微软雅黑" panose="020B0503020204020204" pitchFamily="34" charset="-122"/>
              </a:rPr>
              <a:t>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he art exhibition in VR</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08876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00"/>
                            </p:stCondLst>
                            <p:childTnLst>
                              <p:par>
                                <p:cTn id="32" presetID="53" presetClass="entr" presetSubtype="52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Effect transition="in" filter="fade">
                                      <p:cBhvr>
                                        <p:cTn id="36" dur="500"/>
                                        <p:tgtEl>
                                          <p:spTgt spid="8"/>
                                        </p:tgtEl>
                                      </p:cBhvr>
                                    </p:animEffect>
                                    <p:anim calcmode="lin" valueType="num">
                                      <p:cBhvr>
                                        <p:cTn id="37" dur="500" fill="hold"/>
                                        <p:tgtEl>
                                          <p:spTgt spid="8"/>
                                        </p:tgtEl>
                                        <p:attrNameLst>
                                          <p:attrName>ppt_x</p:attrName>
                                        </p:attrNameLst>
                                      </p:cBhvr>
                                      <p:tavLst>
                                        <p:tav tm="0">
                                          <p:val>
                                            <p:fltVal val="0.5"/>
                                          </p:val>
                                        </p:tav>
                                        <p:tav tm="100000">
                                          <p:val>
                                            <p:strVal val="#ppt_x"/>
                                          </p:val>
                                        </p:tav>
                                      </p:tavLst>
                                    </p:anim>
                                    <p:anim calcmode="lin" valueType="num">
                                      <p:cBhvr>
                                        <p:cTn id="38" dur="500" fill="hold"/>
                                        <p:tgtEl>
                                          <p:spTgt spid="8"/>
                                        </p:tgtEl>
                                        <p:attrNameLst>
                                          <p:attrName>ppt_y</p:attrName>
                                        </p:attrNameLst>
                                      </p:cBhvr>
                                      <p:tavLst>
                                        <p:tav tm="0">
                                          <p:val>
                                            <p:fltVal val="0.5"/>
                                          </p:val>
                                        </p:tav>
                                        <p:tav tm="100000">
                                          <p:val>
                                            <p:strVal val="#ppt_y"/>
                                          </p:val>
                                        </p:tav>
                                      </p:tavLst>
                                    </p:anim>
                                  </p:childTnLst>
                                </p:cTn>
                              </p:par>
                              <p:par>
                                <p:cTn id="39" presetID="53" presetClass="entr" presetSubtype="528"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anim calcmode="lin" valueType="num">
                                      <p:cBhvr>
                                        <p:cTn id="44" dur="500" fill="hold"/>
                                        <p:tgtEl>
                                          <p:spTgt spid="9"/>
                                        </p:tgtEl>
                                        <p:attrNameLst>
                                          <p:attrName>ppt_x</p:attrName>
                                        </p:attrNameLst>
                                      </p:cBhvr>
                                      <p:tavLst>
                                        <p:tav tm="0">
                                          <p:val>
                                            <p:fltVal val="0.5"/>
                                          </p:val>
                                        </p:tav>
                                        <p:tav tm="100000">
                                          <p:val>
                                            <p:strVal val="#ppt_x"/>
                                          </p:val>
                                        </p:tav>
                                      </p:tavLst>
                                    </p:anim>
                                    <p:anim calcmode="lin" valueType="num">
                                      <p:cBhvr>
                                        <p:cTn id="45" dur="500" fill="hold"/>
                                        <p:tgtEl>
                                          <p:spTgt spid="9"/>
                                        </p:tgtEl>
                                        <p:attrNameLst>
                                          <p:attrName>ppt_y</p:attrName>
                                        </p:attrNameLst>
                                      </p:cBhvr>
                                      <p:tavLst>
                                        <p:tav tm="0">
                                          <p:val>
                                            <p:fltVal val="0.5"/>
                                          </p:val>
                                        </p:tav>
                                        <p:tav tm="100000">
                                          <p:val>
                                            <p:strVal val="#ppt_y"/>
                                          </p:val>
                                        </p:tav>
                                      </p:tavLst>
                                    </p:anim>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up)">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40" grpId="0" animBg="1"/>
      <p:bldP spid="41"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Conclusion</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30593"/>
            <a:ext cx="7446380" cy="35734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49524" y="1354801"/>
            <a:ext cx="6750750" cy="3046988"/>
          </a:xfrm>
          <a:prstGeom prst="rect">
            <a:avLst/>
          </a:prstGeom>
          <a:noFill/>
        </p:spPr>
        <p:txBody>
          <a:bodyPr wrap="square" lIns="0" tIns="0" rIns="0" bIns="0" rtlCol="0">
            <a:spAutoFit/>
          </a:bodyPr>
          <a:lstStyle/>
          <a:p>
            <a:pPr marL="285750" indent="-285750" algn="just">
              <a:lnSpc>
                <a:spcPct val="100000"/>
              </a:lnSpc>
              <a:buFont typeface="Wingdings" panose="05000000000000000000" pitchFamily="2" charset="2"/>
              <a:buChar char="§"/>
            </a:pPr>
            <a:r>
              <a:rPr lang="en-US" dirty="0"/>
              <a:t>With Google Cardboard and smart phones, allows people who are passionate about art appreciation to visit art exhibitions anytime and anywhere. It breaks through the limitations of time and space</a:t>
            </a:r>
          </a:p>
          <a:p>
            <a:pPr marL="285750" indent="-285750" algn="just">
              <a:lnSpc>
                <a:spcPct val="100000"/>
              </a:lnSpc>
              <a:buFont typeface="Wingdings" panose="05000000000000000000" pitchFamily="2" charset="2"/>
              <a:buChar char="§"/>
            </a:pPr>
            <a:r>
              <a:rPr lang="en-US" dirty="0"/>
              <a:t>Users can observe the work from any angle, while the organizer can update the display content at any time</a:t>
            </a:r>
          </a:p>
          <a:p>
            <a:pPr marL="285750" indent="-285750" algn="just">
              <a:lnSpc>
                <a:spcPct val="100000"/>
              </a:lnSpc>
              <a:buFont typeface="Wingdings" panose="05000000000000000000" pitchFamily="2" charset="2"/>
              <a:buChar char="§"/>
            </a:pPr>
            <a:r>
              <a:rPr lang="en-US" dirty="0"/>
              <a:t>This research analyzed the factors that affect user experience and immersion, explores the design of virtual reality art in the display environment of new media art, and can better reflect the combine of science, technology and art. Serving society in a wider range and based on existing conditions proposed ways to improve user experience and immersion</a:t>
            </a: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8101870" y="454956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554031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4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9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Related Work</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30593"/>
            <a:ext cx="7383348" cy="201710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49524" y="1354801"/>
            <a:ext cx="6750750" cy="276999"/>
          </a:xfrm>
          <a:prstGeom prst="rect">
            <a:avLst/>
          </a:prstGeom>
          <a:noFill/>
        </p:spPr>
        <p:txBody>
          <a:bodyPr wrap="square" lIns="0" tIns="0" rIns="0" bIns="0" rtlCol="0">
            <a:spAutoFit/>
          </a:bodyPr>
          <a:lstStyle/>
          <a:p>
            <a:pPr algn="just"/>
            <a:r>
              <a:rPr lang="en-US" dirty="0">
                <a:solidFill>
                  <a:srgbClr val="0070C0"/>
                </a:solidFill>
                <a:latin typeface="Microsoft YaHei" panose="020B0503020204020204" pitchFamily="34" charset="-122"/>
                <a:ea typeface="Microsoft YaHei" panose="020B0503020204020204" pitchFamily="34" charset="-122"/>
              </a:rPr>
              <a:t>”</a:t>
            </a: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8057508" y="30037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20316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48685" y="1930934"/>
            <a:ext cx="950901" cy="1569660"/>
          </a:xfrm>
          <a:prstGeom prst="rect">
            <a:avLst/>
          </a:prstGeom>
          <a:noFill/>
        </p:spPr>
        <p:txBody>
          <a:bodyPr wrap="none" rtlCol="0">
            <a:spAutoFit/>
          </a:bodyPr>
          <a:lstStyle/>
          <a:p>
            <a:r>
              <a:rPr lang="en-US" altLang="zh-C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4</a:t>
            </a:r>
            <a:endParaRPr lang="zh-CN" alt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2448271" y="2392599"/>
            <a:ext cx="4283385" cy="1200329"/>
          </a:xfrm>
          <a:prstGeom prst="rect">
            <a:avLst/>
          </a:prstGeom>
          <a:noFill/>
        </p:spPr>
        <p:txBody>
          <a:bodyPr wrap="square" rtlCol="0">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AR 3D Coloring Game</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2"/>
          <p:cNvSpPr>
            <a:spLocks noChangeArrowheads="1"/>
          </p:cNvSpPr>
          <p:nvPr/>
        </p:nvSpPr>
        <p:spPr bwMode="auto">
          <a:xfrm>
            <a:off x="5697368" y="185167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椭圆 65"/>
          <p:cNvSpPr>
            <a:spLocks noChangeArrowheads="1"/>
          </p:cNvSpPr>
          <p:nvPr/>
        </p:nvSpPr>
        <p:spPr bwMode="auto">
          <a:xfrm>
            <a:off x="4401224" y="185206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椭圆 36"/>
          <p:cNvSpPr>
            <a:spLocks noChangeArrowheads="1"/>
          </p:cNvSpPr>
          <p:nvPr/>
        </p:nvSpPr>
        <p:spPr bwMode="auto">
          <a:xfrm>
            <a:off x="5049296" y="185167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椭圆 16"/>
          <p:cNvSpPr>
            <a:spLocks noChangeArrowheads="1"/>
          </p:cNvSpPr>
          <p:nvPr/>
        </p:nvSpPr>
        <p:spPr bwMode="auto">
          <a:xfrm>
            <a:off x="3105080" y="185167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椭圆 16"/>
          <p:cNvSpPr>
            <a:spLocks noChangeArrowheads="1"/>
          </p:cNvSpPr>
          <p:nvPr/>
        </p:nvSpPr>
        <p:spPr bwMode="auto">
          <a:xfrm>
            <a:off x="3753152" y="185167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pic>
        <p:nvPicPr>
          <p:cNvPr id="11" name="图片 10">
            <a:extLst>
              <a:ext uri="{FF2B5EF4-FFF2-40B4-BE49-F238E27FC236}">
                <a16:creationId xmlns:a16="http://schemas.microsoft.com/office/drawing/2014/main" id="{DAF6C4CF-8511-450C-B753-28C0D7D52235}"/>
              </a:ext>
            </a:extLst>
          </p:cNvPr>
          <p:cNvPicPr/>
          <p:nvPr/>
        </p:nvPicPr>
        <p:blipFill rotWithShape="1">
          <a:blip r:embed="rId3" cstate="print">
            <a:extLst>
              <a:ext uri="{28A0092B-C50C-407E-A947-70E740481C1C}">
                <a14:useLocalDpi xmlns:a14="http://schemas.microsoft.com/office/drawing/2010/main" val="0"/>
              </a:ext>
            </a:extLst>
          </a:blip>
          <a:srcRect t="13378"/>
          <a:stretch/>
        </p:blipFill>
        <p:spPr>
          <a:xfrm>
            <a:off x="6814792" y="2064714"/>
            <a:ext cx="2282002" cy="1375416"/>
          </a:xfrm>
          <a:prstGeom prst="rect">
            <a:avLst/>
          </a:prstGeom>
          <a:noFill/>
          <a:ln>
            <a:noFill/>
          </a:ln>
        </p:spPr>
      </p:pic>
    </p:spTree>
    <p:extLst>
      <p:ext uri="{BB962C8B-B14F-4D97-AF65-F5344CB8AC3E}">
        <p14:creationId xmlns:p14="http://schemas.microsoft.com/office/powerpoint/2010/main" val="201398109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48685" y="1930934"/>
            <a:ext cx="950901" cy="1569660"/>
          </a:xfrm>
          <a:prstGeom prst="rect">
            <a:avLst/>
          </a:prstGeom>
          <a:noFill/>
        </p:spPr>
        <p:txBody>
          <a:bodyPr wrap="none" rtlCol="0">
            <a:spAutoFit/>
          </a:bodyPr>
          <a:lstStyle/>
          <a:p>
            <a:r>
              <a:rPr lang="en-US" altLang="zh-C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5</a:t>
            </a:r>
            <a:endParaRPr lang="zh-CN" alt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2448271" y="2392599"/>
            <a:ext cx="4283385" cy="646331"/>
          </a:xfrm>
          <a:prstGeom prst="rect">
            <a:avLst/>
          </a:prstGeom>
          <a:noFill/>
        </p:spPr>
        <p:txBody>
          <a:bodyPr wrap="square" rtlCol="0">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MR Chemistry Lab</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2"/>
          <p:cNvSpPr>
            <a:spLocks noChangeArrowheads="1"/>
          </p:cNvSpPr>
          <p:nvPr/>
        </p:nvSpPr>
        <p:spPr bwMode="auto">
          <a:xfrm>
            <a:off x="5697368" y="185167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椭圆 65"/>
          <p:cNvSpPr>
            <a:spLocks noChangeArrowheads="1"/>
          </p:cNvSpPr>
          <p:nvPr/>
        </p:nvSpPr>
        <p:spPr bwMode="auto">
          <a:xfrm>
            <a:off x="4401224" y="185206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椭圆 36"/>
          <p:cNvSpPr>
            <a:spLocks noChangeArrowheads="1"/>
          </p:cNvSpPr>
          <p:nvPr/>
        </p:nvSpPr>
        <p:spPr bwMode="auto">
          <a:xfrm>
            <a:off x="5049296" y="185167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椭圆 16"/>
          <p:cNvSpPr>
            <a:spLocks noChangeArrowheads="1"/>
          </p:cNvSpPr>
          <p:nvPr/>
        </p:nvSpPr>
        <p:spPr bwMode="auto">
          <a:xfrm>
            <a:off x="3105080" y="185167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椭圆 16"/>
          <p:cNvSpPr>
            <a:spLocks noChangeArrowheads="1"/>
          </p:cNvSpPr>
          <p:nvPr/>
        </p:nvSpPr>
        <p:spPr bwMode="auto">
          <a:xfrm>
            <a:off x="3753152" y="185167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pic>
        <p:nvPicPr>
          <p:cNvPr id="11" name="图片 10">
            <a:extLst>
              <a:ext uri="{FF2B5EF4-FFF2-40B4-BE49-F238E27FC236}">
                <a16:creationId xmlns:a16="http://schemas.microsoft.com/office/drawing/2014/main" id="{DAF6C4CF-8511-450C-B753-28C0D7D52235}"/>
              </a:ext>
            </a:extLst>
          </p:cNvPr>
          <p:cNvPicPr/>
          <p:nvPr/>
        </p:nvPicPr>
        <p:blipFill rotWithShape="1">
          <a:blip r:embed="rId3" cstate="print">
            <a:extLst>
              <a:ext uri="{28A0092B-C50C-407E-A947-70E740481C1C}">
                <a14:useLocalDpi xmlns:a14="http://schemas.microsoft.com/office/drawing/2010/main" val="0"/>
              </a:ext>
            </a:extLst>
          </a:blip>
          <a:srcRect t="13378"/>
          <a:stretch/>
        </p:blipFill>
        <p:spPr>
          <a:xfrm>
            <a:off x="6814792" y="2064714"/>
            <a:ext cx="2282002" cy="1375416"/>
          </a:xfrm>
          <a:prstGeom prst="rect">
            <a:avLst/>
          </a:prstGeom>
          <a:noFill/>
          <a:ln>
            <a:noFill/>
          </a:ln>
        </p:spPr>
      </p:pic>
    </p:spTree>
    <p:extLst>
      <p:ext uri="{BB962C8B-B14F-4D97-AF65-F5344CB8AC3E}">
        <p14:creationId xmlns:p14="http://schemas.microsoft.com/office/powerpoint/2010/main" val="7680060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48685" y="1930934"/>
            <a:ext cx="950901" cy="1569660"/>
          </a:xfrm>
          <a:prstGeom prst="rect">
            <a:avLst/>
          </a:prstGeom>
          <a:noFill/>
        </p:spPr>
        <p:txBody>
          <a:bodyPr wrap="none" rtlCol="0">
            <a:spAutoFit/>
          </a:bodyPr>
          <a:lstStyle/>
          <a:p>
            <a:r>
              <a:rPr lang="en-US" altLang="zh-C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6</a:t>
            </a:r>
            <a:endParaRPr lang="zh-CN" alt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2448271" y="2392599"/>
            <a:ext cx="4283385" cy="646331"/>
          </a:xfrm>
          <a:prstGeom prst="rect">
            <a:avLst/>
          </a:prstGeom>
          <a:noFill/>
        </p:spPr>
        <p:txBody>
          <a:bodyPr wrap="square" rtlCol="0">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Evaluation</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2"/>
          <p:cNvSpPr>
            <a:spLocks noChangeArrowheads="1"/>
          </p:cNvSpPr>
          <p:nvPr/>
        </p:nvSpPr>
        <p:spPr bwMode="auto">
          <a:xfrm>
            <a:off x="5697368" y="185167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椭圆 65"/>
          <p:cNvSpPr>
            <a:spLocks noChangeArrowheads="1"/>
          </p:cNvSpPr>
          <p:nvPr/>
        </p:nvSpPr>
        <p:spPr bwMode="auto">
          <a:xfrm>
            <a:off x="4401224" y="185206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椭圆 36"/>
          <p:cNvSpPr>
            <a:spLocks noChangeArrowheads="1"/>
          </p:cNvSpPr>
          <p:nvPr/>
        </p:nvSpPr>
        <p:spPr bwMode="auto">
          <a:xfrm>
            <a:off x="5049296" y="185167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椭圆 16"/>
          <p:cNvSpPr>
            <a:spLocks noChangeArrowheads="1"/>
          </p:cNvSpPr>
          <p:nvPr/>
        </p:nvSpPr>
        <p:spPr bwMode="auto">
          <a:xfrm>
            <a:off x="3105080" y="185167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椭圆 16"/>
          <p:cNvSpPr>
            <a:spLocks noChangeArrowheads="1"/>
          </p:cNvSpPr>
          <p:nvPr/>
        </p:nvSpPr>
        <p:spPr bwMode="auto">
          <a:xfrm>
            <a:off x="3753152" y="185167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pic>
        <p:nvPicPr>
          <p:cNvPr id="11" name="图片 10">
            <a:extLst>
              <a:ext uri="{FF2B5EF4-FFF2-40B4-BE49-F238E27FC236}">
                <a16:creationId xmlns:a16="http://schemas.microsoft.com/office/drawing/2014/main" id="{DAF6C4CF-8511-450C-B753-28C0D7D52235}"/>
              </a:ext>
            </a:extLst>
          </p:cNvPr>
          <p:cNvPicPr/>
          <p:nvPr/>
        </p:nvPicPr>
        <p:blipFill rotWithShape="1">
          <a:blip r:embed="rId3" cstate="print">
            <a:extLst>
              <a:ext uri="{28A0092B-C50C-407E-A947-70E740481C1C}">
                <a14:useLocalDpi xmlns:a14="http://schemas.microsoft.com/office/drawing/2010/main" val="0"/>
              </a:ext>
            </a:extLst>
          </a:blip>
          <a:srcRect t="13378"/>
          <a:stretch/>
        </p:blipFill>
        <p:spPr>
          <a:xfrm>
            <a:off x="6814792" y="2064714"/>
            <a:ext cx="2282002" cy="1375416"/>
          </a:xfrm>
          <a:prstGeom prst="rect">
            <a:avLst/>
          </a:prstGeom>
          <a:noFill/>
          <a:ln>
            <a:noFill/>
          </a:ln>
        </p:spPr>
      </p:pic>
    </p:spTree>
    <p:extLst>
      <p:ext uri="{BB962C8B-B14F-4D97-AF65-F5344CB8AC3E}">
        <p14:creationId xmlns:p14="http://schemas.microsoft.com/office/powerpoint/2010/main" val="295826198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a:cxnSpLocks/>
          </p:cNvCxnSpPr>
          <p:nvPr/>
        </p:nvCxnSpPr>
        <p:spPr>
          <a:xfrm>
            <a:off x="738572" y="1059582"/>
            <a:ext cx="27533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3604715" y="234030"/>
            <a:ext cx="894259" cy="489631"/>
            <a:chOff x="2215144" y="927951"/>
            <a:chExt cx="1244730" cy="897673"/>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81650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3604715" y="913644"/>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3604715" y="1615492"/>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3604715" y="2297982"/>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3604714" y="2997523"/>
            <a:ext cx="884486" cy="502735"/>
            <a:chOff x="2215144" y="5107938"/>
            <a:chExt cx="1231128" cy="921702"/>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3"/>
            <p:cNvSpPr txBox="1"/>
            <p:nvPr/>
          </p:nvSpPr>
          <p:spPr>
            <a:xfrm>
              <a:off x="2379473" y="5107938"/>
              <a:ext cx="1066799" cy="816510"/>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4283968" y="247341"/>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Introduction</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4283968" y="941494"/>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Related Work</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4283968" y="1635646"/>
            <a:ext cx="3857250"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VR</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Art Exhibition</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4283968" y="2329799"/>
            <a:ext cx="3857250"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AR 3D Coloring Game</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4283968" y="3023953"/>
            <a:ext cx="3857250" cy="459690"/>
            <a:chOff x="4315150" y="3730038"/>
            <a:chExt cx="3857250" cy="540057"/>
          </a:xfrm>
        </p:grpSpPr>
        <p:sp>
          <p:nvSpPr>
            <p:cNvPr id="73" name="矩形 72"/>
            <p:cNvSpPr/>
            <p:nvPr/>
          </p:nvSpPr>
          <p:spPr>
            <a:xfrm>
              <a:off x="4841197" y="3812702"/>
              <a:ext cx="2827146"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MR Chemistry Lab</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0" name="组合 79">
            <a:extLst>
              <a:ext uri="{FF2B5EF4-FFF2-40B4-BE49-F238E27FC236}">
                <a16:creationId xmlns:a16="http://schemas.microsoft.com/office/drawing/2014/main" id="{BF8BE172-A1DC-4BB9-A18A-E201ADB264B9}"/>
              </a:ext>
            </a:extLst>
          </p:cNvPr>
          <p:cNvGrpSpPr/>
          <p:nvPr/>
        </p:nvGrpSpPr>
        <p:grpSpPr>
          <a:xfrm>
            <a:off x="3604714" y="3666293"/>
            <a:ext cx="884486" cy="523220"/>
            <a:chOff x="2215144" y="5107938"/>
            <a:chExt cx="1231128" cy="959259"/>
          </a:xfrm>
        </p:grpSpPr>
        <p:sp>
          <p:nvSpPr>
            <p:cNvPr id="81" name="平行四边形 80">
              <a:extLst>
                <a:ext uri="{FF2B5EF4-FFF2-40B4-BE49-F238E27FC236}">
                  <a16:creationId xmlns:a16="http://schemas.microsoft.com/office/drawing/2014/main" id="{065D6C60-4437-44B8-82D4-DDA0CF0B2468}"/>
                </a:ext>
              </a:extLst>
            </p:cNvPr>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2" name="文本框 13">
              <a:extLst>
                <a:ext uri="{FF2B5EF4-FFF2-40B4-BE49-F238E27FC236}">
                  <a16:creationId xmlns:a16="http://schemas.microsoft.com/office/drawing/2014/main" id="{76AE0098-B052-45EF-B589-9FE358BA139E}"/>
                </a:ext>
              </a:extLst>
            </p:cNvPr>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3" name="组合 82">
            <a:extLst>
              <a:ext uri="{FF2B5EF4-FFF2-40B4-BE49-F238E27FC236}">
                <a16:creationId xmlns:a16="http://schemas.microsoft.com/office/drawing/2014/main" id="{5CF17A36-C1A8-4E09-8BA8-2D234F979289}"/>
              </a:ext>
            </a:extLst>
          </p:cNvPr>
          <p:cNvGrpSpPr/>
          <p:nvPr/>
        </p:nvGrpSpPr>
        <p:grpSpPr>
          <a:xfrm>
            <a:off x="4283968" y="3692724"/>
            <a:ext cx="3857250" cy="459690"/>
            <a:chOff x="4315150" y="3730038"/>
            <a:chExt cx="3857250" cy="540057"/>
          </a:xfrm>
        </p:grpSpPr>
        <p:sp>
          <p:nvSpPr>
            <p:cNvPr id="84" name="矩形 83">
              <a:extLst>
                <a:ext uri="{FF2B5EF4-FFF2-40B4-BE49-F238E27FC236}">
                  <a16:creationId xmlns:a16="http://schemas.microsoft.com/office/drawing/2014/main" id="{8266CB87-4BF9-47A9-A408-7E3624A7BF07}"/>
                </a:ext>
              </a:extLst>
            </p:cNvPr>
            <p:cNvSpPr/>
            <p:nvPr/>
          </p:nvSpPr>
          <p:spPr>
            <a:xfrm>
              <a:off x="4841197" y="3812702"/>
              <a:ext cx="2827146"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Evaluation</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平行四边形 84">
              <a:extLst>
                <a:ext uri="{FF2B5EF4-FFF2-40B4-BE49-F238E27FC236}">
                  <a16:creationId xmlns:a16="http://schemas.microsoft.com/office/drawing/2014/main" id="{F8A68E22-E913-4F2C-9C98-1156451FBD45}"/>
                </a:ext>
              </a:extLst>
            </p:cNvPr>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6" name="组合 85">
            <a:extLst>
              <a:ext uri="{FF2B5EF4-FFF2-40B4-BE49-F238E27FC236}">
                <a16:creationId xmlns:a16="http://schemas.microsoft.com/office/drawing/2014/main" id="{CD02A142-7ADE-4098-A5C3-2486415AE1B5}"/>
              </a:ext>
            </a:extLst>
          </p:cNvPr>
          <p:cNvGrpSpPr/>
          <p:nvPr/>
        </p:nvGrpSpPr>
        <p:grpSpPr>
          <a:xfrm>
            <a:off x="3604714" y="4351328"/>
            <a:ext cx="884486" cy="523220"/>
            <a:chOff x="2215144" y="5107938"/>
            <a:chExt cx="1231128" cy="959259"/>
          </a:xfrm>
        </p:grpSpPr>
        <p:sp>
          <p:nvSpPr>
            <p:cNvPr id="87" name="平行四边形 86">
              <a:extLst>
                <a:ext uri="{FF2B5EF4-FFF2-40B4-BE49-F238E27FC236}">
                  <a16:creationId xmlns:a16="http://schemas.microsoft.com/office/drawing/2014/main" id="{F3783322-1FD1-4E46-AA94-8D67EC04BB17}"/>
                </a:ext>
              </a:extLst>
            </p:cNvPr>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8" name="文本框 13">
              <a:extLst>
                <a:ext uri="{FF2B5EF4-FFF2-40B4-BE49-F238E27FC236}">
                  <a16:creationId xmlns:a16="http://schemas.microsoft.com/office/drawing/2014/main" id="{AC338973-4297-41BA-9841-213C113BA7D6}"/>
                </a:ext>
              </a:extLst>
            </p:cNvPr>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07</a:t>
              </a:r>
              <a:endParaRPr lang="zh-CN" altLang="en-US" sz="2800" dirty="0">
                <a:solidFill>
                  <a:schemeClr val="bg1"/>
                </a:solidFill>
                <a:latin typeface="Impact" panose="020B0806030902050204" pitchFamily="34" charset="0"/>
              </a:endParaRPr>
            </a:p>
          </p:txBody>
        </p:sp>
      </p:grpSp>
      <p:grpSp>
        <p:nvGrpSpPr>
          <p:cNvPr id="89" name="组合 88">
            <a:extLst>
              <a:ext uri="{FF2B5EF4-FFF2-40B4-BE49-F238E27FC236}">
                <a16:creationId xmlns:a16="http://schemas.microsoft.com/office/drawing/2014/main" id="{72A32B5F-0093-402E-8330-D237FDE6436C}"/>
              </a:ext>
            </a:extLst>
          </p:cNvPr>
          <p:cNvGrpSpPr/>
          <p:nvPr/>
        </p:nvGrpSpPr>
        <p:grpSpPr>
          <a:xfrm>
            <a:off x="4283968" y="4377759"/>
            <a:ext cx="3857250" cy="459690"/>
            <a:chOff x="4315150" y="3730038"/>
            <a:chExt cx="3857250" cy="540057"/>
          </a:xfrm>
        </p:grpSpPr>
        <p:sp>
          <p:nvSpPr>
            <p:cNvPr id="90" name="矩形 89">
              <a:extLst>
                <a:ext uri="{FF2B5EF4-FFF2-40B4-BE49-F238E27FC236}">
                  <a16:creationId xmlns:a16="http://schemas.microsoft.com/office/drawing/2014/main" id="{4439B891-AC28-41CD-A493-D008C887CE18}"/>
                </a:ext>
              </a:extLst>
            </p:cNvPr>
            <p:cNvSpPr/>
            <p:nvPr/>
          </p:nvSpPr>
          <p:spPr>
            <a:xfrm>
              <a:off x="4841197" y="3812702"/>
              <a:ext cx="2827146" cy="406783"/>
            </a:xfrm>
            <a:prstGeom prst="rect">
              <a:avLst/>
            </a:prstGeom>
            <a:ln w="15875">
              <a:noFill/>
            </a:ln>
          </p:spPr>
          <p:txBody>
            <a:bodyPr wrap="square" lIns="68580" tIns="34290" rIns="68580" bIns="34290">
              <a:spAutoFit/>
            </a:bodyPr>
            <a:lstStyle/>
            <a:p>
              <a:r>
                <a:rPr lang="en-US" altLang="zh-CN" b="1" dirty="0" err="1">
                  <a:solidFill>
                    <a:schemeClr val="tx1">
                      <a:lumMod val="75000"/>
                      <a:lumOff val="25000"/>
                    </a:schemeClr>
                  </a:solidFill>
                  <a:latin typeface="微软雅黑" panose="020B0503020204020204" pitchFamily="34" charset="-122"/>
                  <a:ea typeface="微软雅黑" panose="020B0503020204020204" pitchFamily="34" charset="-122"/>
                </a:rPr>
                <a:t>Conclution</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1" name="平行四边形 90">
              <a:extLst>
                <a:ext uri="{FF2B5EF4-FFF2-40B4-BE49-F238E27FC236}">
                  <a16:creationId xmlns:a16="http://schemas.microsoft.com/office/drawing/2014/main" id="{41AD1342-B845-4188-AF8A-6364A0B4305E}"/>
                </a:ext>
              </a:extLst>
            </p:cNvPr>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extLst>
      <p:ext uri="{BB962C8B-B14F-4D97-AF65-F5344CB8AC3E}">
        <p14:creationId xmlns:p14="http://schemas.microsoft.com/office/powerpoint/2010/main" val="4139336563"/>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0-#ppt_w/2"/>
                                          </p:val>
                                        </p:tav>
                                        <p:tav tm="100000">
                                          <p:val>
                                            <p:strVal val="#ppt_x"/>
                                          </p:val>
                                        </p:tav>
                                      </p:tavLst>
                                    </p:anim>
                                    <p:anim calcmode="lin" valueType="num">
                                      <p:cBhvr additive="base">
                                        <p:cTn id="16" dur="500" fill="hold"/>
                                        <p:tgtEl>
                                          <p:spTgt spid="4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1+#ppt_w/2"/>
                                          </p:val>
                                        </p:tav>
                                        <p:tav tm="100000">
                                          <p:val>
                                            <p:strVal val="#ppt_x"/>
                                          </p:val>
                                        </p:tav>
                                      </p:tavLst>
                                    </p:anim>
                                    <p:anim calcmode="lin" valueType="num">
                                      <p:cBhvr additive="base">
                                        <p:cTn id="20" dur="500" fill="hold"/>
                                        <p:tgtEl>
                                          <p:spTgt spid="60"/>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additive="base">
                                        <p:cTn id="28" dur="500" fill="hold"/>
                                        <p:tgtEl>
                                          <p:spTgt spid="63"/>
                                        </p:tgtEl>
                                        <p:attrNameLst>
                                          <p:attrName>ppt_x</p:attrName>
                                        </p:attrNameLst>
                                      </p:cBhvr>
                                      <p:tavLst>
                                        <p:tav tm="0">
                                          <p:val>
                                            <p:strVal val="1+#ppt_w/2"/>
                                          </p:val>
                                        </p:tav>
                                        <p:tav tm="100000">
                                          <p:val>
                                            <p:strVal val="#ppt_x"/>
                                          </p:val>
                                        </p:tav>
                                      </p:tavLst>
                                    </p:anim>
                                    <p:anim calcmode="lin" valueType="num">
                                      <p:cBhvr additive="base">
                                        <p:cTn id="29" dur="500" fill="hold"/>
                                        <p:tgtEl>
                                          <p:spTgt spid="63"/>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1+#ppt_w/2"/>
                                          </p:val>
                                        </p:tav>
                                        <p:tav tm="100000">
                                          <p:val>
                                            <p:strVal val="#ppt_x"/>
                                          </p:val>
                                        </p:tav>
                                      </p:tavLst>
                                    </p:anim>
                                    <p:anim calcmode="lin" valueType="num">
                                      <p:cBhvr additive="base">
                                        <p:cTn id="38" dur="500" fill="hold"/>
                                        <p:tgtEl>
                                          <p:spTgt spid="66"/>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8"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0-#ppt_w/2"/>
                                          </p:val>
                                        </p:tav>
                                        <p:tav tm="100000">
                                          <p:val>
                                            <p:strVal val="#ppt_x"/>
                                          </p:val>
                                        </p:tav>
                                      </p:tavLst>
                                    </p:anim>
                                    <p:anim calcmode="lin" valueType="num">
                                      <p:cBhvr additive="base">
                                        <p:cTn id="43" dur="500" fill="hold"/>
                                        <p:tgtEl>
                                          <p:spTgt spid="54"/>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500" fill="hold"/>
                                        <p:tgtEl>
                                          <p:spTgt spid="69"/>
                                        </p:tgtEl>
                                        <p:attrNameLst>
                                          <p:attrName>ppt_x</p:attrName>
                                        </p:attrNameLst>
                                      </p:cBhvr>
                                      <p:tavLst>
                                        <p:tav tm="0">
                                          <p:val>
                                            <p:strVal val="1+#ppt_w/2"/>
                                          </p:val>
                                        </p:tav>
                                        <p:tav tm="100000">
                                          <p:val>
                                            <p:strVal val="#ppt_x"/>
                                          </p:val>
                                        </p:tav>
                                      </p:tavLst>
                                    </p:anim>
                                    <p:anim calcmode="lin" valueType="num">
                                      <p:cBhvr additive="base">
                                        <p:cTn id="47" dur="500" fill="hold"/>
                                        <p:tgtEl>
                                          <p:spTgt spid="69"/>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2" presetClass="entr" presetSubtype="8" fill="hold" nodeType="after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0-#ppt_w/2"/>
                                          </p:val>
                                        </p:tav>
                                        <p:tav tm="100000">
                                          <p:val>
                                            <p:strVal val="#ppt_x"/>
                                          </p:val>
                                        </p:tav>
                                      </p:tavLst>
                                    </p:anim>
                                    <p:anim calcmode="lin" valueType="num">
                                      <p:cBhvr additive="base">
                                        <p:cTn id="52" dur="500" fill="hold"/>
                                        <p:tgtEl>
                                          <p:spTgt spid="57"/>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72"/>
                                        </p:tgtEl>
                                        <p:attrNameLst>
                                          <p:attrName>style.visibility</p:attrName>
                                        </p:attrNameLst>
                                      </p:cBhvr>
                                      <p:to>
                                        <p:strVal val="visible"/>
                                      </p:to>
                                    </p:set>
                                    <p:anim calcmode="lin" valueType="num">
                                      <p:cBhvr additive="base">
                                        <p:cTn id="55" dur="500" fill="hold"/>
                                        <p:tgtEl>
                                          <p:spTgt spid="72"/>
                                        </p:tgtEl>
                                        <p:attrNameLst>
                                          <p:attrName>ppt_x</p:attrName>
                                        </p:attrNameLst>
                                      </p:cBhvr>
                                      <p:tavLst>
                                        <p:tav tm="0">
                                          <p:val>
                                            <p:strVal val="1+#ppt_w/2"/>
                                          </p:val>
                                        </p:tav>
                                        <p:tav tm="100000">
                                          <p:val>
                                            <p:strVal val="#ppt_x"/>
                                          </p:val>
                                        </p:tav>
                                      </p:tavLst>
                                    </p:anim>
                                    <p:anim calcmode="lin" valueType="num">
                                      <p:cBhvr additive="base">
                                        <p:cTn id="56" dur="500" fill="hold"/>
                                        <p:tgtEl>
                                          <p:spTgt spid="7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 presetClass="entr" presetSubtype="8" fill="hold" nodeType="afterEffect">
                                  <p:stCondLst>
                                    <p:cond delay="0"/>
                                  </p:stCondLst>
                                  <p:childTnLst>
                                    <p:set>
                                      <p:cBhvr>
                                        <p:cTn id="59" dur="1" fill="hold">
                                          <p:stCondLst>
                                            <p:cond delay="0"/>
                                          </p:stCondLst>
                                        </p:cTn>
                                        <p:tgtEl>
                                          <p:spTgt spid="80"/>
                                        </p:tgtEl>
                                        <p:attrNameLst>
                                          <p:attrName>style.visibility</p:attrName>
                                        </p:attrNameLst>
                                      </p:cBhvr>
                                      <p:to>
                                        <p:strVal val="visible"/>
                                      </p:to>
                                    </p:set>
                                    <p:anim calcmode="lin" valueType="num">
                                      <p:cBhvr additive="base">
                                        <p:cTn id="60" dur="500" fill="hold"/>
                                        <p:tgtEl>
                                          <p:spTgt spid="80"/>
                                        </p:tgtEl>
                                        <p:attrNameLst>
                                          <p:attrName>ppt_x</p:attrName>
                                        </p:attrNameLst>
                                      </p:cBhvr>
                                      <p:tavLst>
                                        <p:tav tm="0">
                                          <p:val>
                                            <p:strVal val="0-#ppt_w/2"/>
                                          </p:val>
                                        </p:tav>
                                        <p:tav tm="100000">
                                          <p:val>
                                            <p:strVal val="#ppt_x"/>
                                          </p:val>
                                        </p:tav>
                                      </p:tavLst>
                                    </p:anim>
                                    <p:anim calcmode="lin" valueType="num">
                                      <p:cBhvr additive="base">
                                        <p:cTn id="61" dur="500" fill="hold"/>
                                        <p:tgtEl>
                                          <p:spTgt spid="80"/>
                                        </p:tgtEl>
                                        <p:attrNameLst>
                                          <p:attrName>ppt_y</p:attrName>
                                        </p:attrNameLst>
                                      </p:cBhvr>
                                      <p:tavLst>
                                        <p:tav tm="0">
                                          <p:val>
                                            <p:strVal val="#ppt_y"/>
                                          </p:val>
                                        </p:tav>
                                        <p:tav tm="100000">
                                          <p:val>
                                            <p:strVal val="#ppt_y"/>
                                          </p:val>
                                        </p:tav>
                                      </p:tavLst>
                                    </p:anim>
                                  </p:childTnLst>
                                </p:cTn>
                              </p:par>
                              <p:par>
                                <p:cTn id="62" presetID="2" presetClass="entr" presetSubtype="2" fill="hold" nodeType="withEffect">
                                  <p:stCondLst>
                                    <p:cond delay="0"/>
                                  </p:stCondLst>
                                  <p:childTnLst>
                                    <p:set>
                                      <p:cBhvr>
                                        <p:cTn id="63" dur="1" fill="hold">
                                          <p:stCondLst>
                                            <p:cond delay="0"/>
                                          </p:stCondLst>
                                        </p:cTn>
                                        <p:tgtEl>
                                          <p:spTgt spid="83"/>
                                        </p:tgtEl>
                                        <p:attrNameLst>
                                          <p:attrName>style.visibility</p:attrName>
                                        </p:attrNameLst>
                                      </p:cBhvr>
                                      <p:to>
                                        <p:strVal val="visible"/>
                                      </p:to>
                                    </p:set>
                                    <p:anim calcmode="lin" valueType="num">
                                      <p:cBhvr additive="base">
                                        <p:cTn id="64" dur="500" fill="hold"/>
                                        <p:tgtEl>
                                          <p:spTgt spid="83"/>
                                        </p:tgtEl>
                                        <p:attrNameLst>
                                          <p:attrName>ppt_x</p:attrName>
                                        </p:attrNameLst>
                                      </p:cBhvr>
                                      <p:tavLst>
                                        <p:tav tm="0">
                                          <p:val>
                                            <p:strVal val="1+#ppt_w/2"/>
                                          </p:val>
                                        </p:tav>
                                        <p:tav tm="100000">
                                          <p:val>
                                            <p:strVal val="#ppt_x"/>
                                          </p:val>
                                        </p:tav>
                                      </p:tavLst>
                                    </p:anim>
                                    <p:anim calcmode="lin" valueType="num">
                                      <p:cBhvr additive="base">
                                        <p:cTn id="65" dur="500" fill="hold"/>
                                        <p:tgtEl>
                                          <p:spTgt spid="83"/>
                                        </p:tgtEl>
                                        <p:attrNameLst>
                                          <p:attrName>ppt_y</p:attrName>
                                        </p:attrNameLst>
                                      </p:cBhvr>
                                      <p:tavLst>
                                        <p:tav tm="0">
                                          <p:val>
                                            <p:strVal val="#ppt_y"/>
                                          </p:val>
                                        </p:tav>
                                        <p:tav tm="100000">
                                          <p:val>
                                            <p:strVal val="#ppt_y"/>
                                          </p:val>
                                        </p:tav>
                                      </p:tavLst>
                                    </p:anim>
                                  </p:childTnLst>
                                </p:cTn>
                              </p:par>
                            </p:childTnLst>
                          </p:cTn>
                        </p:par>
                        <p:par>
                          <p:cTn id="66" fill="hold">
                            <p:stCondLst>
                              <p:cond delay="4000"/>
                            </p:stCondLst>
                            <p:childTnLst>
                              <p:par>
                                <p:cTn id="67" presetID="2" presetClass="entr" presetSubtype="8" fill="hold" nodeType="afterEffect">
                                  <p:stCondLst>
                                    <p:cond delay="0"/>
                                  </p:stCondLst>
                                  <p:childTnLst>
                                    <p:set>
                                      <p:cBhvr>
                                        <p:cTn id="68" dur="1" fill="hold">
                                          <p:stCondLst>
                                            <p:cond delay="0"/>
                                          </p:stCondLst>
                                        </p:cTn>
                                        <p:tgtEl>
                                          <p:spTgt spid="86"/>
                                        </p:tgtEl>
                                        <p:attrNameLst>
                                          <p:attrName>style.visibility</p:attrName>
                                        </p:attrNameLst>
                                      </p:cBhvr>
                                      <p:to>
                                        <p:strVal val="visible"/>
                                      </p:to>
                                    </p:set>
                                    <p:anim calcmode="lin" valueType="num">
                                      <p:cBhvr additive="base">
                                        <p:cTn id="69" dur="500" fill="hold"/>
                                        <p:tgtEl>
                                          <p:spTgt spid="86"/>
                                        </p:tgtEl>
                                        <p:attrNameLst>
                                          <p:attrName>ppt_x</p:attrName>
                                        </p:attrNameLst>
                                      </p:cBhvr>
                                      <p:tavLst>
                                        <p:tav tm="0">
                                          <p:val>
                                            <p:strVal val="0-#ppt_w/2"/>
                                          </p:val>
                                        </p:tav>
                                        <p:tav tm="100000">
                                          <p:val>
                                            <p:strVal val="#ppt_x"/>
                                          </p:val>
                                        </p:tav>
                                      </p:tavLst>
                                    </p:anim>
                                    <p:anim calcmode="lin" valueType="num">
                                      <p:cBhvr additive="base">
                                        <p:cTn id="70" dur="500" fill="hold"/>
                                        <p:tgtEl>
                                          <p:spTgt spid="86"/>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0"/>
                                  </p:stCondLst>
                                  <p:childTnLst>
                                    <p:set>
                                      <p:cBhvr>
                                        <p:cTn id="72" dur="1" fill="hold">
                                          <p:stCondLst>
                                            <p:cond delay="0"/>
                                          </p:stCondLst>
                                        </p:cTn>
                                        <p:tgtEl>
                                          <p:spTgt spid="89"/>
                                        </p:tgtEl>
                                        <p:attrNameLst>
                                          <p:attrName>style.visibility</p:attrName>
                                        </p:attrNameLst>
                                      </p:cBhvr>
                                      <p:to>
                                        <p:strVal val="visible"/>
                                      </p:to>
                                    </p:set>
                                    <p:anim calcmode="lin" valueType="num">
                                      <p:cBhvr additive="base">
                                        <p:cTn id="73" dur="500" fill="hold"/>
                                        <p:tgtEl>
                                          <p:spTgt spid="89"/>
                                        </p:tgtEl>
                                        <p:attrNameLst>
                                          <p:attrName>ppt_x</p:attrName>
                                        </p:attrNameLst>
                                      </p:cBhvr>
                                      <p:tavLst>
                                        <p:tav tm="0">
                                          <p:val>
                                            <p:strVal val="1+#ppt_w/2"/>
                                          </p:val>
                                        </p:tav>
                                        <p:tav tm="100000">
                                          <p:val>
                                            <p:strVal val="#ppt_x"/>
                                          </p:val>
                                        </p:tav>
                                      </p:tavLst>
                                    </p:anim>
                                    <p:anim calcmode="lin" valueType="num">
                                      <p:cBhvr additive="base">
                                        <p:cTn id="74"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71127" y="1930934"/>
            <a:ext cx="950901" cy="1569660"/>
          </a:xfrm>
          <a:prstGeom prst="rect">
            <a:avLst/>
          </a:prstGeom>
          <a:noFill/>
        </p:spPr>
        <p:txBody>
          <a:bodyPr wrap="none" rtlCol="0">
            <a:spAutoFit/>
          </a:bodyPr>
          <a:lstStyle/>
          <a:p>
            <a:r>
              <a:rPr lang="en-US" altLang="zh-C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7</a:t>
            </a:r>
            <a:endParaRPr lang="zh-CN" alt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2448271" y="2392599"/>
            <a:ext cx="4283385" cy="646331"/>
          </a:xfrm>
          <a:prstGeom prst="rect">
            <a:avLst/>
          </a:prstGeom>
          <a:noFill/>
        </p:spPr>
        <p:txBody>
          <a:bodyPr wrap="square" rtlCol="0">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Conclusion</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2"/>
          <p:cNvSpPr>
            <a:spLocks noChangeArrowheads="1"/>
          </p:cNvSpPr>
          <p:nvPr/>
        </p:nvSpPr>
        <p:spPr bwMode="auto">
          <a:xfrm>
            <a:off x="5697368" y="185167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椭圆 65"/>
          <p:cNvSpPr>
            <a:spLocks noChangeArrowheads="1"/>
          </p:cNvSpPr>
          <p:nvPr/>
        </p:nvSpPr>
        <p:spPr bwMode="auto">
          <a:xfrm>
            <a:off x="4401224" y="185206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椭圆 36"/>
          <p:cNvSpPr>
            <a:spLocks noChangeArrowheads="1"/>
          </p:cNvSpPr>
          <p:nvPr/>
        </p:nvSpPr>
        <p:spPr bwMode="auto">
          <a:xfrm>
            <a:off x="5049296" y="185167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椭圆 16"/>
          <p:cNvSpPr>
            <a:spLocks noChangeArrowheads="1"/>
          </p:cNvSpPr>
          <p:nvPr/>
        </p:nvSpPr>
        <p:spPr bwMode="auto">
          <a:xfrm>
            <a:off x="3105080" y="185167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椭圆 16"/>
          <p:cNvSpPr>
            <a:spLocks noChangeArrowheads="1"/>
          </p:cNvSpPr>
          <p:nvPr/>
        </p:nvSpPr>
        <p:spPr bwMode="auto">
          <a:xfrm>
            <a:off x="3753152" y="185167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Tree>
    <p:extLst>
      <p:ext uri="{BB962C8B-B14F-4D97-AF65-F5344CB8AC3E}">
        <p14:creationId xmlns:p14="http://schemas.microsoft.com/office/powerpoint/2010/main" val="58085463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39"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2010032" y="1938166"/>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000" b="1" dirty="0">
                <a:solidFill>
                  <a:schemeClr val="bg1"/>
                </a:solidFill>
                <a:latin typeface="微软雅黑" panose="020B0503020204020204" pitchFamily="34" charset="-122"/>
                <a:ea typeface="微软雅黑" panose="020B0503020204020204" pitchFamily="34" charset="-122"/>
              </a:rPr>
              <a:t> </a:t>
            </a:r>
            <a:r>
              <a:rPr lang="en-US" altLang="zh-CN" sz="3000" b="1" dirty="0">
                <a:solidFill>
                  <a:schemeClr val="bg1"/>
                </a:solidFill>
                <a:latin typeface="微软雅黑" panose="020B0503020204020204" pitchFamily="34" charset="-122"/>
                <a:ea typeface="微软雅黑" panose="020B0503020204020204" pitchFamily="34" charset="-122"/>
              </a:rPr>
              <a:t>Thank you</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椭圆 22"/>
          <p:cNvSpPr>
            <a:spLocks noChangeArrowheads="1"/>
          </p:cNvSpPr>
          <p:nvPr/>
        </p:nvSpPr>
        <p:spPr bwMode="auto">
          <a:xfrm>
            <a:off x="8633370" y="4620835"/>
            <a:ext cx="432048" cy="432834"/>
          </a:xfrm>
          <a:prstGeom prst="ellipse">
            <a:avLst/>
          </a:prstGeom>
          <a:solidFill>
            <a:srgbClr val="92D05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3" name="椭圆 65"/>
          <p:cNvSpPr>
            <a:spLocks noChangeArrowheads="1"/>
          </p:cNvSpPr>
          <p:nvPr/>
        </p:nvSpPr>
        <p:spPr bwMode="auto">
          <a:xfrm>
            <a:off x="7337226" y="4621228"/>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56" name="椭圆 16"/>
          <p:cNvSpPr>
            <a:spLocks noChangeArrowheads="1"/>
          </p:cNvSpPr>
          <p:nvPr/>
        </p:nvSpPr>
        <p:spPr bwMode="auto">
          <a:xfrm>
            <a:off x="7985298" y="4620835"/>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9" name="椭圆 16"/>
          <p:cNvSpPr>
            <a:spLocks noChangeArrowheads="1"/>
          </p:cNvSpPr>
          <p:nvPr/>
        </p:nvSpPr>
        <p:spPr bwMode="auto">
          <a:xfrm>
            <a:off x="6041082" y="4620835"/>
            <a:ext cx="432833" cy="43283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62" name="椭圆 16"/>
          <p:cNvSpPr>
            <a:spLocks noChangeArrowheads="1"/>
          </p:cNvSpPr>
          <p:nvPr/>
        </p:nvSpPr>
        <p:spPr bwMode="auto">
          <a:xfrm>
            <a:off x="6689154" y="4620835"/>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Tree>
    <p:extLst>
      <p:ext uri="{BB962C8B-B14F-4D97-AF65-F5344CB8AC3E}">
        <p14:creationId xmlns:p14="http://schemas.microsoft.com/office/powerpoint/2010/main" val="884963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3"/>
                                        </p:tgtEl>
                                        <p:attrNameLst>
                                          <p:attrName>ppt_y</p:attrName>
                                        </p:attrNameLst>
                                      </p:cBhvr>
                                      <p:tavLst>
                                        <p:tav tm="0">
                                          <p:val>
                                            <p:strVal val="#ppt_y"/>
                                          </p:val>
                                        </p:tav>
                                        <p:tav tm="100000">
                                          <p:val>
                                            <p:strVal val="#ppt_y"/>
                                          </p:val>
                                        </p:tav>
                                      </p:tavLst>
                                    </p:anim>
                                    <p:anim calcmode="lin" valueType="num">
                                      <p:cBhvr>
                                        <p:cTn id="9"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3"/>
                                        </p:tgtEl>
                                      </p:cBhvr>
                                    </p:animEffect>
                                  </p:childTnLst>
                                </p:cTn>
                              </p:par>
                            </p:childTnLst>
                          </p:cTn>
                        </p:par>
                        <p:par>
                          <p:cTn id="12" fill="hold">
                            <p:stCondLst>
                              <p:cond delay="850"/>
                            </p:stCondLst>
                            <p:childTnLst>
                              <p:par>
                                <p:cTn id="13" presetID="22" presetClass="entr" presetSubtype="2"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right)">
                                      <p:cBhvr>
                                        <p:cTn id="15"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9036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p:cNvSpPr>
          <p:nvPr userDrawn="1"/>
        </p:nvSpPr>
        <p:spPr bwMode="auto">
          <a:xfrm>
            <a:off x="7276948" y="2441024"/>
            <a:ext cx="374764" cy="779979"/>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6" name="Freeform 8"/>
          <p:cNvSpPr>
            <a:spLocks/>
          </p:cNvSpPr>
          <p:nvPr userDrawn="1"/>
        </p:nvSpPr>
        <p:spPr bwMode="auto">
          <a:xfrm>
            <a:off x="6128563" y="2441024"/>
            <a:ext cx="376103" cy="1016144"/>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8" name="Freeform 10"/>
          <p:cNvSpPr>
            <a:spLocks/>
          </p:cNvSpPr>
          <p:nvPr userDrawn="1"/>
        </p:nvSpPr>
        <p:spPr bwMode="auto">
          <a:xfrm>
            <a:off x="4981516" y="2441024"/>
            <a:ext cx="376103" cy="1016144"/>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0" name="Freeform 12"/>
          <p:cNvSpPr>
            <a:spLocks/>
          </p:cNvSpPr>
          <p:nvPr userDrawn="1"/>
        </p:nvSpPr>
        <p:spPr bwMode="auto">
          <a:xfrm>
            <a:off x="3834469"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2" name="Freeform 14"/>
          <p:cNvSpPr>
            <a:spLocks/>
          </p:cNvSpPr>
          <p:nvPr userDrawn="1"/>
        </p:nvSpPr>
        <p:spPr bwMode="auto">
          <a:xfrm>
            <a:off x="2687422"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4" name="Freeform 16"/>
          <p:cNvSpPr>
            <a:spLocks/>
          </p:cNvSpPr>
          <p:nvPr userDrawn="1"/>
        </p:nvSpPr>
        <p:spPr bwMode="auto">
          <a:xfrm>
            <a:off x="1540375"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5" name="Freeform 17"/>
          <p:cNvSpPr>
            <a:spLocks/>
          </p:cNvSpPr>
          <p:nvPr userDrawn="1"/>
        </p:nvSpPr>
        <p:spPr bwMode="auto">
          <a:xfrm>
            <a:off x="7651713" y="2572227"/>
            <a:ext cx="825820" cy="768216"/>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grpSp>
        <p:nvGrpSpPr>
          <p:cNvPr id="36" name="组合 35"/>
          <p:cNvGrpSpPr/>
          <p:nvPr/>
        </p:nvGrpSpPr>
        <p:grpSpPr>
          <a:xfrm>
            <a:off x="683568" y="2441024"/>
            <a:ext cx="959665" cy="1012525"/>
            <a:chOff x="882491" y="2261909"/>
            <a:chExt cx="959665" cy="1012525"/>
          </a:xfrm>
        </p:grpSpPr>
        <p:sp>
          <p:nvSpPr>
            <p:cNvPr id="13" name="Freeform 15"/>
            <p:cNvSpPr>
              <a:spLocks/>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6" name="Text Placeholder 59"/>
            <p:cNvSpPr txBox="1">
              <a:spLocks/>
            </p:cNvSpPr>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微软雅黑" panose="020B0503020204020204" pitchFamily="34" charset="-122"/>
                  <a:ea typeface="微软雅黑" panose="020B0503020204020204" pitchFamily="34" charset="-122"/>
                </a:rPr>
                <a:t>2015</a:t>
              </a:r>
            </a:p>
          </p:txBody>
        </p:sp>
      </p:grpSp>
      <p:grpSp>
        <p:nvGrpSpPr>
          <p:cNvPr id="37" name="组合 36"/>
          <p:cNvGrpSpPr/>
          <p:nvPr/>
        </p:nvGrpSpPr>
        <p:grpSpPr>
          <a:xfrm>
            <a:off x="1830615" y="2441024"/>
            <a:ext cx="959665" cy="1016144"/>
            <a:chOff x="2029538" y="2261909"/>
            <a:chExt cx="959665" cy="1016144"/>
          </a:xfrm>
        </p:grpSpPr>
        <p:sp>
          <p:nvSpPr>
            <p:cNvPr id="11"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7" name="Text Placeholder 59"/>
            <p:cNvSpPr txBox="1">
              <a:spLocks/>
            </p:cNvSpPr>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2016</a:t>
              </a:r>
              <a:endParaRPr lang="en-US"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2977662" y="2441024"/>
            <a:ext cx="959665" cy="1016144"/>
            <a:chOff x="3176585" y="2261909"/>
            <a:chExt cx="959665" cy="1016144"/>
          </a:xfrm>
        </p:grpSpPr>
        <p:sp>
          <p:nvSpPr>
            <p:cNvPr id="9"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8" name="Text Placeholder 59"/>
            <p:cNvSpPr txBox="1">
              <a:spLocks/>
            </p:cNvSpPr>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微软雅黑" panose="020B0503020204020204" pitchFamily="34" charset="-122"/>
                  <a:ea typeface="微软雅黑" panose="020B0503020204020204" pitchFamily="34" charset="-122"/>
                </a:rPr>
                <a:t>2017</a:t>
              </a:r>
            </a:p>
          </p:txBody>
        </p:sp>
      </p:grpSp>
      <p:grpSp>
        <p:nvGrpSpPr>
          <p:cNvPr id="39" name="组合 38"/>
          <p:cNvGrpSpPr/>
          <p:nvPr/>
        </p:nvGrpSpPr>
        <p:grpSpPr>
          <a:xfrm>
            <a:off x="4124709" y="2441024"/>
            <a:ext cx="959665" cy="1016144"/>
            <a:chOff x="4323632" y="2261909"/>
            <a:chExt cx="959665" cy="1016144"/>
          </a:xfrm>
        </p:grpSpPr>
        <p:sp>
          <p:nvSpPr>
            <p:cNvPr id="7"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9" name="Text Placeholder 59"/>
            <p:cNvSpPr txBox="1">
              <a:spLocks/>
            </p:cNvSpPr>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微软雅黑" panose="020B0503020204020204" pitchFamily="34" charset="-122"/>
                  <a:ea typeface="微软雅黑" panose="020B0503020204020204" pitchFamily="34" charset="-122"/>
                </a:rPr>
                <a:t>2018</a:t>
              </a:r>
            </a:p>
          </p:txBody>
        </p:sp>
      </p:grpSp>
      <p:grpSp>
        <p:nvGrpSpPr>
          <p:cNvPr id="40" name="组合 39"/>
          <p:cNvGrpSpPr/>
          <p:nvPr/>
        </p:nvGrpSpPr>
        <p:grpSpPr>
          <a:xfrm>
            <a:off x="5269234" y="2441024"/>
            <a:ext cx="959665" cy="1016144"/>
            <a:chOff x="5468157" y="2261909"/>
            <a:chExt cx="959665" cy="1016144"/>
          </a:xfrm>
        </p:grpSpPr>
        <p:sp>
          <p:nvSpPr>
            <p:cNvPr id="5"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20" name="Text Placeholder 59"/>
            <p:cNvSpPr txBox="1">
              <a:spLocks/>
            </p:cNvSpPr>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2019</a:t>
              </a:r>
              <a:endParaRPr lang="en-US" dirty="0">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6420141" y="2441024"/>
            <a:ext cx="959665" cy="1016144"/>
            <a:chOff x="6619064" y="2261909"/>
            <a:chExt cx="959665" cy="1016144"/>
          </a:xfrm>
        </p:grpSpPr>
        <p:sp>
          <p:nvSpPr>
            <p:cNvPr id="4"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21" name="Text Placeholder 59"/>
            <p:cNvSpPr txBox="1">
              <a:spLocks/>
            </p:cNvSpPr>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2020</a:t>
              </a:r>
              <a:endParaRPr lang="en-US" dirty="0">
                <a:latin typeface="微软雅黑" panose="020B0503020204020204" pitchFamily="34" charset="-122"/>
                <a:ea typeface="微软雅黑" panose="020B0503020204020204" pitchFamily="34" charset="-122"/>
              </a:endParaRPr>
            </a:p>
          </p:txBody>
        </p:sp>
      </p:grpSp>
      <p:sp>
        <p:nvSpPr>
          <p:cNvPr id="22" name="Text Placeholder 59"/>
          <p:cNvSpPr txBox="1">
            <a:spLocks/>
          </p:cNvSpPr>
          <p:nvPr/>
        </p:nvSpPr>
        <p:spPr>
          <a:xfrm>
            <a:off x="1915139" y="370797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cxnSp>
        <p:nvCxnSpPr>
          <p:cNvPr id="23" name="Straight Connector 54"/>
          <p:cNvCxnSpPr/>
          <p:nvPr/>
        </p:nvCxnSpPr>
        <p:spPr>
          <a:xfrm>
            <a:off x="1915140"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59"/>
          <p:cNvSpPr txBox="1">
            <a:spLocks/>
          </p:cNvSpPr>
          <p:nvPr/>
        </p:nvSpPr>
        <p:spPr>
          <a:xfrm>
            <a:off x="4208665" y="370797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cxnSp>
        <p:nvCxnSpPr>
          <p:cNvPr id="25" name="Straight Connector 56"/>
          <p:cNvCxnSpPr/>
          <p:nvPr/>
        </p:nvCxnSpPr>
        <p:spPr>
          <a:xfrm>
            <a:off x="4208666"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59"/>
          <p:cNvSpPr txBox="1">
            <a:spLocks/>
          </p:cNvSpPr>
          <p:nvPr/>
        </p:nvSpPr>
        <p:spPr>
          <a:xfrm>
            <a:off x="6504665" y="370797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cxnSp>
        <p:nvCxnSpPr>
          <p:cNvPr id="27" name="Straight Connector 58"/>
          <p:cNvCxnSpPr/>
          <p:nvPr/>
        </p:nvCxnSpPr>
        <p:spPr>
          <a:xfrm>
            <a:off x="6504666"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59"/>
          <p:cNvSpPr txBox="1">
            <a:spLocks/>
          </p:cNvSpPr>
          <p:nvPr/>
        </p:nvSpPr>
        <p:spPr>
          <a:xfrm>
            <a:off x="768092" y="127560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sp>
        <p:nvSpPr>
          <p:cNvPr id="29" name="Text Placeholder 59"/>
          <p:cNvSpPr txBox="1">
            <a:spLocks/>
          </p:cNvSpPr>
          <p:nvPr/>
        </p:nvSpPr>
        <p:spPr>
          <a:xfrm>
            <a:off x="3061618" y="127560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sp>
        <p:nvSpPr>
          <p:cNvPr id="30" name="Text Placeholder 59"/>
          <p:cNvSpPr txBox="1">
            <a:spLocks/>
          </p:cNvSpPr>
          <p:nvPr/>
        </p:nvSpPr>
        <p:spPr>
          <a:xfrm>
            <a:off x="5357618" y="127560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cxnSp>
        <p:nvCxnSpPr>
          <p:cNvPr id="31" name="Straight Connector 62"/>
          <p:cNvCxnSpPr/>
          <p:nvPr/>
        </p:nvCxnSpPr>
        <p:spPr>
          <a:xfrm>
            <a:off x="776001"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63"/>
          <p:cNvCxnSpPr/>
          <p:nvPr/>
        </p:nvCxnSpPr>
        <p:spPr>
          <a:xfrm>
            <a:off x="3069201"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64"/>
          <p:cNvCxnSpPr/>
          <p:nvPr/>
        </p:nvCxnSpPr>
        <p:spPr>
          <a:xfrm>
            <a:off x="5360925"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159355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par>
                          <p:cTn id="12" fill="hold">
                            <p:stCondLst>
                              <p:cond delay="850"/>
                            </p:stCondLst>
                            <p:childTnLst>
                              <p:par>
                                <p:cTn id="13" presetID="22" presetClass="entr" presetSubtype="4"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down)">
                                      <p:cBhvr>
                                        <p:cTn id="15" dur="300"/>
                                        <p:tgtEl>
                                          <p:spTgt spid="36"/>
                                        </p:tgtEl>
                                      </p:cBhvr>
                                    </p:animEffect>
                                  </p:childTnLst>
                                </p:cTn>
                              </p:par>
                            </p:childTnLst>
                          </p:cTn>
                        </p:par>
                        <p:par>
                          <p:cTn id="16" fill="hold">
                            <p:stCondLst>
                              <p:cond delay="115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300"/>
                                        <p:tgtEl>
                                          <p:spTgt spid="14"/>
                                        </p:tgtEl>
                                      </p:cBhvr>
                                    </p:animEffect>
                                  </p:childTnLst>
                                </p:cTn>
                              </p:par>
                            </p:childTnLst>
                          </p:cTn>
                        </p:par>
                        <p:par>
                          <p:cTn id="20" fill="hold">
                            <p:stCondLst>
                              <p:cond delay="1450"/>
                            </p:stCondLst>
                            <p:childTnLst>
                              <p:par>
                                <p:cTn id="21" presetID="22" presetClass="entr" presetSubtype="4"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300"/>
                                        <p:tgtEl>
                                          <p:spTgt spid="37"/>
                                        </p:tgtEl>
                                      </p:cBhvr>
                                    </p:animEffect>
                                  </p:childTnLst>
                                </p:cTn>
                              </p:par>
                            </p:childTnLst>
                          </p:cTn>
                        </p:par>
                        <p:par>
                          <p:cTn id="24" fill="hold">
                            <p:stCondLst>
                              <p:cond delay="175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300"/>
                                        <p:tgtEl>
                                          <p:spTgt spid="12"/>
                                        </p:tgtEl>
                                      </p:cBhvr>
                                    </p:animEffect>
                                  </p:childTnLst>
                                </p:cTn>
                              </p:par>
                            </p:childTnLst>
                          </p:cTn>
                        </p:par>
                        <p:par>
                          <p:cTn id="28" fill="hold">
                            <p:stCondLst>
                              <p:cond delay="2050"/>
                            </p:stCondLst>
                            <p:childTnLst>
                              <p:par>
                                <p:cTn id="29" presetID="22" presetClass="entr" presetSubtype="4"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300"/>
                                        <p:tgtEl>
                                          <p:spTgt spid="38"/>
                                        </p:tgtEl>
                                      </p:cBhvr>
                                    </p:animEffect>
                                  </p:childTnLst>
                                </p:cTn>
                              </p:par>
                            </p:childTnLst>
                          </p:cTn>
                        </p:par>
                        <p:par>
                          <p:cTn id="32" fill="hold">
                            <p:stCondLst>
                              <p:cond delay="235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300"/>
                                        <p:tgtEl>
                                          <p:spTgt spid="10"/>
                                        </p:tgtEl>
                                      </p:cBhvr>
                                    </p:animEffect>
                                  </p:childTnLst>
                                </p:cTn>
                              </p:par>
                            </p:childTnLst>
                          </p:cTn>
                        </p:par>
                        <p:par>
                          <p:cTn id="36" fill="hold">
                            <p:stCondLst>
                              <p:cond delay="2650"/>
                            </p:stCondLst>
                            <p:childTnLst>
                              <p:par>
                                <p:cTn id="37" presetID="22" presetClass="entr" presetSubtype="4"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300"/>
                                        <p:tgtEl>
                                          <p:spTgt spid="39"/>
                                        </p:tgtEl>
                                      </p:cBhvr>
                                    </p:animEffect>
                                  </p:childTnLst>
                                </p:cTn>
                              </p:par>
                            </p:childTnLst>
                          </p:cTn>
                        </p:par>
                        <p:par>
                          <p:cTn id="40" fill="hold">
                            <p:stCondLst>
                              <p:cond delay="295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300"/>
                                        <p:tgtEl>
                                          <p:spTgt spid="8"/>
                                        </p:tgtEl>
                                      </p:cBhvr>
                                    </p:animEffect>
                                  </p:childTnLst>
                                </p:cTn>
                              </p:par>
                            </p:childTnLst>
                          </p:cTn>
                        </p:par>
                        <p:par>
                          <p:cTn id="44" fill="hold">
                            <p:stCondLst>
                              <p:cond delay="3250"/>
                            </p:stCondLst>
                            <p:childTnLst>
                              <p:par>
                                <p:cTn id="45" presetID="22" presetClass="entr" presetSubtype="4"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down)">
                                      <p:cBhvr>
                                        <p:cTn id="47" dur="300"/>
                                        <p:tgtEl>
                                          <p:spTgt spid="40"/>
                                        </p:tgtEl>
                                      </p:cBhvr>
                                    </p:animEffect>
                                  </p:childTnLst>
                                </p:cTn>
                              </p:par>
                            </p:childTnLst>
                          </p:cTn>
                        </p:par>
                        <p:par>
                          <p:cTn id="48" fill="hold">
                            <p:stCondLst>
                              <p:cond delay="355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300"/>
                                        <p:tgtEl>
                                          <p:spTgt spid="6"/>
                                        </p:tgtEl>
                                      </p:cBhvr>
                                    </p:animEffect>
                                  </p:childTnLst>
                                </p:cTn>
                              </p:par>
                            </p:childTnLst>
                          </p:cTn>
                        </p:par>
                        <p:par>
                          <p:cTn id="52" fill="hold">
                            <p:stCondLst>
                              <p:cond delay="3850"/>
                            </p:stCondLst>
                            <p:childTnLst>
                              <p:par>
                                <p:cTn id="53" presetID="22" presetClass="entr" presetSubtype="4"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300"/>
                                        <p:tgtEl>
                                          <p:spTgt spid="41"/>
                                        </p:tgtEl>
                                      </p:cBhvr>
                                    </p:animEffect>
                                  </p:childTnLst>
                                </p:cTn>
                              </p:par>
                            </p:childTnLst>
                          </p:cTn>
                        </p:par>
                        <p:par>
                          <p:cTn id="56" fill="hold">
                            <p:stCondLst>
                              <p:cond delay="4150"/>
                            </p:stCondLst>
                            <p:childTnLst>
                              <p:par>
                                <p:cTn id="57" presetID="22" presetClass="entr" presetSubtype="8"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300"/>
                                        <p:tgtEl>
                                          <p:spTgt spid="3"/>
                                        </p:tgtEl>
                                      </p:cBhvr>
                                    </p:animEffect>
                                  </p:childTnLst>
                                </p:cTn>
                              </p:par>
                            </p:childTnLst>
                          </p:cTn>
                        </p:par>
                        <p:par>
                          <p:cTn id="60" fill="hold">
                            <p:stCondLst>
                              <p:cond delay="4450"/>
                            </p:stCondLst>
                            <p:childTnLst>
                              <p:par>
                                <p:cTn id="61" presetID="22" presetClass="entr" presetSubtype="8"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300"/>
                                        <p:tgtEl>
                                          <p:spTgt spid="15"/>
                                        </p:tgtEl>
                                      </p:cBhvr>
                                    </p:animEffect>
                                  </p:childTnLst>
                                </p:cTn>
                              </p:par>
                            </p:childTnLst>
                          </p:cTn>
                        </p:par>
                        <p:par>
                          <p:cTn id="64" fill="hold">
                            <p:stCondLst>
                              <p:cond delay="4750"/>
                            </p:stCondLst>
                            <p:childTnLst>
                              <p:par>
                                <p:cTn id="65" presetID="22" presetClass="entr" presetSubtype="4"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childTnLst>
                          </p:cTn>
                        </p:par>
                        <p:par>
                          <p:cTn id="68" fill="hold">
                            <p:stCondLst>
                              <p:cond delay="5250"/>
                            </p:stCondLst>
                            <p:childTnLst>
                              <p:par>
                                <p:cTn id="69" presetID="22" presetClass="entr" presetSubtype="8"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childTnLst>
                          </p:cTn>
                        </p:par>
                        <p:par>
                          <p:cTn id="72" fill="hold">
                            <p:stCondLst>
                              <p:cond delay="5750"/>
                            </p:stCondLst>
                            <p:childTnLst>
                              <p:par>
                                <p:cTn id="73" presetID="22" presetClass="entr" presetSubtype="1" fill="hold"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up)">
                                      <p:cBhvr>
                                        <p:cTn id="75" dur="500"/>
                                        <p:tgtEl>
                                          <p:spTgt spid="23"/>
                                        </p:tgtEl>
                                      </p:cBhvr>
                                    </p:animEffect>
                                  </p:childTnLst>
                                </p:cTn>
                              </p:par>
                            </p:childTnLst>
                          </p:cTn>
                        </p:par>
                        <p:par>
                          <p:cTn id="76" fill="hold">
                            <p:stCondLst>
                              <p:cond delay="6250"/>
                            </p:stCondLst>
                            <p:childTnLst>
                              <p:par>
                                <p:cTn id="77" presetID="22" presetClass="entr" presetSubtype="8"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left)">
                                      <p:cBhvr>
                                        <p:cTn id="79" dur="500"/>
                                        <p:tgtEl>
                                          <p:spTgt spid="22"/>
                                        </p:tgtEl>
                                      </p:cBhvr>
                                    </p:animEffect>
                                  </p:childTnLst>
                                </p:cTn>
                              </p:par>
                            </p:childTnLst>
                          </p:cTn>
                        </p:par>
                        <p:par>
                          <p:cTn id="80" fill="hold">
                            <p:stCondLst>
                              <p:cond delay="6750"/>
                            </p:stCondLst>
                            <p:childTnLst>
                              <p:par>
                                <p:cTn id="81" presetID="22" presetClass="entr" presetSubtype="4" fill="hold"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down)">
                                      <p:cBhvr>
                                        <p:cTn id="83" dur="500"/>
                                        <p:tgtEl>
                                          <p:spTgt spid="32"/>
                                        </p:tgtEl>
                                      </p:cBhvr>
                                    </p:animEffect>
                                  </p:childTnLst>
                                </p:cTn>
                              </p:par>
                            </p:childTnLst>
                          </p:cTn>
                        </p:par>
                        <p:par>
                          <p:cTn id="84" fill="hold">
                            <p:stCondLst>
                              <p:cond delay="7250"/>
                            </p:stCondLst>
                            <p:childTnLst>
                              <p:par>
                                <p:cTn id="85" presetID="22" presetClass="entr" presetSubtype="8"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left)">
                                      <p:cBhvr>
                                        <p:cTn id="87" dur="500"/>
                                        <p:tgtEl>
                                          <p:spTgt spid="29"/>
                                        </p:tgtEl>
                                      </p:cBhvr>
                                    </p:animEffect>
                                  </p:childTnLst>
                                </p:cTn>
                              </p:par>
                            </p:childTnLst>
                          </p:cTn>
                        </p:par>
                        <p:par>
                          <p:cTn id="88" fill="hold">
                            <p:stCondLst>
                              <p:cond delay="7750"/>
                            </p:stCondLst>
                            <p:childTnLst>
                              <p:par>
                                <p:cTn id="89" presetID="22" presetClass="entr" presetSubtype="1" fill="hold"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up)">
                                      <p:cBhvr>
                                        <p:cTn id="91" dur="500"/>
                                        <p:tgtEl>
                                          <p:spTgt spid="25"/>
                                        </p:tgtEl>
                                      </p:cBhvr>
                                    </p:animEffect>
                                  </p:childTnLst>
                                </p:cTn>
                              </p:par>
                            </p:childTnLst>
                          </p:cTn>
                        </p:par>
                        <p:par>
                          <p:cTn id="92" fill="hold">
                            <p:stCondLst>
                              <p:cond delay="8250"/>
                            </p:stCondLst>
                            <p:childTnLst>
                              <p:par>
                                <p:cTn id="93" presetID="22" presetClass="entr" presetSubtype="8" fill="hold" grpId="0"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ipe(left)">
                                      <p:cBhvr>
                                        <p:cTn id="95" dur="500"/>
                                        <p:tgtEl>
                                          <p:spTgt spid="24"/>
                                        </p:tgtEl>
                                      </p:cBhvr>
                                    </p:animEffect>
                                  </p:childTnLst>
                                </p:cTn>
                              </p:par>
                            </p:childTnLst>
                          </p:cTn>
                        </p:par>
                        <p:par>
                          <p:cTn id="96" fill="hold">
                            <p:stCondLst>
                              <p:cond delay="8750"/>
                            </p:stCondLst>
                            <p:childTnLst>
                              <p:par>
                                <p:cTn id="97" presetID="22" presetClass="entr" presetSubtype="4" fill="hold"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wipe(down)">
                                      <p:cBhvr>
                                        <p:cTn id="99" dur="500"/>
                                        <p:tgtEl>
                                          <p:spTgt spid="33"/>
                                        </p:tgtEl>
                                      </p:cBhvr>
                                    </p:animEffect>
                                  </p:childTnLst>
                                </p:cTn>
                              </p:par>
                            </p:childTnLst>
                          </p:cTn>
                        </p:par>
                        <p:par>
                          <p:cTn id="100" fill="hold">
                            <p:stCondLst>
                              <p:cond delay="9250"/>
                            </p:stCondLst>
                            <p:childTnLst>
                              <p:par>
                                <p:cTn id="101" presetID="22" presetClass="entr" presetSubtype="8" fill="hold" grpId="0" nodeType="after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wipe(left)">
                                      <p:cBhvr>
                                        <p:cTn id="103" dur="500"/>
                                        <p:tgtEl>
                                          <p:spTgt spid="30"/>
                                        </p:tgtEl>
                                      </p:cBhvr>
                                    </p:animEffect>
                                  </p:childTnLst>
                                </p:cTn>
                              </p:par>
                            </p:childTnLst>
                          </p:cTn>
                        </p:par>
                        <p:par>
                          <p:cTn id="104" fill="hold">
                            <p:stCondLst>
                              <p:cond delay="9750"/>
                            </p:stCondLst>
                            <p:childTnLst>
                              <p:par>
                                <p:cTn id="105" presetID="22" presetClass="entr" presetSubtype="1" fill="hold"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up)">
                                      <p:cBhvr>
                                        <p:cTn id="107" dur="500"/>
                                        <p:tgtEl>
                                          <p:spTgt spid="27"/>
                                        </p:tgtEl>
                                      </p:cBhvr>
                                    </p:animEffect>
                                  </p:childTnLst>
                                </p:cTn>
                              </p:par>
                            </p:childTnLst>
                          </p:cTn>
                        </p:par>
                        <p:par>
                          <p:cTn id="108" fill="hold">
                            <p:stCondLst>
                              <p:cond delay="10250"/>
                            </p:stCondLst>
                            <p:childTnLst>
                              <p:par>
                                <p:cTn id="109" presetID="22" presetClass="entr" presetSubtype="8" fill="hold" grpId="0" nodeType="after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wipe(left)">
                                      <p:cBhvr>
                                        <p:cTn id="1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10" grpId="0" animBg="1"/>
      <p:bldP spid="12" grpId="0" animBg="1"/>
      <p:bldP spid="14" grpId="0" animBg="1"/>
      <p:bldP spid="15" grpId="0" animBg="1"/>
      <p:bldP spid="22" grpId="0"/>
      <p:bldP spid="24" grpId="0"/>
      <p:bldP spid="26" grpId="0"/>
      <p:bldP spid="28" grpId="0"/>
      <p:bldP spid="29" grpId="0"/>
      <p:bldP spid="30" grpId="0"/>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800" b="1" dirty="0"/>
              <a:t>添加标题</a:t>
            </a:r>
          </a:p>
        </p:txBody>
      </p:sp>
      <p:sp>
        <p:nvSpPr>
          <p:cNvPr id="4" name="圆角矩形 3"/>
          <p:cNvSpPr/>
          <p:nvPr/>
        </p:nvSpPr>
        <p:spPr>
          <a:xfrm>
            <a:off x="3356492" y="1254822"/>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a:spLocks/>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圆角矩形 5"/>
          <p:cNvSpPr/>
          <p:nvPr/>
        </p:nvSpPr>
        <p:spPr>
          <a:xfrm>
            <a:off x="3356492" y="1936845"/>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56492" y="2642611"/>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56492" y="335571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675004" y="1374966"/>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0" name="TextBox 9"/>
          <p:cNvSpPr txBox="1"/>
          <p:nvPr/>
        </p:nvSpPr>
        <p:spPr>
          <a:xfrm>
            <a:off x="3675004" y="2051411"/>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1" name="TextBox 10"/>
          <p:cNvSpPr txBox="1"/>
          <p:nvPr/>
        </p:nvSpPr>
        <p:spPr>
          <a:xfrm>
            <a:off x="3675004" y="275717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2" name="TextBox 11"/>
          <p:cNvSpPr txBox="1"/>
          <p:nvPr/>
        </p:nvSpPr>
        <p:spPr>
          <a:xfrm>
            <a:off x="3675004" y="347027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3" name="圆角矩形 12"/>
          <p:cNvSpPr/>
          <p:nvPr/>
        </p:nvSpPr>
        <p:spPr>
          <a:xfrm>
            <a:off x="3367981" y="406428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686493" y="417884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388185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4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anim calcmode="lin" valueType="num">
                                      <p:cBhvr>
                                        <p:cTn id="21" dur="2000" fill="hold"/>
                                        <p:tgtEl>
                                          <p:spTgt spid="2"/>
                                        </p:tgtEl>
                                        <p:attrNameLst>
                                          <p:attrName>ppt_w</p:attrName>
                                        </p:attrNameLst>
                                      </p:cBhvr>
                                      <p:tavLst>
                                        <p:tav tm="0" fmla="#ppt_w*sin(2.5*pi*$)">
                                          <p:val>
                                            <p:fltVal val="0"/>
                                          </p:val>
                                        </p:tav>
                                        <p:tav tm="100000">
                                          <p:val>
                                            <p:fltVal val="1"/>
                                          </p:val>
                                        </p:tav>
                                      </p:tavLst>
                                    </p:anim>
                                    <p:anim calcmode="lin" valueType="num">
                                      <p:cBhvr>
                                        <p:cTn id="22" dur="20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2850"/>
                            </p:stCondLst>
                            <p:childTnLst>
                              <p:par>
                                <p:cTn id="24" presetID="16" presetClass="entr" presetSubtype="4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Horizontal)">
                                      <p:cBhvr>
                                        <p:cTn id="26" dur="500"/>
                                        <p:tgtEl>
                                          <p:spTgt spid="5"/>
                                        </p:tgtEl>
                                      </p:cBhvr>
                                    </p:animEffect>
                                  </p:childTnLst>
                                </p:cTn>
                              </p:par>
                            </p:childTnLst>
                          </p:cTn>
                        </p:par>
                        <p:par>
                          <p:cTn id="27" fill="hold">
                            <p:stCondLst>
                              <p:cond delay="335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85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350"/>
                            </p:stCondLst>
                            <p:childTnLst>
                              <p:par>
                                <p:cTn id="42" presetID="22" presetClass="entr" presetSubtype="8"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485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5350"/>
                            </p:stCondLst>
                            <p:childTnLst>
                              <p:par>
                                <p:cTn id="56" presetID="22" presetClass="entr" presetSubtype="8"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48162"/>
            <a:ext cx="7345680"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96625" y="1491630"/>
            <a:ext cx="6750750" cy="867610"/>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3" name="TextBox 42"/>
          <p:cNvSpPr txBox="1"/>
          <p:nvPr/>
        </p:nvSpPr>
        <p:spPr>
          <a:xfrm>
            <a:off x="323793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7" name="TextBox 46"/>
          <p:cNvSpPr txBox="1"/>
          <p:nvPr/>
        </p:nvSpPr>
        <p:spPr>
          <a:xfrm>
            <a:off x="1660400"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
        <p:nvSpPr>
          <p:cNvPr id="48" name="TextBox 47"/>
          <p:cNvSpPr txBox="1"/>
          <p:nvPr/>
        </p:nvSpPr>
        <p:spPr>
          <a:xfrm>
            <a:off x="4848504"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
        <p:nvSpPr>
          <p:cNvPr id="49" name="TextBox 48"/>
          <p:cNvSpPr txBox="1"/>
          <p:nvPr/>
        </p:nvSpPr>
        <p:spPr>
          <a:xfrm>
            <a:off x="644255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Tree>
    <p:extLst>
      <p:ext uri="{BB962C8B-B14F-4D97-AF65-F5344CB8AC3E}">
        <p14:creationId xmlns:p14="http://schemas.microsoft.com/office/powerpoint/2010/main" val="171658131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3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8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3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5166"/>
          <p:cNvSpPr/>
          <p:nvPr/>
        </p:nvSpPr>
        <p:spPr>
          <a:xfrm>
            <a:off x="1944344" y="1407431"/>
            <a:ext cx="1218057" cy="1079113"/>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5" name="Shape 5167"/>
          <p:cNvSpPr/>
          <p:nvPr/>
        </p:nvSpPr>
        <p:spPr>
          <a:xfrm>
            <a:off x="1574954" y="2047198"/>
            <a:ext cx="1961434" cy="1123417"/>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6" name="Shape 5168"/>
          <p:cNvSpPr/>
          <p:nvPr/>
        </p:nvSpPr>
        <p:spPr>
          <a:xfrm>
            <a:off x="1205564" y="2740899"/>
            <a:ext cx="2704811" cy="1123412"/>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7" name="Shape 5169"/>
          <p:cNvSpPr/>
          <p:nvPr/>
        </p:nvSpPr>
        <p:spPr>
          <a:xfrm>
            <a:off x="827584" y="3434599"/>
            <a:ext cx="3448181" cy="1123407"/>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grpSp>
        <p:nvGrpSpPr>
          <p:cNvPr id="38" name="组合 37"/>
          <p:cNvGrpSpPr/>
          <p:nvPr/>
        </p:nvGrpSpPr>
        <p:grpSpPr>
          <a:xfrm>
            <a:off x="2313735" y="1108481"/>
            <a:ext cx="857881" cy="735467"/>
            <a:chOff x="2313735" y="1108481"/>
            <a:chExt cx="857881" cy="735467"/>
          </a:xfrm>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9" name="Shape 5176"/>
            <p:cNvSpPr/>
            <p:nvPr/>
          </p:nvSpPr>
          <p:spPr>
            <a:xfrm>
              <a:off x="2329102" y="1491630"/>
              <a:ext cx="842514"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输入文本</a:t>
              </a:r>
            </a:p>
          </p:txBody>
        </p:sp>
      </p:grpSp>
      <p:grpSp>
        <p:nvGrpSpPr>
          <p:cNvPr id="37" name="组合 36"/>
          <p:cNvGrpSpPr/>
          <p:nvPr/>
        </p:nvGrpSpPr>
        <p:grpSpPr>
          <a:xfrm>
            <a:off x="1944344" y="2047198"/>
            <a:ext cx="1589745" cy="432411"/>
            <a:chOff x="1944344" y="2047198"/>
            <a:chExt cx="1589745" cy="432411"/>
          </a:xfrm>
        </p:grpSpPr>
        <p:sp>
          <p:nvSpPr>
            <p:cNvPr id="6"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0" name="Shape 5177"/>
            <p:cNvSpPr/>
            <p:nvPr/>
          </p:nvSpPr>
          <p:spPr>
            <a:xfrm>
              <a:off x="2191740" y="2087244"/>
              <a:ext cx="1099552"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点击输入文本</a:t>
              </a:r>
            </a:p>
          </p:txBody>
        </p:sp>
      </p:grpSp>
      <p:grpSp>
        <p:nvGrpSpPr>
          <p:cNvPr id="36" name="组合 35"/>
          <p:cNvGrpSpPr/>
          <p:nvPr/>
        </p:nvGrpSpPr>
        <p:grpSpPr>
          <a:xfrm>
            <a:off x="1574955" y="2740898"/>
            <a:ext cx="2333121" cy="432412"/>
            <a:chOff x="1574955" y="2740898"/>
            <a:chExt cx="2333121" cy="432412"/>
          </a:xfrm>
        </p:grpSpPr>
        <p:sp>
          <p:nvSpPr>
            <p:cNvPr id="5"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1" name="Shape 5178"/>
            <p:cNvSpPr/>
            <p:nvPr/>
          </p:nvSpPr>
          <p:spPr>
            <a:xfrm>
              <a:off x="1815028" y="2780945"/>
              <a:ext cx="1849246"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grpSp>
        <p:nvGrpSpPr>
          <p:cNvPr id="35" name="组合 34"/>
          <p:cNvGrpSpPr/>
          <p:nvPr/>
        </p:nvGrpSpPr>
        <p:grpSpPr>
          <a:xfrm>
            <a:off x="1205565" y="3434598"/>
            <a:ext cx="3076490" cy="432407"/>
            <a:chOff x="1205565" y="3434598"/>
            <a:chExt cx="3076490" cy="432407"/>
          </a:xfrm>
        </p:grpSpPr>
        <p:sp>
          <p:nvSpPr>
            <p:cNvPr id="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2" name="Shape 5179"/>
            <p:cNvSpPr/>
            <p:nvPr/>
          </p:nvSpPr>
          <p:spPr>
            <a:xfrm>
              <a:off x="1422332" y="3474643"/>
              <a:ext cx="2634639"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grpSp>
        <p:nvGrpSpPr>
          <p:cNvPr id="33" name="组合 32"/>
          <p:cNvGrpSpPr/>
          <p:nvPr/>
        </p:nvGrpSpPr>
        <p:grpSpPr>
          <a:xfrm>
            <a:off x="827585" y="4118665"/>
            <a:ext cx="3819870" cy="432407"/>
            <a:chOff x="827585" y="4118665"/>
            <a:chExt cx="3819870" cy="432407"/>
          </a:xfrm>
        </p:grpSpPr>
        <p:sp>
          <p:nvSpPr>
            <p:cNvPr id="8"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3" name="Shape 5180"/>
            <p:cNvSpPr/>
            <p:nvPr/>
          </p:nvSpPr>
          <p:spPr>
            <a:xfrm>
              <a:off x="1072475" y="4158709"/>
              <a:ext cx="3334354"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sp>
        <p:nvSpPr>
          <p:cNvPr id="18" name="Round Same Side Corner Rectangle 67"/>
          <p:cNvSpPr/>
          <p:nvPr/>
        </p:nvSpPr>
        <p:spPr>
          <a:xfrm rot="10800000" flipH="1">
            <a:off x="5091212" y="112191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19" name="Round Same Side Corner Rectangle 68"/>
          <p:cNvSpPr/>
          <p:nvPr/>
        </p:nvSpPr>
        <p:spPr>
          <a:xfrm rot="10800000" flipH="1">
            <a:off x="5089572" y="190320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20" name="Round Same Side Corner Rectangle 69"/>
          <p:cNvSpPr/>
          <p:nvPr/>
        </p:nvSpPr>
        <p:spPr>
          <a:xfrm rot="10800000" flipH="1">
            <a:off x="5091212" y="261334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grpSp>
        <p:nvGrpSpPr>
          <p:cNvPr id="39" name="组合 38"/>
          <p:cNvGrpSpPr/>
          <p:nvPr/>
        </p:nvGrpSpPr>
        <p:grpSpPr>
          <a:xfrm>
            <a:off x="5228512" y="1109269"/>
            <a:ext cx="2871880" cy="582144"/>
            <a:chOff x="5228512" y="1109269"/>
            <a:chExt cx="2871880" cy="582144"/>
          </a:xfrm>
        </p:grpSpPr>
        <p:sp>
          <p:nvSpPr>
            <p:cNvPr id="21" name="TextBox 20"/>
            <p:cNvSpPr txBox="1"/>
            <p:nvPr/>
          </p:nvSpPr>
          <p:spPr>
            <a:xfrm>
              <a:off x="5228512" y="1303102"/>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2" name="Rectangle 71"/>
            <p:cNvSpPr/>
            <p:nvPr/>
          </p:nvSpPr>
          <p:spPr>
            <a:xfrm>
              <a:off x="5228513" y="1109269"/>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40" name="组合 39"/>
          <p:cNvGrpSpPr/>
          <p:nvPr/>
        </p:nvGrpSpPr>
        <p:grpSpPr>
          <a:xfrm>
            <a:off x="5228512" y="1869180"/>
            <a:ext cx="2871880" cy="582143"/>
            <a:chOff x="5228512" y="1869180"/>
            <a:chExt cx="2871880" cy="582143"/>
          </a:xfrm>
        </p:grpSpPr>
        <p:sp>
          <p:nvSpPr>
            <p:cNvPr id="23" name="TextBox 22"/>
            <p:cNvSpPr txBox="1"/>
            <p:nvPr/>
          </p:nvSpPr>
          <p:spPr>
            <a:xfrm>
              <a:off x="5228512" y="2063012"/>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4" name="Rectangle 73"/>
            <p:cNvSpPr/>
            <p:nvPr/>
          </p:nvSpPr>
          <p:spPr>
            <a:xfrm>
              <a:off x="5228513" y="186918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41" name="组合 40"/>
          <p:cNvGrpSpPr/>
          <p:nvPr/>
        </p:nvGrpSpPr>
        <p:grpSpPr>
          <a:xfrm>
            <a:off x="5228512" y="2629091"/>
            <a:ext cx="2871880" cy="582144"/>
            <a:chOff x="5228512" y="2629091"/>
            <a:chExt cx="2871880" cy="582144"/>
          </a:xfrm>
        </p:grpSpPr>
        <p:sp>
          <p:nvSpPr>
            <p:cNvPr id="25" name="TextBox 24"/>
            <p:cNvSpPr txBox="1"/>
            <p:nvPr/>
          </p:nvSpPr>
          <p:spPr>
            <a:xfrm>
              <a:off x="5228512" y="2822924"/>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6" name="Rectangle 75"/>
            <p:cNvSpPr/>
            <p:nvPr/>
          </p:nvSpPr>
          <p:spPr>
            <a:xfrm>
              <a:off x="5228513" y="262909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sp>
        <p:nvSpPr>
          <p:cNvPr id="27" name="Round Same Side Corner Rectangle 76"/>
          <p:cNvSpPr/>
          <p:nvPr/>
        </p:nvSpPr>
        <p:spPr>
          <a:xfrm rot="10800000" flipH="1">
            <a:off x="5089572" y="333382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28" name="Round Same Side Corner Rectangle 77"/>
          <p:cNvSpPr/>
          <p:nvPr/>
        </p:nvSpPr>
        <p:spPr>
          <a:xfrm rot="10800000" flipH="1">
            <a:off x="5091212" y="404396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grpSp>
        <p:nvGrpSpPr>
          <p:cNvPr id="42" name="组合 41"/>
          <p:cNvGrpSpPr/>
          <p:nvPr/>
        </p:nvGrpSpPr>
        <p:grpSpPr>
          <a:xfrm>
            <a:off x="5228512" y="3299800"/>
            <a:ext cx="2871880" cy="582144"/>
            <a:chOff x="5228512" y="3299800"/>
            <a:chExt cx="2871880" cy="582144"/>
          </a:xfrm>
        </p:grpSpPr>
        <p:sp>
          <p:nvSpPr>
            <p:cNvPr id="29" name="TextBox 28"/>
            <p:cNvSpPr txBox="1"/>
            <p:nvPr/>
          </p:nvSpPr>
          <p:spPr>
            <a:xfrm>
              <a:off x="5228512" y="3493633"/>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0" name="Rectangle 79"/>
            <p:cNvSpPr/>
            <p:nvPr/>
          </p:nvSpPr>
          <p:spPr>
            <a:xfrm>
              <a:off x="5228513" y="329980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43" name="组合 42"/>
          <p:cNvGrpSpPr/>
          <p:nvPr/>
        </p:nvGrpSpPr>
        <p:grpSpPr>
          <a:xfrm>
            <a:off x="5228512" y="4059711"/>
            <a:ext cx="2871880" cy="582144"/>
            <a:chOff x="5228512" y="4059711"/>
            <a:chExt cx="2871880" cy="582144"/>
          </a:xfrm>
        </p:grpSpPr>
        <p:sp>
          <p:nvSpPr>
            <p:cNvPr id="31" name="TextBox 30"/>
            <p:cNvSpPr txBox="1"/>
            <p:nvPr/>
          </p:nvSpPr>
          <p:spPr>
            <a:xfrm>
              <a:off x="5228512" y="4253544"/>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2" name="Rectangle 81"/>
            <p:cNvSpPr/>
            <p:nvPr/>
          </p:nvSpPr>
          <p:spPr>
            <a:xfrm>
              <a:off x="5228513" y="405971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sp>
        <p:nvSpPr>
          <p:cNvPr id="34"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019175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850"/>
                            </p:stCondLst>
                            <p:childTnLst>
                              <p:par>
                                <p:cTn id="13" presetID="22" presetClass="entr" presetSubtype="2"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right)">
                                      <p:cBhvr>
                                        <p:cTn id="15" dur="500"/>
                                        <p:tgtEl>
                                          <p:spTgt spid="33"/>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1850"/>
                            </p:stCondLst>
                            <p:childTnLst>
                              <p:par>
                                <p:cTn id="21" presetID="22" presetClass="entr" presetSubtype="2"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right)">
                                      <p:cBhvr>
                                        <p:cTn id="23" dur="500"/>
                                        <p:tgtEl>
                                          <p:spTgt spid="3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850"/>
                            </p:stCondLst>
                            <p:childTnLst>
                              <p:par>
                                <p:cTn id="29" presetID="22" presetClass="entr" presetSubtype="2"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right)">
                                      <p:cBhvr>
                                        <p:cTn id="31" dur="500"/>
                                        <p:tgtEl>
                                          <p:spTgt spid="36"/>
                                        </p:tgtEl>
                                      </p:cBhvr>
                                    </p:animEffect>
                                  </p:childTnLst>
                                </p:cTn>
                              </p:par>
                            </p:childTnLst>
                          </p:cTn>
                        </p:par>
                        <p:par>
                          <p:cTn id="32" fill="hold">
                            <p:stCondLst>
                              <p:cond delay="3350"/>
                            </p:stCondLst>
                            <p:childTnLst>
                              <p:par>
                                <p:cTn id="33" presetID="22" presetClass="entr" presetSubtype="8"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3850"/>
                            </p:stCondLst>
                            <p:childTnLst>
                              <p:par>
                                <p:cTn id="37" presetID="22" presetClass="entr" presetSubtype="2"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right)">
                                      <p:cBhvr>
                                        <p:cTn id="39" dur="500"/>
                                        <p:tgtEl>
                                          <p:spTgt spid="37"/>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4850"/>
                            </p:stCondLst>
                            <p:childTnLst>
                              <p:par>
                                <p:cTn id="45" presetID="22" presetClass="entr" presetSubtype="4"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childTnLst>
                          </p:cTn>
                        </p:par>
                        <p:par>
                          <p:cTn id="48" fill="hold">
                            <p:stCondLst>
                              <p:cond delay="5350"/>
                            </p:stCondLst>
                            <p:childTnLst>
                              <p:par>
                                <p:cTn id="49" presetID="22" presetClass="entr" presetSubtype="1"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childTnLst>
                          </p:cTn>
                        </p:par>
                        <p:par>
                          <p:cTn id="52" fill="hold">
                            <p:stCondLst>
                              <p:cond delay="5850"/>
                            </p:stCondLst>
                            <p:childTnLst>
                              <p:par>
                                <p:cTn id="53" presetID="22" presetClass="entr" presetSubtype="8"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6350"/>
                            </p:stCondLst>
                            <p:childTnLst>
                              <p:par>
                                <p:cTn id="57" presetID="22" presetClass="entr" presetSubtype="1"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6850"/>
                            </p:stCondLst>
                            <p:childTnLst>
                              <p:par>
                                <p:cTn id="61" presetID="22" presetClass="entr" presetSubtype="8" fill="hold"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par>
                          <p:cTn id="64" fill="hold">
                            <p:stCondLst>
                              <p:cond delay="7350"/>
                            </p:stCondLst>
                            <p:childTnLst>
                              <p:par>
                                <p:cTn id="65" presetID="22" presetClass="entr" presetSubtype="1"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up)">
                                      <p:cBhvr>
                                        <p:cTn id="67" dur="500"/>
                                        <p:tgtEl>
                                          <p:spTgt spid="20"/>
                                        </p:tgtEl>
                                      </p:cBhvr>
                                    </p:animEffect>
                                  </p:childTnLst>
                                </p:cTn>
                              </p:par>
                            </p:childTnLst>
                          </p:cTn>
                        </p:par>
                        <p:par>
                          <p:cTn id="68" fill="hold">
                            <p:stCondLst>
                              <p:cond delay="7850"/>
                            </p:stCondLst>
                            <p:childTnLst>
                              <p:par>
                                <p:cTn id="69" presetID="22" presetClass="entr" presetSubtype="8"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left)">
                                      <p:cBhvr>
                                        <p:cTn id="71" dur="500"/>
                                        <p:tgtEl>
                                          <p:spTgt spid="41"/>
                                        </p:tgtEl>
                                      </p:cBhvr>
                                    </p:animEffect>
                                  </p:childTnLst>
                                </p:cTn>
                              </p:par>
                            </p:childTnLst>
                          </p:cTn>
                        </p:par>
                        <p:par>
                          <p:cTn id="72" fill="hold">
                            <p:stCondLst>
                              <p:cond delay="8350"/>
                            </p:stCondLst>
                            <p:childTnLst>
                              <p:par>
                                <p:cTn id="73" presetID="22" presetClass="entr" presetSubtype="1"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up)">
                                      <p:cBhvr>
                                        <p:cTn id="75" dur="500"/>
                                        <p:tgtEl>
                                          <p:spTgt spid="27"/>
                                        </p:tgtEl>
                                      </p:cBhvr>
                                    </p:animEffect>
                                  </p:childTnLst>
                                </p:cTn>
                              </p:par>
                            </p:childTnLst>
                          </p:cTn>
                        </p:par>
                        <p:par>
                          <p:cTn id="76" fill="hold">
                            <p:stCondLst>
                              <p:cond delay="8850"/>
                            </p:stCondLst>
                            <p:childTnLst>
                              <p:par>
                                <p:cTn id="77" presetID="22" presetClass="entr" presetSubtype="8"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childTnLst>
                          </p:cTn>
                        </p:par>
                        <p:par>
                          <p:cTn id="80" fill="hold">
                            <p:stCondLst>
                              <p:cond delay="935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9850"/>
                            </p:stCondLst>
                            <p:childTnLst>
                              <p:par>
                                <p:cTn id="85" presetID="22" presetClass="entr" presetSubtype="8" fill="hold"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left)">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7" grpId="0" animBg="1"/>
      <p:bldP spid="28" grpId="0" animBg="1"/>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02</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工作完成具体情况</a:t>
            </a: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52556617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2846759" y="134369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微软雅黑" panose="020B0503020204020204" pitchFamily="34" charset="-122"/>
                <a:ea typeface="微软雅黑" panose="020B0503020204020204" pitchFamily="34" charset="-122"/>
              </a:rPr>
              <a:t>点击添加标题</a:t>
            </a: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dirty="0">
                <a:latin typeface="微软雅黑" panose="020B0503020204020204" pitchFamily="34" charset="-122"/>
                <a:ea typeface="微软雅黑" panose="020B0503020204020204" pitchFamily="34" charset="-122"/>
              </a:rPr>
              <a:t>添加内容</a:t>
            </a:r>
          </a:p>
        </p:txBody>
      </p:sp>
      <p:cxnSp>
        <p:nvCxnSpPr>
          <p:cNvPr id="31" name="直接箭头连接符 30"/>
          <p:cNvCxnSpPr>
            <a:stCxn id="30" idx="5"/>
            <a:endCxn id="28"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itchFamily="34" charset="-122"/>
              <a:ea typeface="微软雅黑" panose="020B0503020204020204" pitchFamily="34" charset="-122"/>
            </a:endParaRPr>
          </a:p>
        </p:txBody>
      </p:sp>
      <p:sp>
        <p:nvSpPr>
          <p:cNvPr id="35" name="矩形 34"/>
          <p:cNvSpPr/>
          <p:nvPr/>
        </p:nvSpPr>
        <p:spPr>
          <a:xfrm>
            <a:off x="2846759" y="2517020"/>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点击添加标题</a:t>
            </a:r>
          </a:p>
        </p:txBody>
      </p:sp>
      <p:sp>
        <p:nvSpPr>
          <p:cNvPr id="37" name="TextBox 36"/>
          <p:cNvSpPr txBox="1"/>
          <p:nvPr/>
        </p:nvSpPr>
        <p:spPr>
          <a:xfrm>
            <a:off x="3142299" y="2806771"/>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itchFamily="34" charset="-122"/>
              <a:ea typeface="微软雅黑" panose="020B0503020204020204" pitchFamily="34" charset="-122"/>
            </a:endParaRPr>
          </a:p>
        </p:txBody>
      </p:sp>
      <p:sp>
        <p:nvSpPr>
          <p:cNvPr id="38" name="矩形 37"/>
          <p:cNvSpPr/>
          <p:nvPr/>
        </p:nvSpPr>
        <p:spPr>
          <a:xfrm>
            <a:off x="2846759" y="3711282"/>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3653255" y="3555813"/>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点击添加标题</a:t>
            </a:r>
          </a:p>
        </p:txBody>
      </p:sp>
      <p:sp>
        <p:nvSpPr>
          <p:cNvPr id="40" name="TextBox 39"/>
          <p:cNvSpPr txBox="1"/>
          <p:nvPr/>
        </p:nvSpPr>
        <p:spPr>
          <a:xfrm>
            <a:off x="3142299" y="4001033"/>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itchFamily="34" charset="-122"/>
              <a:ea typeface="微软雅黑" panose="020B0503020204020204" pitchFamily="34" charset="-122"/>
            </a:endParaRPr>
          </a:p>
        </p:txBody>
      </p:sp>
    </p:spTree>
    <p:extLst>
      <p:ext uri="{BB962C8B-B14F-4D97-AF65-F5344CB8AC3E}">
        <p14:creationId xmlns:p14="http://schemas.microsoft.com/office/powerpoint/2010/main" val="396108219"/>
      </p:ext>
    </p:extLst>
  </p:cSld>
  <p:clrMapOvr>
    <a:masterClrMapping/>
  </p:clrMapOvr>
  <p:transition spd="slow" advClick="0" advTm="0">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14:bounceEnd="50000">
                                          <p:cBhvr additive="base">
                                            <p:cTn id="3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0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00"/>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14:bounceEnd="50000">
                                          <p:cBhvr additive="base">
                                            <p:cTn id="51"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0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35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850"/>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14:bounceEnd="50000">
                                          <p:cBhvr additive="base">
                                            <p:cTn id="6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35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0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00"/>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0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35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850"/>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35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Group 66"/>
          <p:cNvGrpSpPr>
            <a:grpSpLocks/>
          </p:cNvGrpSpPr>
          <p:nvPr/>
        </p:nvGrpSpPr>
        <p:grpSpPr bwMode="auto">
          <a:xfrm>
            <a:off x="395641" y="986284"/>
            <a:ext cx="4453517" cy="3745706"/>
            <a:chOff x="720" y="839"/>
            <a:chExt cx="3740" cy="3146"/>
          </a:xfrm>
          <a:solidFill>
            <a:schemeClr val="accent1"/>
          </a:solidFill>
        </p:grpSpPr>
        <p:sp>
          <p:nvSpPr>
            <p:cNvPr id="8"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bg1">
                  <a:lumMod val="95000"/>
                </a:schemeClr>
              </a:solidFill>
              <a:prstDash val="solid"/>
              <a:round/>
              <a:headEnd/>
              <a:tailEnd/>
            </a:ln>
          </p:spPr>
          <p:txBody>
            <a:bodyPr/>
            <a:lstStyle/>
            <a:p>
              <a:endParaRPr lang="zh-CN" altLang="en-US"/>
            </a:p>
          </p:txBody>
        </p:sp>
        <p:sp>
          <p:nvSpPr>
            <p:cNvPr id="9"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bg1">
                  <a:lumMod val="95000"/>
                </a:schemeClr>
              </a:solidFill>
              <a:prstDash val="solid"/>
              <a:round/>
              <a:headEnd/>
              <a:tailEnd/>
            </a:ln>
          </p:spPr>
          <p:txBody>
            <a:bodyPr/>
            <a:lstStyle/>
            <a:p>
              <a:endParaRPr lang="zh-CN" altLang="en-US"/>
            </a:p>
          </p:txBody>
        </p:sp>
        <p:sp>
          <p:nvSpPr>
            <p:cNvPr id="10"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bg1">
                  <a:lumMod val="95000"/>
                </a:schemeClr>
              </a:solidFill>
              <a:prstDash val="solid"/>
              <a:round/>
              <a:headEnd/>
              <a:tailEnd/>
            </a:ln>
          </p:spPr>
          <p:txBody>
            <a:bodyPr/>
            <a:lstStyle/>
            <a:p>
              <a:endParaRPr lang="zh-CN" altLang="en-US"/>
            </a:p>
          </p:txBody>
        </p:sp>
        <p:sp>
          <p:nvSpPr>
            <p:cNvPr id="11"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bg1">
                  <a:lumMod val="95000"/>
                </a:schemeClr>
              </a:solidFill>
              <a:prstDash val="solid"/>
              <a:round/>
              <a:headEnd/>
              <a:tailEnd/>
            </a:ln>
          </p:spPr>
          <p:txBody>
            <a:bodyPr/>
            <a:lstStyle/>
            <a:p>
              <a:endParaRPr lang="zh-CN" altLang="en-US"/>
            </a:p>
          </p:txBody>
        </p:sp>
        <p:sp>
          <p:nvSpPr>
            <p:cNvPr id="12"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bg1">
                  <a:lumMod val="95000"/>
                </a:schemeClr>
              </a:solidFill>
              <a:prstDash val="solid"/>
              <a:round/>
              <a:headEnd/>
              <a:tailEnd/>
            </a:ln>
          </p:spPr>
          <p:txBody>
            <a:bodyPr/>
            <a:lstStyle/>
            <a:p>
              <a:endParaRPr lang="zh-CN" altLang="en-US"/>
            </a:p>
          </p:txBody>
        </p:sp>
        <p:sp>
          <p:nvSpPr>
            <p:cNvPr id="13"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bg1">
                  <a:lumMod val="95000"/>
                </a:schemeClr>
              </a:solidFill>
              <a:prstDash val="solid"/>
              <a:round/>
              <a:headEnd/>
              <a:tailEnd/>
            </a:ln>
          </p:spPr>
          <p:txBody>
            <a:bodyPr/>
            <a:lstStyle/>
            <a:p>
              <a:endParaRPr lang="zh-CN" altLang="en-US"/>
            </a:p>
          </p:txBody>
        </p:sp>
        <p:sp>
          <p:nvSpPr>
            <p:cNvPr id="14"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bg1">
                  <a:lumMod val="95000"/>
                </a:schemeClr>
              </a:solidFill>
              <a:prstDash val="solid"/>
              <a:round/>
              <a:headEnd/>
              <a:tailEnd/>
            </a:ln>
          </p:spPr>
          <p:txBody>
            <a:bodyPr/>
            <a:lstStyle/>
            <a:p>
              <a:endParaRPr lang="zh-CN" altLang="en-US"/>
            </a:p>
          </p:txBody>
        </p:sp>
        <p:sp>
          <p:nvSpPr>
            <p:cNvPr id="15"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bg1">
                  <a:lumMod val="95000"/>
                </a:schemeClr>
              </a:solidFill>
              <a:prstDash val="solid"/>
              <a:round/>
              <a:headEnd/>
              <a:tailEnd/>
            </a:ln>
          </p:spPr>
          <p:txBody>
            <a:bodyPr/>
            <a:lstStyle/>
            <a:p>
              <a:endParaRPr lang="zh-CN" altLang="en-US"/>
            </a:p>
          </p:txBody>
        </p:sp>
        <p:sp>
          <p:nvSpPr>
            <p:cNvPr id="16"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bg1">
                  <a:lumMod val="95000"/>
                </a:schemeClr>
              </a:solidFill>
              <a:prstDash val="solid"/>
              <a:round/>
              <a:headEnd/>
              <a:tailEnd/>
            </a:ln>
          </p:spPr>
          <p:txBody>
            <a:bodyPr/>
            <a:lstStyle/>
            <a:p>
              <a:endParaRPr lang="zh-CN" altLang="en-US"/>
            </a:p>
          </p:txBody>
        </p:sp>
        <p:sp>
          <p:nvSpPr>
            <p:cNvPr id="17"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bg1">
                  <a:lumMod val="95000"/>
                </a:schemeClr>
              </a:solidFill>
              <a:prstDash val="solid"/>
              <a:round/>
              <a:headEnd/>
              <a:tailEnd/>
            </a:ln>
          </p:spPr>
          <p:txBody>
            <a:bodyPr/>
            <a:lstStyle/>
            <a:p>
              <a:endParaRPr lang="zh-CN" altLang="en-US"/>
            </a:p>
          </p:txBody>
        </p:sp>
        <p:sp>
          <p:nvSpPr>
            <p:cNvPr id="18"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bg1">
                  <a:lumMod val="95000"/>
                </a:schemeClr>
              </a:solidFill>
              <a:prstDash val="solid"/>
              <a:round/>
              <a:headEnd/>
              <a:tailEnd/>
            </a:ln>
          </p:spPr>
          <p:txBody>
            <a:bodyPr/>
            <a:lstStyle/>
            <a:p>
              <a:endParaRPr lang="zh-CN" altLang="en-US"/>
            </a:p>
          </p:txBody>
        </p:sp>
        <p:sp>
          <p:nvSpPr>
            <p:cNvPr id="19"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bg1">
                  <a:lumMod val="95000"/>
                </a:schemeClr>
              </a:solidFill>
              <a:prstDash val="solid"/>
              <a:round/>
              <a:headEnd/>
              <a:tailEnd/>
            </a:ln>
          </p:spPr>
          <p:txBody>
            <a:bodyPr/>
            <a:lstStyle/>
            <a:p>
              <a:endParaRPr lang="zh-CN" altLang="en-US"/>
            </a:p>
          </p:txBody>
        </p:sp>
        <p:sp>
          <p:nvSpPr>
            <p:cNvPr id="20"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bg1">
                  <a:lumMod val="95000"/>
                </a:schemeClr>
              </a:solidFill>
              <a:prstDash val="solid"/>
              <a:round/>
              <a:headEnd/>
              <a:tailEnd/>
            </a:ln>
          </p:spPr>
          <p:txBody>
            <a:bodyPr/>
            <a:lstStyle/>
            <a:p>
              <a:endParaRPr lang="zh-CN" altLang="en-US"/>
            </a:p>
          </p:txBody>
        </p:sp>
        <p:sp>
          <p:nvSpPr>
            <p:cNvPr id="21"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bg1">
                  <a:lumMod val="95000"/>
                </a:schemeClr>
              </a:solidFill>
              <a:prstDash val="solid"/>
              <a:round/>
              <a:headEnd/>
              <a:tailEnd/>
            </a:ln>
          </p:spPr>
          <p:txBody>
            <a:bodyPr/>
            <a:lstStyle/>
            <a:p>
              <a:endParaRPr lang="zh-CN" altLang="en-US"/>
            </a:p>
          </p:txBody>
        </p:sp>
        <p:sp>
          <p:nvSpPr>
            <p:cNvPr id="22"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bg1">
                  <a:lumMod val="95000"/>
                </a:schemeClr>
              </a:solidFill>
              <a:prstDash val="solid"/>
              <a:round/>
              <a:headEnd/>
              <a:tailEnd/>
            </a:ln>
          </p:spPr>
          <p:txBody>
            <a:bodyPr/>
            <a:lstStyle/>
            <a:p>
              <a:endParaRPr lang="zh-CN" altLang="en-US"/>
            </a:p>
          </p:txBody>
        </p:sp>
        <p:sp>
          <p:nvSpPr>
            <p:cNvPr id="23"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bg1">
                  <a:lumMod val="95000"/>
                </a:schemeClr>
              </a:solidFill>
              <a:prstDash val="solid"/>
              <a:round/>
              <a:headEnd/>
              <a:tailEnd/>
            </a:ln>
          </p:spPr>
          <p:txBody>
            <a:bodyPr/>
            <a:lstStyle/>
            <a:p>
              <a:endParaRPr lang="zh-CN" altLang="en-US"/>
            </a:p>
          </p:txBody>
        </p:sp>
        <p:sp>
          <p:nvSpPr>
            <p:cNvPr id="24"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bg1">
                  <a:lumMod val="95000"/>
                </a:schemeClr>
              </a:solidFill>
              <a:prstDash val="solid"/>
              <a:round/>
              <a:headEnd/>
              <a:tailEnd/>
            </a:ln>
          </p:spPr>
          <p:txBody>
            <a:bodyPr/>
            <a:lstStyle/>
            <a:p>
              <a:endParaRPr lang="zh-CN" altLang="en-US"/>
            </a:p>
          </p:txBody>
        </p:sp>
        <p:sp>
          <p:nvSpPr>
            <p:cNvPr id="25"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bg1">
                  <a:lumMod val="95000"/>
                </a:schemeClr>
              </a:solidFill>
              <a:prstDash val="solid"/>
              <a:round/>
              <a:headEnd/>
              <a:tailEnd/>
            </a:ln>
          </p:spPr>
          <p:txBody>
            <a:bodyPr/>
            <a:lstStyle/>
            <a:p>
              <a:endParaRPr lang="zh-CN" altLang="en-US"/>
            </a:p>
          </p:txBody>
        </p:sp>
        <p:sp>
          <p:nvSpPr>
            <p:cNvPr id="26"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bg1">
                  <a:lumMod val="95000"/>
                </a:schemeClr>
              </a:solidFill>
              <a:prstDash val="solid"/>
              <a:round/>
              <a:headEnd/>
              <a:tailEnd/>
            </a:ln>
          </p:spPr>
          <p:txBody>
            <a:bodyPr/>
            <a:lstStyle/>
            <a:p>
              <a:endParaRPr lang="zh-CN" altLang="en-US"/>
            </a:p>
          </p:txBody>
        </p:sp>
        <p:sp>
          <p:nvSpPr>
            <p:cNvPr id="27"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bg1">
                  <a:lumMod val="95000"/>
                </a:schemeClr>
              </a:solidFill>
              <a:prstDash val="solid"/>
              <a:round/>
              <a:headEnd/>
              <a:tailEnd/>
            </a:ln>
          </p:spPr>
          <p:txBody>
            <a:bodyPr/>
            <a:lstStyle/>
            <a:p>
              <a:endParaRPr lang="zh-CN" altLang="en-US"/>
            </a:p>
          </p:txBody>
        </p:sp>
        <p:sp>
          <p:nvSpPr>
            <p:cNvPr id="28"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bg1">
                  <a:lumMod val="95000"/>
                </a:schemeClr>
              </a:solidFill>
              <a:prstDash val="solid"/>
              <a:round/>
              <a:headEnd/>
              <a:tailEnd/>
            </a:ln>
          </p:spPr>
          <p:txBody>
            <a:bodyPr/>
            <a:lstStyle/>
            <a:p>
              <a:endParaRPr lang="zh-CN" altLang="en-US"/>
            </a:p>
          </p:txBody>
        </p:sp>
        <p:sp>
          <p:nvSpPr>
            <p:cNvPr id="29"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bg1">
                  <a:lumMod val="95000"/>
                </a:schemeClr>
              </a:solidFill>
              <a:prstDash val="solid"/>
              <a:round/>
              <a:headEnd/>
              <a:tailEnd/>
            </a:ln>
          </p:spPr>
          <p:txBody>
            <a:bodyPr/>
            <a:lstStyle/>
            <a:p>
              <a:endParaRPr lang="zh-CN" altLang="en-US"/>
            </a:p>
          </p:txBody>
        </p:sp>
        <p:sp>
          <p:nvSpPr>
            <p:cNvPr id="30"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bg1">
                  <a:lumMod val="95000"/>
                </a:schemeClr>
              </a:solidFill>
              <a:prstDash val="solid"/>
              <a:round/>
              <a:headEnd/>
              <a:tailEnd/>
            </a:ln>
          </p:spPr>
          <p:txBody>
            <a:bodyPr/>
            <a:lstStyle/>
            <a:p>
              <a:endParaRPr lang="zh-CN" altLang="en-US"/>
            </a:p>
          </p:txBody>
        </p:sp>
        <p:sp>
          <p:nvSpPr>
            <p:cNvPr id="31"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bg1">
                  <a:lumMod val="95000"/>
                </a:schemeClr>
              </a:solidFill>
              <a:prstDash val="solid"/>
              <a:round/>
              <a:headEnd/>
              <a:tailEnd/>
            </a:ln>
          </p:spPr>
          <p:txBody>
            <a:bodyPr/>
            <a:lstStyle/>
            <a:p>
              <a:endParaRPr lang="zh-CN" altLang="en-US"/>
            </a:p>
          </p:txBody>
        </p:sp>
        <p:sp>
          <p:nvSpPr>
            <p:cNvPr id="32"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bg1">
                  <a:lumMod val="95000"/>
                </a:schemeClr>
              </a:solidFill>
              <a:prstDash val="solid"/>
              <a:round/>
              <a:headEnd/>
              <a:tailEnd/>
            </a:ln>
          </p:spPr>
          <p:txBody>
            <a:bodyPr/>
            <a:lstStyle/>
            <a:p>
              <a:endParaRPr lang="zh-CN" altLang="en-US"/>
            </a:p>
          </p:txBody>
        </p:sp>
        <p:sp>
          <p:nvSpPr>
            <p:cNvPr id="33"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bg1">
                  <a:lumMod val="95000"/>
                </a:schemeClr>
              </a:solidFill>
              <a:prstDash val="solid"/>
              <a:round/>
              <a:headEnd/>
              <a:tailEnd/>
            </a:ln>
          </p:spPr>
          <p:txBody>
            <a:bodyPr/>
            <a:lstStyle/>
            <a:p>
              <a:endParaRPr lang="zh-CN" altLang="en-US"/>
            </a:p>
          </p:txBody>
        </p:sp>
        <p:sp>
          <p:nvSpPr>
            <p:cNvPr id="34"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bg1">
                  <a:lumMod val="95000"/>
                </a:schemeClr>
              </a:solidFill>
              <a:prstDash val="solid"/>
              <a:round/>
              <a:headEnd/>
              <a:tailEnd/>
            </a:ln>
          </p:spPr>
          <p:txBody>
            <a:bodyPr/>
            <a:lstStyle/>
            <a:p>
              <a:endParaRPr lang="zh-CN" altLang="en-US"/>
            </a:p>
          </p:txBody>
        </p:sp>
        <p:sp>
          <p:nvSpPr>
            <p:cNvPr id="35"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bg1">
                  <a:lumMod val="95000"/>
                </a:schemeClr>
              </a:solidFill>
              <a:prstDash val="solid"/>
              <a:round/>
              <a:headEnd/>
              <a:tailEnd/>
            </a:ln>
          </p:spPr>
          <p:txBody>
            <a:bodyPr/>
            <a:lstStyle/>
            <a:p>
              <a:endParaRPr lang="zh-CN" altLang="en-US"/>
            </a:p>
          </p:txBody>
        </p:sp>
        <p:sp>
          <p:nvSpPr>
            <p:cNvPr id="36"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bg1">
                  <a:lumMod val="95000"/>
                </a:schemeClr>
              </a:solidFill>
              <a:prstDash val="solid"/>
              <a:round/>
              <a:headEnd/>
              <a:tailEnd/>
            </a:ln>
          </p:spPr>
          <p:txBody>
            <a:bodyPr/>
            <a:lstStyle/>
            <a:p>
              <a:endParaRPr lang="zh-CN" altLang="en-US"/>
            </a:p>
          </p:txBody>
        </p:sp>
        <p:sp>
          <p:nvSpPr>
            <p:cNvPr id="37"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bg1">
                  <a:lumMod val="95000"/>
                </a:schemeClr>
              </a:solidFill>
              <a:prstDash val="solid"/>
              <a:round/>
              <a:headEnd/>
              <a:tailEnd/>
            </a:ln>
          </p:spPr>
          <p:txBody>
            <a:bodyPr/>
            <a:lstStyle/>
            <a:p>
              <a:endParaRPr lang="zh-CN" altLang="en-US"/>
            </a:p>
          </p:txBody>
        </p:sp>
        <p:sp>
          <p:nvSpPr>
            <p:cNvPr id="38"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bg1">
                  <a:lumMod val="95000"/>
                </a:schemeClr>
              </a:solidFill>
              <a:prstDash val="solid"/>
              <a:round/>
              <a:headEnd/>
              <a:tailEnd/>
            </a:ln>
          </p:spPr>
          <p:txBody>
            <a:bodyPr/>
            <a:lstStyle/>
            <a:p>
              <a:endParaRPr lang="zh-CN" altLang="en-US"/>
            </a:p>
          </p:txBody>
        </p:sp>
        <p:sp>
          <p:nvSpPr>
            <p:cNvPr id="39"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bg1">
                  <a:lumMod val="95000"/>
                </a:schemeClr>
              </a:solidFill>
              <a:prstDash val="solid"/>
              <a:round/>
              <a:headEnd/>
              <a:tailEnd/>
            </a:ln>
          </p:spPr>
          <p:txBody>
            <a:bodyPr/>
            <a:lstStyle/>
            <a:p>
              <a:endParaRPr lang="zh-CN" altLang="en-US"/>
            </a:p>
          </p:txBody>
        </p:sp>
        <p:sp>
          <p:nvSpPr>
            <p:cNvPr id="40"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bg1">
                  <a:lumMod val="95000"/>
                </a:schemeClr>
              </a:solidFill>
              <a:prstDash val="solid"/>
              <a:round/>
              <a:headEnd/>
              <a:tailEnd/>
            </a:ln>
          </p:spPr>
          <p:txBody>
            <a:bodyPr/>
            <a:lstStyle/>
            <a:p>
              <a:endParaRPr lang="zh-CN" altLang="en-US"/>
            </a:p>
          </p:txBody>
        </p:sp>
        <p:sp>
          <p:nvSpPr>
            <p:cNvPr id="41"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bg1">
                  <a:lumMod val="95000"/>
                </a:schemeClr>
              </a:solidFill>
              <a:prstDash val="solid"/>
              <a:round/>
              <a:headEnd/>
              <a:tailEnd/>
            </a:ln>
          </p:spPr>
          <p:txBody>
            <a:bodyPr/>
            <a:lstStyle/>
            <a:p>
              <a:endParaRPr lang="zh-CN" altLang="en-US"/>
            </a:p>
          </p:txBody>
        </p:sp>
        <p:sp>
          <p:nvSpPr>
            <p:cNvPr id="42"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bg1">
                  <a:lumMod val="95000"/>
                </a:schemeClr>
              </a:solidFill>
              <a:prstDash val="solid"/>
              <a:round/>
              <a:headEnd/>
              <a:tailEnd/>
            </a:ln>
          </p:spPr>
          <p:txBody>
            <a:bodyPr/>
            <a:lstStyle/>
            <a:p>
              <a:endParaRPr lang="zh-CN" altLang="en-US"/>
            </a:p>
          </p:txBody>
        </p:sp>
        <p:sp>
          <p:nvSpPr>
            <p:cNvPr id="43"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bg1">
                  <a:lumMod val="95000"/>
                </a:schemeClr>
              </a:solidFill>
              <a:prstDash val="solid"/>
              <a:round/>
              <a:headEnd/>
              <a:tailEnd/>
            </a:ln>
          </p:spPr>
          <p:txBody>
            <a:bodyPr/>
            <a:lstStyle/>
            <a:p>
              <a:endParaRPr lang="zh-CN" altLang="en-US"/>
            </a:p>
          </p:txBody>
        </p:sp>
        <p:sp>
          <p:nvSpPr>
            <p:cNvPr id="44"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bg1">
                  <a:lumMod val="95000"/>
                </a:schemeClr>
              </a:solidFill>
              <a:prstDash val="solid"/>
              <a:round/>
              <a:headEnd/>
              <a:tailEnd/>
            </a:ln>
          </p:spPr>
          <p:txBody>
            <a:bodyPr/>
            <a:lstStyle/>
            <a:p>
              <a:endParaRPr lang="zh-CN" altLang="en-US"/>
            </a:p>
          </p:txBody>
        </p:sp>
        <p:sp>
          <p:nvSpPr>
            <p:cNvPr id="45"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bg1">
                  <a:lumMod val="95000"/>
                </a:schemeClr>
              </a:solidFill>
              <a:prstDash val="solid"/>
              <a:round/>
              <a:headEnd/>
              <a:tailEnd/>
            </a:ln>
          </p:spPr>
          <p:txBody>
            <a:bodyPr/>
            <a:lstStyle/>
            <a:p>
              <a:endParaRPr lang="zh-CN" altLang="en-US"/>
            </a:p>
          </p:txBody>
        </p:sp>
        <p:sp>
          <p:nvSpPr>
            <p:cNvPr id="46"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bg1">
                  <a:lumMod val="95000"/>
                </a:schemeClr>
              </a:solidFill>
              <a:prstDash val="solid"/>
              <a:round/>
              <a:headEnd/>
              <a:tailEnd/>
            </a:ln>
          </p:spPr>
          <p:txBody>
            <a:bodyPr/>
            <a:lstStyle/>
            <a:p>
              <a:endParaRPr lang="zh-CN" altLang="en-US"/>
            </a:p>
          </p:txBody>
        </p:sp>
        <p:sp>
          <p:nvSpPr>
            <p:cNvPr id="47"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bg1">
                  <a:lumMod val="95000"/>
                </a:schemeClr>
              </a:solidFill>
              <a:prstDash val="solid"/>
              <a:round/>
              <a:headEnd/>
              <a:tailEnd/>
            </a:ln>
          </p:spPr>
          <p:txBody>
            <a:bodyPr/>
            <a:lstStyle/>
            <a:p>
              <a:endParaRPr lang="zh-CN" altLang="en-US"/>
            </a:p>
          </p:txBody>
        </p:sp>
        <p:sp>
          <p:nvSpPr>
            <p:cNvPr id="48"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bg1">
                  <a:lumMod val="95000"/>
                </a:schemeClr>
              </a:solidFill>
              <a:prstDash val="solid"/>
              <a:round/>
              <a:headEnd/>
              <a:tailEnd/>
            </a:ln>
          </p:spPr>
          <p:txBody>
            <a:bodyPr/>
            <a:lstStyle/>
            <a:p>
              <a:endParaRPr lang="zh-CN" altLang="en-US"/>
            </a:p>
          </p:txBody>
        </p:sp>
        <p:sp>
          <p:nvSpPr>
            <p:cNvPr id="49"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bg1">
                  <a:lumMod val="95000"/>
                </a:schemeClr>
              </a:solidFill>
              <a:prstDash val="solid"/>
              <a:round/>
              <a:headEnd/>
              <a:tailEnd/>
            </a:ln>
          </p:spPr>
          <p:txBody>
            <a:bodyPr/>
            <a:lstStyle/>
            <a:p>
              <a:endParaRPr lang="zh-CN" altLang="en-US"/>
            </a:p>
          </p:txBody>
        </p:sp>
        <p:sp>
          <p:nvSpPr>
            <p:cNvPr id="50"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bg1">
                  <a:lumMod val="95000"/>
                </a:schemeClr>
              </a:solidFill>
              <a:prstDash val="solid"/>
              <a:round/>
              <a:headEnd/>
              <a:tailEnd/>
            </a:ln>
          </p:spPr>
          <p:txBody>
            <a:bodyPr/>
            <a:lstStyle/>
            <a:p>
              <a:endParaRPr lang="zh-CN" altLang="en-US"/>
            </a:p>
          </p:txBody>
        </p:sp>
        <p:sp>
          <p:nvSpPr>
            <p:cNvPr id="51"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bg1">
                  <a:lumMod val="95000"/>
                </a:schemeClr>
              </a:solidFill>
              <a:prstDash val="solid"/>
              <a:round/>
              <a:headEnd/>
              <a:tailEnd/>
            </a:ln>
          </p:spPr>
          <p:txBody>
            <a:bodyPr/>
            <a:lstStyle/>
            <a:p>
              <a:endParaRPr lang="zh-CN" altLang="en-US"/>
            </a:p>
          </p:txBody>
        </p:sp>
        <p:sp>
          <p:nvSpPr>
            <p:cNvPr id="52"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bg1">
                  <a:lumMod val="95000"/>
                </a:schemeClr>
              </a:solidFill>
              <a:prstDash val="solid"/>
              <a:round/>
              <a:headEnd/>
              <a:tailEnd/>
            </a:ln>
          </p:spPr>
          <p:txBody>
            <a:bodyPr/>
            <a:lstStyle/>
            <a:p>
              <a:endParaRPr lang="zh-CN" altLang="en-US"/>
            </a:p>
          </p:txBody>
        </p:sp>
        <p:sp>
          <p:nvSpPr>
            <p:cNvPr id="53"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bg1">
                  <a:lumMod val="95000"/>
                </a:schemeClr>
              </a:solidFill>
              <a:prstDash val="solid"/>
              <a:round/>
              <a:headEnd/>
              <a:tailEnd/>
            </a:ln>
          </p:spPr>
          <p:txBody>
            <a:bodyPr/>
            <a:lstStyle/>
            <a:p>
              <a:endParaRPr lang="zh-CN" altLang="en-US"/>
            </a:p>
          </p:txBody>
        </p:sp>
        <p:sp>
          <p:nvSpPr>
            <p:cNvPr id="54"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bg1">
                  <a:lumMod val="95000"/>
                </a:schemeClr>
              </a:solidFill>
              <a:prstDash val="solid"/>
              <a:round/>
              <a:headEnd/>
              <a:tailEnd/>
            </a:ln>
          </p:spPr>
          <p:txBody>
            <a:bodyPr/>
            <a:lstStyle/>
            <a:p>
              <a:endParaRPr lang="zh-CN" altLang="en-US"/>
            </a:p>
          </p:txBody>
        </p:sp>
        <p:sp>
          <p:nvSpPr>
            <p:cNvPr id="55"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bg1">
                  <a:lumMod val="95000"/>
                </a:schemeClr>
              </a:solidFill>
              <a:prstDash val="solid"/>
              <a:round/>
              <a:headEnd/>
              <a:tailEnd/>
            </a:ln>
          </p:spPr>
          <p:txBody>
            <a:bodyPr/>
            <a:lstStyle/>
            <a:p>
              <a:endParaRPr lang="zh-CN" altLang="en-US"/>
            </a:p>
          </p:txBody>
        </p:sp>
        <p:sp>
          <p:nvSpPr>
            <p:cNvPr id="56"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bg1">
                  <a:lumMod val="95000"/>
                </a:schemeClr>
              </a:solidFill>
              <a:prstDash val="solid"/>
              <a:round/>
              <a:headEnd/>
              <a:tailEnd/>
            </a:ln>
          </p:spPr>
          <p:txBody>
            <a:bodyPr/>
            <a:lstStyle/>
            <a:p>
              <a:endParaRPr lang="zh-CN" altLang="en-US"/>
            </a:p>
          </p:txBody>
        </p:sp>
        <p:sp>
          <p:nvSpPr>
            <p:cNvPr id="57"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bg1">
                  <a:lumMod val="95000"/>
                </a:schemeClr>
              </a:solidFill>
              <a:prstDash val="solid"/>
              <a:round/>
              <a:headEnd/>
              <a:tailEnd/>
            </a:ln>
          </p:spPr>
          <p:txBody>
            <a:bodyPr/>
            <a:lstStyle/>
            <a:p>
              <a:endParaRPr lang="zh-CN" altLang="en-US"/>
            </a:p>
          </p:txBody>
        </p:sp>
        <p:sp>
          <p:nvSpPr>
            <p:cNvPr id="58"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bg1">
                  <a:lumMod val="95000"/>
                </a:schemeClr>
              </a:solidFill>
              <a:prstDash val="solid"/>
              <a:round/>
              <a:headEnd/>
              <a:tailEnd/>
            </a:ln>
          </p:spPr>
          <p:txBody>
            <a:bodyPr/>
            <a:lstStyle/>
            <a:p>
              <a:endParaRPr lang="zh-CN" altLang="en-US"/>
            </a:p>
          </p:txBody>
        </p:sp>
        <p:sp>
          <p:nvSpPr>
            <p:cNvPr id="59"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bg1">
                  <a:lumMod val="95000"/>
                </a:schemeClr>
              </a:solidFill>
              <a:prstDash val="solid"/>
              <a:round/>
              <a:headEnd/>
              <a:tailEnd/>
            </a:ln>
          </p:spPr>
          <p:txBody>
            <a:bodyPr/>
            <a:lstStyle/>
            <a:p>
              <a:endParaRPr lang="zh-CN" altLang="en-US"/>
            </a:p>
          </p:txBody>
        </p:sp>
        <p:sp>
          <p:nvSpPr>
            <p:cNvPr id="60"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bg1">
                  <a:lumMod val="95000"/>
                </a:schemeClr>
              </a:solidFill>
              <a:prstDash val="solid"/>
              <a:round/>
              <a:headEnd/>
              <a:tailEnd/>
            </a:ln>
          </p:spPr>
          <p:txBody>
            <a:bodyPr/>
            <a:lstStyle/>
            <a:p>
              <a:endParaRPr lang="zh-CN" altLang="en-US"/>
            </a:p>
          </p:txBody>
        </p:sp>
        <p:sp>
          <p:nvSpPr>
            <p:cNvPr id="61"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bg1">
                  <a:lumMod val="95000"/>
                </a:schemeClr>
              </a:solidFill>
              <a:prstDash val="solid"/>
              <a:round/>
              <a:headEnd/>
              <a:tailEnd/>
            </a:ln>
          </p:spPr>
          <p:txBody>
            <a:bodyPr/>
            <a:lstStyle/>
            <a:p>
              <a:endParaRPr lang="zh-CN" altLang="en-US"/>
            </a:p>
          </p:txBody>
        </p:sp>
        <p:sp>
          <p:nvSpPr>
            <p:cNvPr id="62"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bg1">
                  <a:lumMod val="95000"/>
                </a:schemeClr>
              </a:solidFill>
              <a:prstDash val="solid"/>
              <a:round/>
              <a:headEnd/>
              <a:tailEnd/>
            </a:ln>
          </p:spPr>
          <p:txBody>
            <a:bodyPr/>
            <a:lstStyle/>
            <a:p>
              <a:endParaRPr lang="zh-CN" altLang="en-US"/>
            </a:p>
          </p:txBody>
        </p:sp>
        <p:sp>
          <p:nvSpPr>
            <p:cNvPr id="63"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bg1">
                  <a:lumMod val="95000"/>
                </a:schemeClr>
              </a:solidFill>
              <a:prstDash val="solid"/>
              <a:round/>
              <a:headEnd/>
              <a:tailEnd/>
            </a:ln>
          </p:spPr>
          <p:txBody>
            <a:bodyPr/>
            <a:lstStyle/>
            <a:p>
              <a:endParaRPr lang="zh-CN" altLang="en-US"/>
            </a:p>
          </p:txBody>
        </p:sp>
        <p:sp>
          <p:nvSpPr>
            <p:cNvPr id="64"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bg1">
                  <a:lumMod val="95000"/>
                </a:schemeClr>
              </a:solidFill>
              <a:prstDash val="solid"/>
              <a:round/>
              <a:headEnd/>
              <a:tailEnd/>
            </a:ln>
          </p:spPr>
          <p:txBody>
            <a:bodyPr/>
            <a:lstStyle/>
            <a:p>
              <a:endParaRPr lang="zh-CN" altLang="en-US"/>
            </a:p>
          </p:txBody>
        </p:sp>
        <p:sp>
          <p:nvSpPr>
            <p:cNvPr id="65"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bg1">
                  <a:lumMod val="95000"/>
                </a:schemeClr>
              </a:solidFill>
              <a:prstDash val="solid"/>
              <a:round/>
              <a:headEnd/>
              <a:tailEnd/>
            </a:ln>
          </p:spPr>
          <p:txBody>
            <a:bodyPr/>
            <a:lstStyle/>
            <a:p>
              <a:endParaRPr lang="zh-CN" altLang="en-US"/>
            </a:p>
          </p:txBody>
        </p:sp>
        <p:sp>
          <p:nvSpPr>
            <p:cNvPr id="66"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bg1">
                  <a:lumMod val="95000"/>
                </a:schemeClr>
              </a:solidFill>
              <a:prstDash val="solid"/>
              <a:round/>
              <a:headEnd/>
              <a:tailEnd/>
            </a:ln>
          </p:spPr>
          <p:txBody>
            <a:bodyPr/>
            <a:lstStyle/>
            <a:p>
              <a:endParaRPr lang="zh-CN" altLang="en-US"/>
            </a:p>
          </p:txBody>
        </p:sp>
        <p:sp>
          <p:nvSpPr>
            <p:cNvPr id="67"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bg1">
                  <a:lumMod val="95000"/>
                </a:schemeClr>
              </a:solidFill>
              <a:prstDash val="solid"/>
              <a:round/>
              <a:headEnd/>
              <a:tailEnd/>
            </a:ln>
          </p:spPr>
          <p:txBody>
            <a:bodyPr/>
            <a:lstStyle/>
            <a:p>
              <a:endParaRPr lang="zh-CN" altLang="en-US"/>
            </a:p>
          </p:txBody>
        </p:sp>
        <p:sp>
          <p:nvSpPr>
            <p:cNvPr id="68"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bg1">
                  <a:lumMod val="95000"/>
                </a:schemeClr>
              </a:solidFill>
              <a:prstDash val="solid"/>
              <a:round/>
              <a:headEnd/>
              <a:tailEnd/>
            </a:ln>
          </p:spPr>
          <p:txBody>
            <a:bodyPr/>
            <a:lstStyle/>
            <a:p>
              <a:endParaRPr lang="zh-CN" altLang="en-US"/>
            </a:p>
          </p:txBody>
        </p:sp>
        <p:sp>
          <p:nvSpPr>
            <p:cNvPr id="69"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bg1">
                  <a:lumMod val="95000"/>
                </a:schemeClr>
              </a:solidFill>
              <a:prstDash val="solid"/>
              <a:round/>
              <a:headEnd/>
              <a:tailEnd/>
            </a:ln>
          </p:spPr>
          <p:txBody>
            <a:bodyPr/>
            <a:lstStyle/>
            <a:p>
              <a:endParaRPr lang="zh-CN" altLang="en-US"/>
            </a:p>
          </p:txBody>
        </p:sp>
      </p:grpSp>
      <p:sp>
        <p:nvSpPr>
          <p:cNvPr id="70" name="Freeform 78"/>
          <p:cNvSpPr>
            <a:spLocks/>
          </p:cNvSpPr>
          <p:nvPr/>
        </p:nvSpPr>
        <p:spPr bwMode="gray">
          <a:xfrm>
            <a:off x="3334486" y="3939033"/>
            <a:ext cx="671600" cy="5715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accent2"/>
          </a:solidFill>
          <a:ln w="6350">
            <a:solidFill>
              <a:srgbClr val="FFFFFF"/>
            </a:solidFill>
            <a:prstDash val="solid"/>
            <a:round/>
            <a:headEnd/>
            <a:tailEnd/>
          </a:ln>
        </p:spPr>
        <p:txBody>
          <a:bodyPr lIns="68567" tIns="34284" rIns="68567" bIns="34284"/>
          <a:lstStyle/>
          <a:p>
            <a:endParaRPr lang="zh-CN" altLang="en-US"/>
          </a:p>
        </p:txBody>
      </p:sp>
      <p:sp>
        <p:nvSpPr>
          <p:cNvPr id="71" name="Freeform 92"/>
          <p:cNvSpPr>
            <a:spLocks/>
          </p:cNvSpPr>
          <p:nvPr/>
        </p:nvSpPr>
        <p:spPr bwMode="gray">
          <a:xfrm>
            <a:off x="3647662" y="2615059"/>
            <a:ext cx="587055" cy="394097"/>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chemeClr val="accent2"/>
          </a:solidFill>
          <a:ln w="6350">
            <a:solidFill>
              <a:srgbClr val="FFFFFF"/>
            </a:solidFill>
            <a:prstDash val="solid"/>
            <a:round/>
            <a:headEnd/>
            <a:tailEnd/>
          </a:ln>
        </p:spPr>
        <p:txBody>
          <a:bodyPr lIns="68567" tIns="34284" rIns="68567" bIns="34284"/>
          <a:lstStyle/>
          <a:p>
            <a:endParaRPr lang="zh-CN" altLang="en-US"/>
          </a:p>
        </p:txBody>
      </p:sp>
      <p:sp>
        <p:nvSpPr>
          <p:cNvPr id="72" name="Freeform 100"/>
          <p:cNvSpPr>
            <a:spLocks/>
          </p:cNvSpPr>
          <p:nvPr/>
        </p:nvSpPr>
        <p:spPr bwMode="gray">
          <a:xfrm>
            <a:off x="3876292" y="2010221"/>
            <a:ext cx="512035" cy="51077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chemeClr val="accent2"/>
          </a:solidFill>
          <a:ln w="6350">
            <a:solidFill>
              <a:srgbClr val="FFFFFF"/>
            </a:solidFill>
            <a:prstDash val="solid"/>
            <a:round/>
            <a:headEnd/>
            <a:tailEnd/>
          </a:ln>
        </p:spPr>
        <p:txBody>
          <a:bodyPr lIns="68567" tIns="34284" rIns="68567" bIns="34284"/>
          <a:lstStyle/>
          <a:p>
            <a:endParaRPr lang="zh-CN" altLang="en-US"/>
          </a:p>
        </p:txBody>
      </p:sp>
      <p:sp>
        <p:nvSpPr>
          <p:cNvPr id="73" name="Freeform 82"/>
          <p:cNvSpPr>
            <a:spLocks/>
          </p:cNvSpPr>
          <p:nvPr/>
        </p:nvSpPr>
        <p:spPr bwMode="gray">
          <a:xfrm>
            <a:off x="4001417" y="3293714"/>
            <a:ext cx="336991" cy="378619"/>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chemeClr val="accent2"/>
          </a:solidFill>
          <a:ln w="6350">
            <a:solidFill>
              <a:srgbClr val="FFFFFF"/>
            </a:solidFill>
            <a:prstDash val="solid"/>
            <a:round/>
            <a:headEnd/>
            <a:tailEnd/>
          </a:ln>
        </p:spPr>
        <p:txBody>
          <a:bodyPr lIns="68567" tIns="34284" rIns="68567" bIns="34284"/>
          <a:lstStyle/>
          <a:p>
            <a:endParaRPr lang="zh-CN" altLang="en-US"/>
          </a:p>
        </p:txBody>
      </p:sp>
      <p:cxnSp>
        <p:nvCxnSpPr>
          <p:cNvPr id="74" name="直接连接符 73"/>
          <p:cNvCxnSpPr/>
          <p:nvPr/>
        </p:nvCxnSpPr>
        <p:spPr>
          <a:xfrm>
            <a:off x="4326660" y="2331096"/>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515994" y="2517428"/>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4166548" y="2713224"/>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355883" y="2899557"/>
            <a:ext cx="184906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4278775" y="3397300"/>
            <a:ext cx="237218" cy="1535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515994" y="3397300"/>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784602" y="4261098"/>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973935" y="4447431"/>
            <a:ext cx="21460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027553" y="2211710"/>
            <a:ext cx="1061803" cy="253904"/>
          </a:xfrm>
          <a:prstGeom prst="rect">
            <a:avLst/>
          </a:prstGeom>
        </p:spPr>
        <p:txBody>
          <a:bodyPr wrap="none" lIns="68567" tIns="34284" rIns="68567" bIns="34284">
            <a:spAutoFit/>
          </a:bodyPr>
          <a:lstStyle/>
          <a:p>
            <a:r>
              <a:rPr lang="zh-CN" altLang="en-US" sz="1200" dirty="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200" dirty="0">
              <a:solidFill>
                <a:schemeClr val="tx1">
                  <a:lumMod val="85000"/>
                  <a:lumOff val="15000"/>
                </a:schemeClr>
              </a:solidFill>
              <a:latin typeface="微软雅黑" pitchFamily="34" charset="-122"/>
              <a:ea typeface="微软雅黑" pitchFamily="34" charset="-122"/>
            </a:endParaRPr>
          </a:p>
        </p:txBody>
      </p:sp>
      <p:sp>
        <p:nvSpPr>
          <p:cNvPr id="83" name="矩形 82"/>
          <p:cNvSpPr/>
          <p:nvPr/>
        </p:nvSpPr>
        <p:spPr>
          <a:xfrm>
            <a:off x="5027553" y="2643491"/>
            <a:ext cx="1061803" cy="253904"/>
          </a:xfrm>
          <a:prstGeom prst="rect">
            <a:avLst/>
          </a:prstGeom>
        </p:spPr>
        <p:txBody>
          <a:bodyPr wrap="none" lIns="68567" tIns="34284" rIns="68567" bIns="34284">
            <a:spAutoFit/>
          </a:bodyPr>
          <a:lstStyle/>
          <a:p>
            <a:r>
              <a:rPr lang="zh-CN" altLang="en-US" sz="120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200">
              <a:solidFill>
                <a:schemeClr val="tx1">
                  <a:lumMod val="85000"/>
                  <a:lumOff val="15000"/>
                </a:schemeClr>
              </a:solidFill>
              <a:latin typeface="微软雅黑" pitchFamily="34" charset="-122"/>
              <a:ea typeface="微软雅黑" pitchFamily="34" charset="-122"/>
            </a:endParaRPr>
          </a:p>
        </p:txBody>
      </p:sp>
      <p:sp>
        <p:nvSpPr>
          <p:cNvPr id="84" name="矩形 83"/>
          <p:cNvSpPr/>
          <p:nvPr/>
        </p:nvSpPr>
        <p:spPr>
          <a:xfrm>
            <a:off x="5027553" y="3142570"/>
            <a:ext cx="1061803" cy="253904"/>
          </a:xfrm>
          <a:prstGeom prst="rect">
            <a:avLst/>
          </a:prstGeom>
        </p:spPr>
        <p:txBody>
          <a:bodyPr wrap="none" lIns="68567" tIns="34284" rIns="68567" bIns="34284">
            <a:spAutoFit/>
          </a:bodyPr>
          <a:lstStyle/>
          <a:p>
            <a:r>
              <a:rPr lang="zh-CN" altLang="en-US" sz="120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200">
              <a:solidFill>
                <a:schemeClr val="tx1">
                  <a:lumMod val="85000"/>
                  <a:lumOff val="15000"/>
                </a:schemeClr>
              </a:solidFill>
              <a:latin typeface="微软雅黑" pitchFamily="34" charset="-122"/>
              <a:ea typeface="微软雅黑" pitchFamily="34" charset="-122"/>
            </a:endParaRPr>
          </a:p>
        </p:txBody>
      </p:sp>
      <p:sp>
        <p:nvSpPr>
          <p:cNvPr id="85" name="矩形 84"/>
          <p:cNvSpPr/>
          <p:nvPr/>
        </p:nvSpPr>
        <p:spPr>
          <a:xfrm>
            <a:off x="4993600" y="4140047"/>
            <a:ext cx="1061803" cy="253904"/>
          </a:xfrm>
          <a:prstGeom prst="rect">
            <a:avLst/>
          </a:prstGeom>
        </p:spPr>
        <p:txBody>
          <a:bodyPr wrap="none" lIns="68567" tIns="34284" rIns="68567" bIns="34284">
            <a:spAutoFit/>
          </a:bodyPr>
          <a:lstStyle/>
          <a:p>
            <a:r>
              <a:rPr lang="zh-CN" altLang="en-US" sz="1200" dirty="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200" dirty="0">
              <a:solidFill>
                <a:schemeClr val="tx1">
                  <a:lumMod val="85000"/>
                  <a:lumOff val="15000"/>
                </a:schemeClr>
              </a:solidFill>
              <a:latin typeface="微软雅黑" pitchFamily="34" charset="-122"/>
              <a:ea typeface="微软雅黑" pitchFamily="34" charset="-122"/>
            </a:endParaRPr>
          </a:p>
        </p:txBody>
      </p:sp>
      <p:sp>
        <p:nvSpPr>
          <p:cNvPr id="86" name="矩形标注 85"/>
          <p:cNvSpPr/>
          <p:nvPr/>
        </p:nvSpPr>
        <p:spPr>
          <a:xfrm>
            <a:off x="6607141" y="1836028"/>
            <a:ext cx="1957258" cy="2630982"/>
          </a:xfrm>
          <a:prstGeom prst="wedgeRectCallout">
            <a:avLst>
              <a:gd name="adj1" fmla="val -72333"/>
              <a:gd name="adj2" fmla="val 197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87" name="TextBox 86"/>
          <p:cNvSpPr txBox="1"/>
          <p:nvPr/>
        </p:nvSpPr>
        <p:spPr>
          <a:xfrm>
            <a:off x="6781196" y="2014550"/>
            <a:ext cx="1656184" cy="2269840"/>
          </a:xfrm>
          <a:prstGeom prst="rect">
            <a:avLst/>
          </a:prstGeom>
          <a:noFill/>
        </p:spPr>
        <p:txBody>
          <a:bodyPr wrap="square" lIns="68567" tIns="34284" rIns="68567" bIns="34284" rtlCol="0">
            <a:spAutoFit/>
          </a:bodyPr>
          <a:lstStyle/>
          <a:p>
            <a:pPr algn="just">
              <a:lnSpc>
                <a:spcPct val="130000"/>
              </a:lnSpc>
            </a:pPr>
            <a:r>
              <a:rPr lang="zh-CN" altLang="en-US" sz="10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000" dirty="0">
              <a:solidFill>
                <a:schemeClr val="tx1">
                  <a:lumMod val="75000"/>
                  <a:lumOff val="25000"/>
                </a:schemeClr>
              </a:solidFill>
              <a:latin typeface="微软雅黑" pitchFamily="34" charset="-122"/>
              <a:ea typeface="微软雅黑" pitchFamily="34" charset="-122"/>
            </a:endParaRPr>
          </a:p>
          <a:p>
            <a:pPr algn="just">
              <a:lnSpc>
                <a:spcPct val="130000"/>
              </a:lnSpc>
            </a:pPr>
            <a:r>
              <a:rPr lang="zh-CN" altLang="en-US" sz="10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Tree>
    <p:extLst>
      <p:ext uri="{BB962C8B-B14F-4D97-AF65-F5344CB8AC3E}">
        <p14:creationId xmlns:p14="http://schemas.microsoft.com/office/powerpoint/2010/main" val="3089183033"/>
      </p:ext>
    </p:extLst>
  </p:cSld>
  <p:clrMapOvr>
    <a:masterClrMapping/>
  </p:clrMapOvr>
  <p:transition spd="slow" advClick="0" advTm="0">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8" accel="58000" fill="hold" nodeType="afterEffect" p14:presetBounceEnd="58000">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14:bounceEnd="58000">
                                          <p:cBhvr additive="base">
                                            <p:cTn id="15" dur="1000" fill="hold"/>
                                            <p:tgtEl>
                                              <p:spTgt spid="7"/>
                                            </p:tgtEl>
                                            <p:attrNameLst>
                                              <p:attrName>ppt_x</p:attrName>
                                            </p:attrNameLst>
                                          </p:cBhvr>
                                          <p:tavLst>
                                            <p:tav tm="0">
                                              <p:val>
                                                <p:strVal val="0-#ppt_w/2"/>
                                              </p:val>
                                            </p:tav>
                                            <p:tav tm="100000">
                                              <p:val>
                                                <p:strVal val="#ppt_x"/>
                                              </p:val>
                                            </p:tav>
                                          </p:tavLst>
                                        </p:anim>
                                        <p:anim calcmode="lin" valueType="num" p14:bounceEnd="58000">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100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par>
                              <p:cTn id="29" fill="hold">
                                <p:stCondLst>
                                  <p:cond delay="3150"/>
                                </p:stCondLst>
                                <p:childTnLst>
                                  <p:par>
                                    <p:cTn id="30" presetID="10" presetClass="entr" presetSubtype="0"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par>
                                    <p:cTn id="42" presetID="10" presetClass="entr" presetSubtype="0" fill="hold"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fade">
                                          <p:cBhvr>
                                            <p:cTn id="44" dur="500"/>
                                            <p:tgtEl>
                                              <p:spTgt spid="78"/>
                                            </p:tgtEl>
                                          </p:cBhvr>
                                        </p:animEffect>
                                      </p:childTnLst>
                                    </p:cTn>
                                  </p:par>
                                  <p:par>
                                    <p:cTn id="45" presetID="10"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childTnLst>
                                    </p:cTn>
                                  </p:par>
                                  <p:par>
                                    <p:cTn id="48" presetID="10" presetClass="entr" presetSubtype="0" fill="hold"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500"/>
                                            <p:tgtEl>
                                              <p:spTgt spid="80"/>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fade">
                                          <p:cBhvr>
                                            <p:cTn id="56" dur="500"/>
                                            <p:tgtEl>
                                              <p:spTgt spid="8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fade">
                                          <p:cBhvr>
                                            <p:cTn id="62" dur="500"/>
                                            <p:tgtEl>
                                              <p:spTgt spid="8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fade">
                                          <p:cBhvr>
                                            <p:cTn id="65" dur="500"/>
                                            <p:tgtEl>
                                              <p:spTgt spid="82"/>
                                            </p:tgtEl>
                                          </p:cBhvr>
                                        </p:animEffect>
                                      </p:childTnLst>
                                    </p:cTn>
                                  </p:par>
                                </p:childTnLst>
                              </p:cTn>
                            </p:par>
                            <p:par>
                              <p:cTn id="66" fill="hold">
                                <p:stCondLst>
                                  <p:cond delay="3650"/>
                                </p:stCondLst>
                                <p:childTnLst>
                                  <p:par>
                                    <p:cTn id="67" presetID="22" presetClass="entr" presetSubtype="8" fill="hold" grpId="0" nodeType="afterEffect">
                                      <p:stCondLst>
                                        <p:cond delay="0"/>
                                      </p:stCondLst>
                                      <p:childTnLst>
                                        <p:set>
                                          <p:cBhvr>
                                            <p:cTn id="68" dur="1" fill="hold">
                                              <p:stCondLst>
                                                <p:cond delay="0"/>
                                              </p:stCondLst>
                                            </p:cTn>
                                            <p:tgtEl>
                                              <p:spTgt spid="86"/>
                                            </p:tgtEl>
                                            <p:attrNameLst>
                                              <p:attrName>style.visibility</p:attrName>
                                            </p:attrNameLst>
                                          </p:cBhvr>
                                          <p:to>
                                            <p:strVal val="visible"/>
                                          </p:to>
                                        </p:set>
                                        <p:animEffect transition="in" filter="wipe(left)">
                                          <p:cBhvr>
                                            <p:cTn id="69" dur="500"/>
                                            <p:tgtEl>
                                              <p:spTgt spid="86"/>
                                            </p:tgtEl>
                                          </p:cBhvr>
                                        </p:animEffect>
                                      </p:childTnLst>
                                    </p:cTn>
                                  </p:par>
                                </p:childTnLst>
                              </p:cTn>
                            </p:par>
                            <p:par>
                              <p:cTn id="70" fill="hold">
                                <p:stCondLst>
                                  <p:cond delay="415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87"/>
                                            </p:tgtEl>
                                            <p:attrNameLst>
                                              <p:attrName>style.visibility</p:attrName>
                                            </p:attrNameLst>
                                          </p:cBhvr>
                                          <p:to>
                                            <p:strVal val="visible"/>
                                          </p:to>
                                        </p:set>
                                        <p:animEffect transition="in" filter="wipe(left)">
                                          <p:cBhvr>
                                            <p:cTn id="73" dur="100"/>
                                            <p:tgtEl>
                                              <p:spTgt spid="87"/>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87"/>
                                            </p:tgtEl>
                                          </p:cBhvr>
                                          <p:to x="80000" y="100000"/>
                                        </p:animScale>
                                        <p:anim by="(#ppt_w*0.10)" calcmode="lin" valueType="num">
                                          <p:cBhvr>
                                            <p:cTn id="76" dur="50" autoRev="1" fill="hold">
                                              <p:stCondLst>
                                                <p:cond delay="0"/>
                                              </p:stCondLst>
                                            </p:cTn>
                                            <p:tgtEl>
                                              <p:spTgt spid="87"/>
                                            </p:tgtEl>
                                            <p:attrNameLst>
                                              <p:attrName>ppt_x</p:attrName>
                                            </p:attrNameLst>
                                          </p:cBhvr>
                                        </p:anim>
                                        <p:anim by="(-#ppt_w*0.10)" calcmode="lin" valueType="num">
                                          <p:cBhvr>
                                            <p:cTn id="77" dur="50" autoRev="1" fill="hold">
                                              <p:stCondLst>
                                                <p:cond delay="0"/>
                                              </p:stCondLst>
                                            </p:cTn>
                                            <p:tgtEl>
                                              <p:spTgt spid="87"/>
                                            </p:tgtEl>
                                            <p:attrNameLst>
                                              <p:attrName>ppt_y</p:attrName>
                                            </p:attrNameLst>
                                          </p:cBhvr>
                                        </p:anim>
                                        <p:animRot by="-480000">
                                          <p:cBhvr>
                                            <p:cTn id="78" dur="50" autoRev="1" fill="hold">
                                              <p:stCondLst>
                                                <p:cond delay="0"/>
                                              </p:stCondLst>
                                            </p:cTn>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0" grpId="0" animBg="1"/>
          <p:bldP spid="71" grpId="0" animBg="1"/>
          <p:bldP spid="72" grpId="0" animBg="1"/>
          <p:bldP spid="73" grpId="0" animBg="1"/>
          <p:bldP spid="82" grpId="0"/>
          <p:bldP spid="83" grpId="0"/>
          <p:bldP spid="84" grpId="0"/>
          <p:bldP spid="85" grpId="0"/>
          <p:bldP spid="86" grpId="0" animBg="1"/>
          <p:bldP spid="87" grpId="0"/>
          <p:bldP spid="8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8" accel="5800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0-#ppt_w/2"/>
                                              </p:val>
                                            </p:tav>
                                            <p:tav tm="100000">
                                              <p:val>
                                                <p:strVal val="#ppt_x"/>
                                              </p:val>
                                            </p:tav>
                                          </p:tavLst>
                                        </p:anim>
                                        <p:anim calcmode="lin" valueType="num">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100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par>
                              <p:cTn id="29" fill="hold">
                                <p:stCondLst>
                                  <p:cond delay="3150"/>
                                </p:stCondLst>
                                <p:childTnLst>
                                  <p:par>
                                    <p:cTn id="30" presetID="10" presetClass="entr" presetSubtype="0"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par>
                                    <p:cTn id="42" presetID="10" presetClass="entr" presetSubtype="0" fill="hold"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fade">
                                          <p:cBhvr>
                                            <p:cTn id="44" dur="500"/>
                                            <p:tgtEl>
                                              <p:spTgt spid="78"/>
                                            </p:tgtEl>
                                          </p:cBhvr>
                                        </p:animEffect>
                                      </p:childTnLst>
                                    </p:cTn>
                                  </p:par>
                                  <p:par>
                                    <p:cTn id="45" presetID="10"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childTnLst>
                                    </p:cTn>
                                  </p:par>
                                  <p:par>
                                    <p:cTn id="48" presetID="10" presetClass="entr" presetSubtype="0" fill="hold"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500"/>
                                            <p:tgtEl>
                                              <p:spTgt spid="80"/>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fade">
                                          <p:cBhvr>
                                            <p:cTn id="56" dur="500"/>
                                            <p:tgtEl>
                                              <p:spTgt spid="8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fade">
                                          <p:cBhvr>
                                            <p:cTn id="62" dur="500"/>
                                            <p:tgtEl>
                                              <p:spTgt spid="8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fade">
                                          <p:cBhvr>
                                            <p:cTn id="65" dur="500"/>
                                            <p:tgtEl>
                                              <p:spTgt spid="82"/>
                                            </p:tgtEl>
                                          </p:cBhvr>
                                        </p:animEffect>
                                      </p:childTnLst>
                                    </p:cTn>
                                  </p:par>
                                </p:childTnLst>
                              </p:cTn>
                            </p:par>
                            <p:par>
                              <p:cTn id="66" fill="hold">
                                <p:stCondLst>
                                  <p:cond delay="3650"/>
                                </p:stCondLst>
                                <p:childTnLst>
                                  <p:par>
                                    <p:cTn id="67" presetID="22" presetClass="entr" presetSubtype="8" fill="hold" grpId="0" nodeType="afterEffect">
                                      <p:stCondLst>
                                        <p:cond delay="0"/>
                                      </p:stCondLst>
                                      <p:childTnLst>
                                        <p:set>
                                          <p:cBhvr>
                                            <p:cTn id="68" dur="1" fill="hold">
                                              <p:stCondLst>
                                                <p:cond delay="0"/>
                                              </p:stCondLst>
                                            </p:cTn>
                                            <p:tgtEl>
                                              <p:spTgt spid="86"/>
                                            </p:tgtEl>
                                            <p:attrNameLst>
                                              <p:attrName>style.visibility</p:attrName>
                                            </p:attrNameLst>
                                          </p:cBhvr>
                                          <p:to>
                                            <p:strVal val="visible"/>
                                          </p:to>
                                        </p:set>
                                        <p:animEffect transition="in" filter="wipe(left)">
                                          <p:cBhvr>
                                            <p:cTn id="69" dur="500"/>
                                            <p:tgtEl>
                                              <p:spTgt spid="86"/>
                                            </p:tgtEl>
                                          </p:cBhvr>
                                        </p:animEffect>
                                      </p:childTnLst>
                                    </p:cTn>
                                  </p:par>
                                </p:childTnLst>
                              </p:cTn>
                            </p:par>
                            <p:par>
                              <p:cTn id="70" fill="hold">
                                <p:stCondLst>
                                  <p:cond delay="415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87"/>
                                            </p:tgtEl>
                                            <p:attrNameLst>
                                              <p:attrName>style.visibility</p:attrName>
                                            </p:attrNameLst>
                                          </p:cBhvr>
                                          <p:to>
                                            <p:strVal val="visible"/>
                                          </p:to>
                                        </p:set>
                                        <p:animEffect transition="in" filter="wipe(left)">
                                          <p:cBhvr>
                                            <p:cTn id="73" dur="100"/>
                                            <p:tgtEl>
                                              <p:spTgt spid="87"/>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87"/>
                                            </p:tgtEl>
                                          </p:cBhvr>
                                          <p:to x="80000" y="100000"/>
                                        </p:animScale>
                                        <p:anim by="(#ppt_w*0.10)" calcmode="lin" valueType="num">
                                          <p:cBhvr>
                                            <p:cTn id="76" dur="50" autoRev="1" fill="hold">
                                              <p:stCondLst>
                                                <p:cond delay="0"/>
                                              </p:stCondLst>
                                            </p:cTn>
                                            <p:tgtEl>
                                              <p:spTgt spid="87"/>
                                            </p:tgtEl>
                                            <p:attrNameLst>
                                              <p:attrName>ppt_x</p:attrName>
                                            </p:attrNameLst>
                                          </p:cBhvr>
                                        </p:anim>
                                        <p:anim by="(-#ppt_w*0.10)" calcmode="lin" valueType="num">
                                          <p:cBhvr>
                                            <p:cTn id="77" dur="50" autoRev="1" fill="hold">
                                              <p:stCondLst>
                                                <p:cond delay="0"/>
                                              </p:stCondLst>
                                            </p:cTn>
                                            <p:tgtEl>
                                              <p:spTgt spid="87"/>
                                            </p:tgtEl>
                                            <p:attrNameLst>
                                              <p:attrName>ppt_y</p:attrName>
                                            </p:attrNameLst>
                                          </p:cBhvr>
                                        </p:anim>
                                        <p:animRot by="-480000">
                                          <p:cBhvr>
                                            <p:cTn id="78" dur="50" autoRev="1" fill="hold">
                                              <p:stCondLst>
                                                <p:cond delay="0"/>
                                              </p:stCondLst>
                                            </p:cTn>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0" grpId="0" animBg="1"/>
          <p:bldP spid="71" grpId="0" animBg="1"/>
          <p:bldP spid="72" grpId="0" animBg="1"/>
          <p:bldP spid="73" grpId="0" animBg="1"/>
          <p:bldP spid="82" grpId="0"/>
          <p:bldP spid="83" grpId="0"/>
          <p:bldP spid="84" grpId="0"/>
          <p:bldP spid="85" grpId="0"/>
          <p:bldP spid="86" grpId="0" animBg="1"/>
          <p:bldP spid="87" grpId="0"/>
          <p:bldP spid="87" grpId="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771127" y="1930934"/>
            <a:ext cx="950901" cy="1569660"/>
          </a:xfrm>
          <a:prstGeom prst="rect">
            <a:avLst/>
          </a:prstGeom>
          <a:noFill/>
        </p:spPr>
        <p:txBody>
          <a:bodyPr wrap="none" rtlCol="0">
            <a:spAutoFit/>
          </a:bodyPr>
          <a:lstStyle/>
          <a:p>
            <a:r>
              <a:rPr lang="en-US" altLang="zh-C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1</a:t>
            </a:r>
            <a:endParaRPr lang="zh-CN" alt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2448271" y="2392599"/>
            <a:ext cx="4283385" cy="646331"/>
          </a:xfrm>
          <a:prstGeom prst="rect">
            <a:avLst/>
          </a:prstGeom>
          <a:noFill/>
        </p:spPr>
        <p:txBody>
          <a:bodyPr wrap="square" rtlCol="0">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Introduction</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2"/>
          <p:cNvSpPr>
            <a:spLocks noChangeArrowheads="1"/>
          </p:cNvSpPr>
          <p:nvPr/>
        </p:nvSpPr>
        <p:spPr bwMode="auto">
          <a:xfrm>
            <a:off x="5697368" y="185167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椭圆 65"/>
          <p:cNvSpPr>
            <a:spLocks noChangeArrowheads="1"/>
          </p:cNvSpPr>
          <p:nvPr/>
        </p:nvSpPr>
        <p:spPr bwMode="auto">
          <a:xfrm>
            <a:off x="4401224" y="185206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椭圆 36"/>
          <p:cNvSpPr>
            <a:spLocks noChangeArrowheads="1"/>
          </p:cNvSpPr>
          <p:nvPr/>
        </p:nvSpPr>
        <p:spPr bwMode="auto">
          <a:xfrm>
            <a:off x="5049296" y="185167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椭圆 16"/>
          <p:cNvSpPr>
            <a:spLocks noChangeArrowheads="1"/>
          </p:cNvSpPr>
          <p:nvPr/>
        </p:nvSpPr>
        <p:spPr bwMode="auto">
          <a:xfrm>
            <a:off x="3105080" y="185167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椭圆 16"/>
          <p:cNvSpPr>
            <a:spLocks noChangeArrowheads="1"/>
          </p:cNvSpPr>
          <p:nvPr/>
        </p:nvSpPr>
        <p:spPr bwMode="auto">
          <a:xfrm>
            <a:off x="3753152" y="185167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Tree>
    <p:extLst>
      <p:ext uri="{BB962C8B-B14F-4D97-AF65-F5344CB8AC3E}">
        <p14:creationId xmlns:p14="http://schemas.microsoft.com/office/powerpoint/2010/main" val="18872883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4034357" y="2296724"/>
            <a:ext cx="1061000" cy="1214343"/>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 name="Shape 1726"/>
            <p:cNvSpPr/>
            <p:nvPr/>
          </p:nvSpPr>
          <p:spPr>
            <a:xfrm rot="18900000">
              <a:off x="5379142"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5" name="Group 12"/>
          <p:cNvGrpSpPr/>
          <p:nvPr/>
        </p:nvGrpSpPr>
        <p:grpSpPr>
          <a:xfrm>
            <a:off x="2672903" y="2452981"/>
            <a:ext cx="1061000" cy="1214343"/>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8" name="Group 11"/>
          <p:cNvGrpSpPr/>
          <p:nvPr/>
        </p:nvGrpSpPr>
        <p:grpSpPr>
          <a:xfrm>
            <a:off x="1307307" y="2296724"/>
            <a:ext cx="1061000" cy="1214343"/>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0" name="Shape 1732"/>
            <p:cNvSpPr/>
            <p:nvPr/>
          </p:nvSpPr>
          <p:spPr>
            <a:xfrm rot="18900000">
              <a:off x="1743076"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1" name="Group 15"/>
          <p:cNvGrpSpPr/>
          <p:nvPr/>
        </p:nvGrpSpPr>
        <p:grpSpPr>
          <a:xfrm>
            <a:off x="5399953" y="2452981"/>
            <a:ext cx="1061000" cy="1214344"/>
            <a:chOff x="7199937" y="3199409"/>
            <a:chExt cx="1414666" cy="1619125"/>
          </a:xfrm>
        </p:grpSpPr>
        <p:sp>
          <p:nvSpPr>
            <p:cNvPr id="12" name="Shape 1724"/>
            <p:cNvSpPr/>
            <p:nvPr/>
          </p:nvSpPr>
          <p:spPr>
            <a:xfrm rot="8100000">
              <a:off x="7199937" y="3403868"/>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4" name="Group 16"/>
          <p:cNvGrpSpPr/>
          <p:nvPr/>
        </p:nvGrpSpPr>
        <p:grpSpPr>
          <a:xfrm>
            <a:off x="6761407" y="2296724"/>
            <a:ext cx="1061000" cy="1214343"/>
            <a:chOff x="9015209" y="2991066"/>
            <a:chExt cx="1414666" cy="1619124"/>
          </a:xfrm>
        </p:grpSpPr>
        <p:sp>
          <p:nvSpPr>
            <p:cNvPr id="15" name="Shape 1725"/>
            <p:cNvSpPr/>
            <p:nvPr/>
          </p:nvSpPr>
          <p:spPr>
            <a:xfrm rot="18900000">
              <a:off x="9015209"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6" name="Shape 1738"/>
            <p:cNvSpPr/>
            <p:nvPr/>
          </p:nvSpPr>
          <p:spPr>
            <a:xfrm rot="18900000">
              <a:off x="9015209"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17" name="Text Placeholder 4"/>
          <p:cNvSpPr txBox="1">
            <a:spLocks/>
          </p:cNvSpPr>
          <p:nvPr/>
        </p:nvSpPr>
        <p:spPr>
          <a:xfrm>
            <a:off x="13837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Text Placeholder 4"/>
          <p:cNvSpPr txBox="1">
            <a:spLocks/>
          </p:cNvSpPr>
          <p:nvPr/>
        </p:nvSpPr>
        <p:spPr>
          <a:xfrm>
            <a:off x="2747274"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Text Placeholder 4"/>
          <p:cNvSpPr txBox="1">
            <a:spLocks/>
          </p:cNvSpPr>
          <p:nvPr/>
        </p:nvSpPr>
        <p:spPr>
          <a:xfrm>
            <a:off x="4110265"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Text Placeholder 4"/>
          <p:cNvSpPr txBox="1">
            <a:spLocks/>
          </p:cNvSpPr>
          <p:nvPr/>
        </p:nvSpPr>
        <p:spPr>
          <a:xfrm>
            <a:off x="5473789"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Text Placeholder 4"/>
          <p:cNvSpPr txBox="1">
            <a:spLocks/>
          </p:cNvSpPr>
          <p:nvPr/>
        </p:nvSpPr>
        <p:spPr>
          <a:xfrm>
            <a:off x="68378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971600"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3" name="TextBox 22"/>
          <p:cNvSpPr txBox="1"/>
          <p:nvPr/>
        </p:nvSpPr>
        <p:spPr>
          <a:xfrm>
            <a:off x="2339752" y="3921318"/>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4" name="TextBox 23"/>
          <p:cNvSpPr txBox="1"/>
          <p:nvPr/>
        </p:nvSpPr>
        <p:spPr>
          <a:xfrm>
            <a:off x="3702065"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5" name="TextBox 24"/>
          <p:cNvSpPr txBox="1"/>
          <p:nvPr/>
        </p:nvSpPr>
        <p:spPr>
          <a:xfrm>
            <a:off x="5065405" y="3921318"/>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6" name="TextBox 25"/>
          <p:cNvSpPr txBox="1"/>
          <p:nvPr/>
        </p:nvSpPr>
        <p:spPr>
          <a:xfrm>
            <a:off x="6414567"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8"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553620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anim calcmode="lin" valueType="num">
                                      <p:cBhvr>
                                        <p:cTn id="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par>
                          <p:cTn id="19" fill="hold">
                            <p:stCondLst>
                              <p:cond delay="1350"/>
                            </p:stCondLst>
                            <p:childTnLst>
                              <p:par>
                                <p:cTn id="20" presetID="18" presetClass="entr" presetSubtype="6"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500"/>
                                        <p:tgtEl>
                                          <p:spTgt spid="22"/>
                                        </p:tgtEl>
                                      </p:cBhvr>
                                    </p:animEffect>
                                  </p:childTnLst>
                                </p:cTn>
                              </p:par>
                            </p:childTnLst>
                          </p:cTn>
                        </p:par>
                        <p:par>
                          <p:cTn id="23" fill="hold">
                            <p:stCondLst>
                              <p:cond delay="1850"/>
                            </p:stCondLst>
                            <p:childTnLst>
                              <p:par>
                                <p:cTn id="24" presetID="9"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fade">
                                      <p:cBhvr>
                                        <p:cTn id="29" dur="500"/>
                                        <p:tgtEl>
                                          <p:spTgt spid="18">
                                            <p:txEl>
                                              <p:pRg st="0" end="0"/>
                                            </p:txEl>
                                          </p:spTgt>
                                        </p:tgtEl>
                                      </p:cBhvr>
                                    </p:animEffect>
                                  </p:childTnLst>
                                </p:cTn>
                              </p:par>
                            </p:childTnLst>
                          </p:cTn>
                        </p:par>
                        <p:par>
                          <p:cTn id="30" fill="hold">
                            <p:stCondLst>
                              <p:cond delay="2350"/>
                            </p:stCondLst>
                            <p:childTnLst>
                              <p:par>
                                <p:cTn id="31" presetID="18" presetClass="entr" presetSubtype="6"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downRight)">
                                      <p:cBhvr>
                                        <p:cTn id="33" dur="500"/>
                                        <p:tgtEl>
                                          <p:spTgt spid="23"/>
                                        </p:tgtEl>
                                      </p:cBhvr>
                                    </p:animEffect>
                                  </p:childTnLst>
                                </p:cTn>
                              </p:par>
                            </p:childTnLst>
                          </p:cTn>
                        </p:par>
                        <p:par>
                          <p:cTn id="34" fill="hold">
                            <p:stCondLst>
                              <p:cond delay="2850"/>
                            </p:stCondLst>
                            <p:childTnLst>
                              <p:par>
                                <p:cTn id="35" presetID="9"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3350"/>
                            </p:stCondLst>
                            <p:childTnLst>
                              <p:par>
                                <p:cTn id="42" presetID="18" presetClass="entr" presetSubtype="6"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Right)">
                                      <p:cBhvr>
                                        <p:cTn id="44" dur="500"/>
                                        <p:tgtEl>
                                          <p:spTgt spid="24"/>
                                        </p:tgtEl>
                                      </p:cBhvr>
                                    </p:animEffect>
                                  </p:childTnLst>
                                </p:cTn>
                              </p:par>
                            </p:childTnLst>
                          </p:cTn>
                        </p:par>
                        <p:par>
                          <p:cTn id="45" fill="hold">
                            <p:stCondLst>
                              <p:cond delay="3850"/>
                            </p:stCondLst>
                            <p:childTnLst>
                              <p:par>
                                <p:cTn id="46" presetID="9"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500"/>
                                        <p:tgtEl>
                                          <p:spTgt spid="20">
                                            <p:txEl>
                                              <p:pRg st="0" end="0"/>
                                            </p:txEl>
                                          </p:spTgt>
                                        </p:tgtEl>
                                      </p:cBhvr>
                                    </p:animEffect>
                                  </p:childTnLst>
                                </p:cTn>
                              </p:par>
                            </p:childTnLst>
                          </p:cTn>
                        </p:par>
                        <p:par>
                          <p:cTn id="52" fill="hold">
                            <p:stCondLst>
                              <p:cond delay="43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4850"/>
                            </p:stCondLst>
                            <p:childTnLst>
                              <p:par>
                                <p:cTn id="57" presetID="9" presetClass="entr" presetSubtype="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xEl>
                                              <p:pRg st="0" end="0"/>
                                            </p:txEl>
                                          </p:spTgt>
                                        </p:tgtEl>
                                        <p:attrNameLst>
                                          <p:attrName>style.visibility</p:attrName>
                                        </p:attrNameLst>
                                      </p:cBhvr>
                                      <p:to>
                                        <p:strVal val="visible"/>
                                      </p:to>
                                    </p:set>
                                    <p:animEffect transition="in" filter="fade">
                                      <p:cBhvr>
                                        <p:cTn id="62" dur="500"/>
                                        <p:tgtEl>
                                          <p:spTgt spid="21">
                                            <p:txEl>
                                              <p:pRg st="0" end="0"/>
                                            </p:txEl>
                                          </p:spTgt>
                                        </p:tgtEl>
                                      </p:cBhvr>
                                    </p:animEffect>
                                  </p:childTnLst>
                                </p:cTn>
                              </p:par>
                            </p:childTnLst>
                          </p:cTn>
                        </p:par>
                        <p:par>
                          <p:cTn id="63" fill="hold">
                            <p:stCondLst>
                              <p:cond delay="5350"/>
                            </p:stCondLst>
                            <p:childTnLst>
                              <p:par>
                                <p:cTn id="64" presetID="18" presetClass="entr" presetSubtype="6"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strips(downRight)">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19" grpId="0" build="p"/>
      <p:bldP spid="20" grpId="0" build="p"/>
      <p:bldP spid="21" grpId="0" build="p"/>
      <p:bldP spid="22" grpId="0"/>
      <p:bldP spid="23" grpId="0"/>
      <p:bldP spid="24" grpId="0"/>
      <p:bldP spid="25" grpId="0"/>
      <p:bldP spid="26" grpId="0"/>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990353"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87010"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1142994"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575042"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观点一：</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8" name="TextBox 7"/>
          <p:cNvSpPr txBox="1"/>
          <p:nvPr/>
        </p:nvSpPr>
        <p:spPr>
          <a:xfrm>
            <a:off x="1507783"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itchFamily="34" charset="-122"/>
                <a:ea typeface="微软雅黑" pitchFamily="34" charset="-122"/>
              </a:defRPr>
            </a:lvl1pPr>
          </a:lstStyle>
          <a:p>
            <a:r>
              <a:rPr lang="zh-CN" altLang="en-US" sz="1600" dirty="0">
                <a:solidFill>
                  <a:schemeClr val="bg1"/>
                </a:solidFill>
              </a:rPr>
              <a:t>添加标题内容</a:t>
            </a:r>
          </a:p>
        </p:txBody>
      </p:sp>
      <p:sp>
        <p:nvSpPr>
          <p:cNvPr id="9" name="TextBox 8"/>
          <p:cNvSpPr txBox="1"/>
          <p:nvPr/>
        </p:nvSpPr>
        <p:spPr>
          <a:xfrm>
            <a:off x="1575042"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观点二：</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0" name="TextBox 9"/>
          <p:cNvSpPr txBox="1"/>
          <p:nvPr/>
        </p:nvSpPr>
        <p:spPr>
          <a:xfrm>
            <a:off x="1575042"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观点三：</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1" name="流程图: 数据 10"/>
          <p:cNvSpPr/>
          <p:nvPr/>
        </p:nvSpPr>
        <p:spPr>
          <a:xfrm rot="16200000" flipH="1">
            <a:off x="4662761"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959418"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4815402"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247450"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结论一：</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5" name="TextBox 14"/>
          <p:cNvSpPr txBox="1"/>
          <p:nvPr/>
        </p:nvSpPr>
        <p:spPr>
          <a:xfrm>
            <a:off x="5180191"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itchFamily="34" charset="-122"/>
                <a:ea typeface="微软雅黑" pitchFamily="34" charset="-122"/>
              </a:defRPr>
            </a:lvl1pPr>
          </a:lstStyle>
          <a:p>
            <a:r>
              <a:rPr lang="zh-CN" altLang="en-US" sz="1600" dirty="0">
                <a:solidFill>
                  <a:schemeClr val="bg1"/>
                </a:solidFill>
              </a:rPr>
              <a:t>添加标题内容</a:t>
            </a:r>
          </a:p>
        </p:txBody>
      </p:sp>
      <p:sp>
        <p:nvSpPr>
          <p:cNvPr id="16" name="TextBox 15"/>
          <p:cNvSpPr txBox="1"/>
          <p:nvPr/>
        </p:nvSpPr>
        <p:spPr>
          <a:xfrm>
            <a:off x="5247450"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结论二：</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7" name="TextBox 16"/>
          <p:cNvSpPr txBox="1"/>
          <p:nvPr/>
        </p:nvSpPr>
        <p:spPr>
          <a:xfrm>
            <a:off x="5247450"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结论三：</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Tree>
    <p:extLst>
      <p:ext uri="{BB962C8B-B14F-4D97-AF65-F5344CB8AC3E}">
        <p14:creationId xmlns:p14="http://schemas.microsoft.com/office/powerpoint/2010/main" val="236878051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850"/>
                            </p:stCondLst>
                            <p:childTnLst>
                              <p:par>
                                <p:cTn id="16" presetID="2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185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2350"/>
                            </p:stCondLst>
                            <p:childTnLst>
                              <p:par>
                                <p:cTn id="37" presetID="22" presetClass="entr" presetSubtype="1"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par>
                          <p:cTn id="40" fill="hold">
                            <p:stCondLst>
                              <p:cond delay="2850"/>
                            </p:stCondLst>
                            <p:childTnLst>
                              <p:par>
                                <p:cTn id="41" presetID="22" presetClass="entr" presetSubtype="2"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500"/>
                                        <p:tgtEl>
                                          <p:spTgt spid="11"/>
                                        </p:tgtEl>
                                      </p:cBhvr>
                                    </p:animEffect>
                                  </p:childTnLst>
                                </p:cTn>
                              </p:par>
                            </p:childTnLst>
                          </p:cTn>
                        </p:par>
                        <p:par>
                          <p:cTn id="44" fill="hold">
                            <p:stCondLst>
                              <p:cond delay="3350"/>
                            </p:stCondLst>
                            <p:childTnLst>
                              <p:par>
                                <p:cTn id="45" presetID="2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3850"/>
                            </p:stCondLst>
                            <p:childTnLst>
                              <p:par>
                                <p:cTn id="52" presetID="22" presetClass="entr" presetSubtype="8"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p:bldP spid="8" grpId="0"/>
      <p:bldP spid="9" grpId="0"/>
      <p:bldP spid="10" grpId="0"/>
      <p:bldP spid="11" grpId="0" animBg="1"/>
      <p:bldP spid="12" grpId="0" animBg="1"/>
      <p:bldP spid="13" grpId="0" animBg="1"/>
      <p:bldP spid="14" grpId="0"/>
      <p:bldP spid="15"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6"/>
          <p:cNvSpPr txBox="1">
            <a:spLocks/>
          </p:cNvSpPr>
          <p:nvPr/>
        </p:nvSpPr>
        <p:spPr>
          <a:xfrm>
            <a:off x="576268" y="992379"/>
            <a:ext cx="8062181" cy="64326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lnSpc>
                <a:spcPct val="120000"/>
              </a:lnSpc>
              <a:buNone/>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 name="Down Arrow 15"/>
          <p:cNvSpPr/>
          <p:nvPr/>
        </p:nvSpPr>
        <p:spPr>
          <a:xfrm>
            <a:off x="627081"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4" name="Rectangle 87"/>
          <p:cNvSpPr/>
          <p:nvPr/>
        </p:nvSpPr>
        <p:spPr>
          <a:xfrm>
            <a:off x="627081"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5" name="Text Placeholder 4"/>
          <p:cNvSpPr txBox="1">
            <a:spLocks/>
          </p:cNvSpPr>
          <p:nvPr/>
        </p:nvSpPr>
        <p:spPr>
          <a:xfrm>
            <a:off x="763925"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35%</a:t>
            </a:r>
          </a:p>
        </p:txBody>
      </p:sp>
      <p:sp>
        <p:nvSpPr>
          <p:cNvPr id="6" name="Text Placeholder 4"/>
          <p:cNvSpPr txBox="1">
            <a:spLocks/>
          </p:cNvSpPr>
          <p:nvPr/>
        </p:nvSpPr>
        <p:spPr>
          <a:xfrm>
            <a:off x="789961"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7" name="Text Placeholder 6"/>
          <p:cNvSpPr txBox="1">
            <a:spLocks/>
          </p:cNvSpPr>
          <p:nvPr/>
        </p:nvSpPr>
        <p:spPr>
          <a:xfrm>
            <a:off x="691130"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bg1"/>
              </a:solidFill>
              <a:latin typeface="微软雅黑" pitchFamily="34" charset="-122"/>
              <a:ea typeface="微软雅黑" pitchFamily="34" charset="-122"/>
            </a:endParaRPr>
          </a:p>
        </p:txBody>
      </p:sp>
      <p:sp>
        <p:nvSpPr>
          <p:cNvPr id="8" name="Down Arrow 91"/>
          <p:cNvSpPr/>
          <p:nvPr/>
        </p:nvSpPr>
        <p:spPr>
          <a:xfrm>
            <a:off x="1970012"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9" name="Rectangle 92"/>
          <p:cNvSpPr/>
          <p:nvPr/>
        </p:nvSpPr>
        <p:spPr>
          <a:xfrm>
            <a:off x="1970012"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10" name="Text Placeholder 4"/>
          <p:cNvSpPr txBox="1">
            <a:spLocks/>
          </p:cNvSpPr>
          <p:nvPr/>
        </p:nvSpPr>
        <p:spPr>
          <a:xfrm>
            <a:off x="2106857"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80%</a:t>
            </a:r>
          </a:p>
        </p:txBody>
      </p:sp>
      <p:sp>
        <p:nvSpPr>
          <p:cNvPr id="11" name="Text Placeholder 4"/>
          <p:cNvSpPr txBox="1">
            <a:spLocks/>
          </p:cNvSpPr>
          <p:nvPr/>
        </p:nvSpPr>
        <p:spPr>
          <a:xfrm>
            <a:off x="2132892"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12" name="Text Placeholder 6"/>
          <p:cNvSpPr txBox="1">
            <a:spLocks/>
          </p:cNvSpPr>
          <p:nvPr/>
        </p:nvSpPr>
        <p:spPr>
          <a:xfrm>
            <a:off x="2034061"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13" name="Down Arrow 96"/>
          <p:cNvSpPr/>
          <p:nvPr/>
        </p:nvSpPr>
        <p:spPr>
          <a:xfrm>
            <a:off x="3306518"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4" name="Rectangle 97"/>
          <p:cNvSpPr/>
          <p:nvPr/>
        </p:nvSpPr>
        <p:spPr>
          <a:xfrm>
            <a:off x="3306518"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15" name="Text Placeholder 4"/>
          <p:cNvSpPr txBox="1">
            <a:spLocks/>
          </p:cNvSpPr>
          <p:nvPr/>
        </p:nvSpPr>
        <p:spPr>
          <a:xfrm>
            <a:off x="3443362"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95%</a:t>
            </a:r>
          </a:p>
        </p:txBody>
      </p:sp>
      <p:sp>
        <p:nvSpPr>
          <p:cNvPr id="16" name="Text Placeholder 4"/>
          <p:cNvSpPr txBox="1">
            <a:spLocks/>
          </p:cNvSpPr>
          <p:nvPr/>
        </p:nvSpPr>
        <p:spPr>
          <a:xfrm>
            <a:off x="3469398"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17" name="Text Placeholder 6"/>
          <p:cNvSpPr txBox="1">
            <a:spLocks/>
          </p:cNvSpPr>
          <p:nvPr/>
        </p:nvSpPr>
        <p:spPr>
          <a:xfrm>
            <a:off x="3370566"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bg1"/>
              </a:solidFill>
              <a:latin typeface="微软雅黑" pitchFamily="34" charset="-122"/>
              <a:ea typeface="微软雅黑" pitchFamily="34" charset="-122"/>
            </a:endParaRPr>
          </a:p>
        </p:txBody>
      </p:sp>
      <p:sp>
        <p:nvSpPr>
          <p:cNvPr id="18" name="Down Arrow 101"/>
          <p:cNvSpPr/>
          <p:nvPr/>
        </p:nvSpPr>
        <p:spPr>
          <a:xfrm>
            <a:off x="4655874"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9" name="Rectangle 102"/>
          <p:cNvSpPr/>
          <p:nvPr/>
        </p:nvSpPr>
        <p:spPr>
          <a:xfrm>
            <a:off x="4655874"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20" name="Text Placeholder 4"/>
          <p:cNvSpPr txBox="1">
            <a:spLocks/>
          </p:cNvSpPr>
          <p:nvPr/>
        </p:nvSpPr>
        <p:spPr>
          <a:xfrm>
            <a:off x="4792719"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25%</a:t>
            </a:r>
          </a:p>
        </p:txBody>
      </p:sp>
      <p:sp>
        <p:nvSpPr>
          <p:cNvPr id="21" name="Text Placeholder 4"/>
          <p:cNvSpPr txBox="1">
            <a:spLocks/>
          </p:cNvSpPr>
          <p:nvPr/>
        </p:nvSpPr>
        <p:spPr>
          <a:xfrm>
            <a:off x="4818754"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22" name="Text Placeholder 6"/>
          <p:cNvSpPr txBox="1">
            <a:spLocks/>
          </p:cNvSpPr>
          <p:nvPr/>
        </p:nvSpPr>
        <p:spPr>
          <a:xfrm>
            <a:off x="4719923"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3" name="Down Arrow 106"/>
          <p:cNvSpPr/>
          <p:nvPr/>
        </p:nvSpPr>
        <p:spPr>
          <a:xfrm>
            <a:off x="6005231"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4" name="Rectangle 107"/>
          <p:cNvSpPr/>
          <p:nvPr/>
        </p:nvSpPr>
        <p:spPr>
          <a:xfrm>
            <a:off x="6005231"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25" name="Text Placeholder 4"/>
          <p:cNvSpPr txBox="1">
            <a:spLocks/>
          </p:cNvSpPr>
          <p:nvPr/>
        </p:nvSpPr>
        <p:spPr>
          <a:xfrm>
            <a:off x="6142076"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14%</a:t>
            </a:r>
          </a:p>
        </p:txBody>
      </p:sp>
      <p:sp>
        <p:nvSpPr>
          <p:cNvPr id="26" name="Text Placeholder 4"/>
          <p:cNvSpPr txBox="1">
            <a:spLocks/>
          </p:cNvSpPr>
          <p:nvPr/>
        </p:nvSpPr>
        <p:spPr>
          <a:xfrm>
            <a:off x="6168110"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27" name="Text Placeholder 6"/>
          <p:cNvSpPr txBox="1">
            <a:spLocks/>
          </p:cNvSpPr>
          <p:nvPr/>
        </p:nvSpPr>
        <p:spPr>
          <a:xfrm>
            <a:off x="6069279"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bg1"/>
              </a:solidFill>
              <a:latin typeface="微软雅黑" pitchFamily="34" charset="-122"/>
              <a:ea typeface="微软雅黑" pitchFamily="34" charset="-122"/>
            </a:endParaRPr>
          </a:p>
        </p:txBody>
      </p:sp>
      <p:sp>
        <p:nvSpPr>
          <p:cNvPr id="28" name="Down Arrow 111"/>
          <p:cNvSpPr/>
          <p:nvPr/>
        </p:nvSpPr>
        <p:spPr>
          <a:xfrm>
            <a:off x="7361013"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9" name="Rectangle 112"/>
          <p:cNvSpPr/>
          <p:nvPr/>
        </p:nvSpPr>
        <p:spPr>
          <a:xfrm>
            <a:off x="7361013"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30" name="Text Placeholder 4"/>
          <p:cNvSpPr txBox="1">
            <a:spLocks/>
          </p:cNvSpPr>
          <p:nvPr/>
        </p:nvSpPr>
        <p:spPr>
          <a:xfrm>
            <a:off x="7497857"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23%</a:t>
            </a:r>
          </a:p>
        </p:txBody>
      </p:sp>
      <p:sp>
        <p:nvSpPr>
          <p:cNvPr id="31" name="Text Placeholder 4"/>
          <p:cNvSpPr txBox="1">
            <a:spLocks/>
          </p:cNvSpPr>
          <p:nvPr/>
        </p:nvSpPr>
        <p:spPr>
          <a:xfrm>
            <a:off x="7523893"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32" name="Text Placeholder 6"/>
          <p:cNvSpPr txBox="1">
            <a:spLocks/>
          </p:cNvSpPr>
          <p:nvPr/>
        </p:nvSpPr>
        <p:spPr>
          <a:xfrm>
            <a:off x="7425061"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316310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350"/>
                            </p:stCondLst>
                            <p:childTnLst>
                              <p:par>
                                <p:cTn id="17" presetID="53" presetClass="entr" presetSubtype="16"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par>
                          <p:cTn id="42" fill="hold">
                            <p:stCondLst>
                              <p:cond delay="1850"/>
                            </p:stCondLst>
                            <p:childTnLst>
                              <p:par>
                                <p:cTn id="43" presetID="53" presetClass="entr" presetSubtype="16"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animEffect transition="in" filter="fade">
                                      <p:cBhvr>
                                        <p:cTn id="52" dur="500"/>
                                        <p:tgtEl>
                                          <p:spTgt spid="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2350"/>
                            </p:stCondLst>
                            <p:childTnLst>
                              <p:par>
                                <p:cTn id="69" presetID="53" presetClass="entr" presetSubtype="16"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500" fill="hold"/>
                                        <p:tgtEl>
                                          <p:spTgt spid="13"/>
                                        </p:tgtEl>
                                        <p:attrNameLst>
                                          <p:attrName>ppt_w</p:attrName>
                                        </p:attrNameLst>
                                      </p:cBhvr>
                                      <p:tavLst>
                                        <p:tav tm="0">
                                          <p:val>
                                            <p:fltVal val="0"/>
                                          </p:val>
                                        </p:tav>
                                        <p:tav tm="100000">
                                          <p:val>
                                            <p:strVal val="#ppt_w"/>
                                          </p:val>
                                        </p:tav>
                                      </p:tavLst>
                                    </p:anim>
                                    <p:anim calcmode="lin" valueType="num">
                                      <p:cBhvr>
                                        <p:cTn id="72" dur="500" fill="hold"/>
                                        <p:tgtEl>
                                          <p:spTgt spid="13"/>
                                        </p:tgtEl>
                                        <p:attrNameLst>
                                          <p:attrName>ppt_h</p:attrName>
                                        </p:attrNameLst>
                                      </p:cBhvr>
                                      <p:tavLst>
                                        <p:tav tm="0">
                                          <p:val>
                                            <p:fltVal val="0"/>
                                          </p:val>
                                        </p:tav>
                                        <p:tav tm="100000">
                                          <p:val>
                                            <p:strVal val="#ppt_h"/>
                                          </p:val>
                                        </p:tav>
                                      </p:tavLst>
                                    </p:anim>
                                    <p:animEffect transition="in" filter="fade">
                                      <p:cBhvr>
                                        <p:cTn id="73" dur="500"/>
                                        <p:tgtEl>
                                          <p:spTgt spid="13"/>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 calcmode="lin" valueType="num">
                                      <p:cBhvr>
                                        <p:cTn id="76" dur="500" fill="hold"/>
                                        <p:tgtEl>
                                          <p:spTgt spid="14"/>
                                        </p:tgtEl>
                                        <p:attrNameLst>
                                          <p:attrName>ppt_w</p:attrName>
                                        </p:attrNameLst>
                                      </p:cBhvr>
                                      <p:tavLst>
                                        <p:tav tm="0">
                                          <p:val>
                                            <p:fltVal val="0"/>
                                          </p:val>
                                        </p:tav>
                                        <p:tav tm="100000">
                                          <p:val>
                                            <p:strVal val="#ppt_w"/>
                                          </p:val>
                                        </p:tav>
                                      </p:tavLst>
                                    </p:anim>
                                    <p:anim calcmode="lin" valueType="num">
                                      <p:cBhvr>
                                        <p:cTn id="77" dur="500" fill="hold"/>
                                        <p:tgtEl>
                                          <p:spTgt spid="14"/>
                                        </p:tgtEl>
                                        <p:attrNameLst>
                                          <p:attrName>ppt_h</p:attrName>
                                        </p:attrNameLst>
                                      </p:cBhvr>
                                      <p:tavLst>
                                        <p:tav tm="0">
                                          <p:val>
                                            <p:fltVal val="0"/>
                                          </p:val>
                                        </p:tav>
                                        <p:tav tm="100000">
                                          <p:val>
                                            <p:strVal val="#ppt_h"/>
                                          </p:val>
                                        </p:tav>
                                      </p:tavLst>
                                    </p:anim>
                                    <p:animEffect transition="in" filter="fade">
                                      <p:cBhvr>
                                        <p:cTn id="78" dur="500"/>
                                        <p:tgtEl>
                                          <p:spTgt spid="14"/>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fltVal val="0"/>
                                          </p:val>
                                        </p:tav>
                                        <p:tav tm="100000">
                                          <p:val>
                                            <p:strVal val="#ppt_w"/>
                                          </p:val>
                                        </p:tav>
                                      </p:tavLst>
                                    </p:anim>
                                    <p:anim calcmode="lin" valueType="num">
                                      <p:cBhvr>
                                        <p:cTn id="82" dur="500" fill="hold"/>
                                        <p:tgtEl>
                                          <p:spTgt spid="15"/>
                                        </p:tgtEl>
                                        <p:attrNameLst>
                                          <p:attrName>ppt_h</p:attrName>
                                        </p:attrNameLst>
                                      </p:cBhvr>
                                      <p:tavLst>
                                        <p:tav tm="0">
                                          <p:val>
                                            <p:fltVal val="0"/>
                                          </p:val>
                                        </p:tav>
                                        <p:tav tm="100000">
                                          <p:val>
                                            <p:strVal val="#ppt_h"/>
                                          </p:val>
                                        </p:tav>
                                      </p:tavLst>
                                    </p:anim>
                                    <p:animEffect transition="in" filter="fade">
                                      <p:cBhvr>
                                        <p:cTn id="83" dur="500"/>
                                        <p:tgtEl>
                                          <p:spTgt spid="15"/>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p:cTn id="86" dur="500" fill="hold"/>
                                        <p:tgtEl>
                                          <p:spTgt spid="16"/>
                                        </p:tgtEl>
                                        <p:attrNameLst>
                                          <p:attrName>ppt_w</p:attrName>
                                        </p:attrNameLst>
                                      </p:cBhvr>
                                      <p:tavLst>
                                        <p:tav tm="0">
                                          <p:val>
                                            <p:fltVal val="0"/>
                                          </p:val>
                                        </p:tav>
                                        <p:tav tm="100000">
                                          <p:val>
                                            <p:strVal val="#ppt_w"/>
                                          </p:val>
                                        </p:tav>
                                      </p:tavLst>
                                    </p:anim>
                                    <p:anim calcmode="lin" valueType="num">
                                      <p:cBhvr>
                                        <p:cTn id="87" dur="500" fill="hold"/>
                                        <p:tgtEl>
                                          <p:spTgt spid="16"/>
                                        </p:tgtEl>
                                        <p:attrNameLst>
                                          <p:attrName>ppt_h</p:attrName>
                                        </p:attrNameLst>
                                      </p:cBhvr>
                                      <p:tavLst>
                                        <p:tav tm="0">
                                          <p:val>
                                            <p:fltVal val="0"/>
                                          </p:val>
                                        </p:tav>
                                        <p:tav tm="100000">
                                          <p:val>
                                            <p:strVal val="#ppt_h"/>
                                          </p:val>
                                        </p:tav>
                                      </p:tavLst>
                                    </p:anim>
                                    <p:animEffect transition="in" filter="fade">
                                      <p:cBhvr>
                                        <p:cTn id="88" dur="500"/>
                                        <p:tgtEl>
                                          <p:spTgt spid="16"/>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p:cTn id="91" dur="500" fill="hold"/>
                                        <p:tgtEl>
                                          <p:spTgt spid="17"/>
                                        </p:tgtEl>
                                        <p:attrNameLst>
                                          <p:attrName>ppt_w</p:attrName>
                                        </p:attrNameLst>
                                      </p:cBhvr>
                                      <p:tavLst>
                                        <p:tav tm="0">
                                          <p:val>
                                            <p:fltVal val="0"/>
                                          </p:val>
                                        </p:tav>
                                        <p:tav tm="100000">
                                          <p:val>
                                            <p:strVal val="#ppt_w"/>
                                          </p:val>
                                        </p:tav>
                                      </p:tavLst>
                                    </p:anim>
                                    <p:anim calcmode="lin" valueType="num">
                                      <p:cBhvr>
                                        <p:cTn id="92" dur="500" fill="hold"/>
                                        <p:tgtEl>
                                          <p:spTgt spid="17"/>
                                        </p:tgtEl>
                                        <p:attrNameLst>
                                          <p:attrName>ppt_h</p:attrName>
                                        </p:attrNameLst>
                                      </p:cBhvr>
                                      <p:tavLst>
                                        <p:tav tm="0">
                                          <p:val>
                                            <p:fltVal val="0"/>
                                          </p:val>
                                        </p:tav>
                                        <p:tav tm="100000">
                                          <p:val>
                                            <p:strVal val="#ppt_h"/>
                                          </p:val>
                                        </p:tav>
                                      </p:tavLst>
                                    </p:anim>
                                    <p:animEffect transition="in" filter="fade">
                                      <p:cBhvr>
                                        <p:cTn id="93" dur="500"/>
                                        <p:tgtEl>
                                          <p:spTgt spid="17"/>
                                        </p:tgtEl>
                                      </p:cBhvr>
                                    </p:animEffect>
                                  </p:childTnLst>
                                </p:cTn>
                              </p:par>
                            </p:childTnLst>
                          </p:cTn>
                        </p:par>
                        <p:par>
                          <p:cTn id="94" fill="hold">
                            <p:stCondLst>
                              <p:cond delay="2850"/>
                            </p:stCondLst>
                            <p:childTnLst>
                              <p:par>
                                <p:cTn id="95" presetID="53" presetClass="entr" presetSubtype="16" fill="hold" grpId="0" nodeType="after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p:cTn id="97" dur="500" fill="hold"/>
                                        <p:tgtEl>
                                          <p:spTgt spid="18"/>
                                        </p:tgtEl>
                                        <p:attrNameLst>
                                          <p:attrName>ppt_w</p:attrName>
                                        </p:attrNameLst>
                                      </p:cBhvr>
                                      <p:tavLst>
                                        <p:tav tm="0">
                                          <p:val>
                                            <p:fltVal val="0"/>
                                          </p:val>
                                        </p:tav>
                                        <p:tav tm="100000">
                                          <p:val>
                                            <p:strVal val="#ppt_w"/>
                                          </p:val>
                                        </p:tav>
                                      </p:tavLst>
                                    </p:anim>
                                    <p:anim calcmode="lin" valueType="num">
                                      <p:cBhvr>
                                        <p:cTn id="98" dur="500" fill="hold"/>
                                        <p:tgtEl>
                                          <p:spTgt spid="18"/>
                                        </p:tgtEl>
                                        <p:attrNameLst>
                                          <p:attrName>ppt_h</p:attrName>
                                        </p:attrNameLst>
                                      </p:cBhvr>
                                      <p:tavLst>
                                        <p:tav tm="0">
                                          <p:val>
                                            <p:fltVal val="0"/>
                                          </p:val>
                                        </p:tav>
                                        <p:tav tm="100000">
                                          <p:val>
                                            <p:strVal val="#ppt_h"/>
                                          </p:val>
                                        </p:tav>
                                      </p:tavLst>
                                    </p:anim>
                                    <p:animEffect transition="in" filter="fade">
                                      <p:cBhvr>
                                        <p:cTn id="99" dur="500"/>
                                        <p:tgtEl>
                                          <p:spTgt spid="18"/>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9"/>
                                        </p:tgtEl>
                                        <p:attrNameLst>
                                          <p:attrName>style.visibility</p:attrName>
                                        </p:attrNameLst>
                                      </p:cBhvr>
                                      <p:to>
                                        <p:strVal val="visible"/>
                                      </p:to>
                                    </p:set>
                                    <p:anim calcmode="lin" valueType="num">
                                      <p:cBhvr>
                                        <p:cTn id="102" dur="500" fill="hold"/>
                                        <p:tgtEl>
                                          <p:spTgt spid="19"/>
                                        </p:tgtEl>
                                        <p:attrNameLst>
                                          <p:attrName>ppt_w</p:attrName>
                                        </p:attrNameLst>
                                      </p:cBhvr>
                                      <p:tavLst>
                                        <p:tav tm="0">
                                          <p:val>
                                            <p:fltVal val="0"/>
                                          </p:val>
                                        </p:tav>
                                        <p:tav tm="100000">
                                          <p:val>
                                            <p:strVal val="#ppt_w"/>
                                          </p:val>
                                        </p:tav>
                                      </p:tavLst>
                                    </p:anim>
                                    <p:anim calcmode="lin" valueType="num">
                                      <p:cBhvr>
                                        <p:cTn id="103" dur="500" fill="hold"/>
                                        <p:tgtEl>
                                          <p:spTgt spid="19"/>
                                        </p:tgtEl>
                                        <p:attrNameLst>
                                          <p:attrName>ppt_h</p:attrName>
                                        </p:attrNameLst>
                                      </p:cBhvr>
                                      <p:tavLst>
                                        <p:tav tm="0">
                                          <p:val>
                                            <p:fltVal val="0"/>
                                          </p:val>
                                        </p:tav>
                                        <p:tav tm="100000">
                                          <p:val>
                                            <p:strVal val="#ppt_h"/>
                                          </p:val>
                                        </p:tav>
                                      </p:tavLst>
                                    </p:anim>
                                    <p:animEffect transition="in" filter="fade">
                                      <p:cBhvr>
                                        <p:cTn id="104" dur="500"/>
                                        <p:tgtEl>
                                          <p:spTgt spid="19"/>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p:cTn id="107" dur="500" fill="hold"/>
                                        <p:tgtEl>
                                          <p:spTgt spid="20"/>
                                        </p:tgtEl>
                                        <p:attrNameLst>
                                          <p:attrName>ppt_w</p:attrName>
                                        </p:attrNameLst>
                                      </p:cBhvr>
                                      <p:tavLst>
                                        <p:tav tm="0">
                                          <p:val>
                                            <p:fltVal val="0"/>
                                          </p:val>
                                        </p:tav>
                                        <p:tav tm="100000">
                                          <p:val>
                                            <p:strVal val="#ppt_w"/>
                                          </p:val>
                                        </p:tav>
                                      </p:tavLst>
                                    </p:anim>
                                    <p:anim calcmode="lin" valueType="num">
                                      <p:cBhvr>
                                        <p:cTn id="108" dur="500" fill="hold"/>
                                        <p:tgtEl>
                                          <p:spTgt spid="20"/>
                                        </p:tgtEl>
                                        <p:attrNameLst>
                                          <p:attrName>ppt_h</p:attrName>
                                        </p:attrNameLst>
                                      </p:cBhvr>
                                      <p:tavLst>
                                        <p:tav tm="0">
                                          <p:val>
                                            <p:fltVal val="0"/>
                                          </p:val>
                                        </p:tav>
                                        <p:tav tm="100000">
                                          <p:val>
                                            <p:strVal val="#ppt_h"/>
                                          </p:val>
                                        </p:tav>
                                      </p:tavLst>
                                    </p:anim>
                                    <p:animEffect transition="in" filter="fade">
                                      <p:cBhvr>
                                        <p:cTn id="109" dur="500"/>
                                        <p:tgtEl>
                                          <p:spTgt spid="20"/>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500" fill="hold"/>
                                        <p:tgtEl>
                                          <p:spTgt spid="21"/>
                                        </p:tgtEl>
                                        <p:attrNameLst>
                                          <p:attrName>ppt_w</p:attrName>
                                        </p:attrNameLst>
                                      </p:cBhvr>
                                      <p:tavLst>
                                        <p:tav tm="0">
                                          <p:val>
                                            <p:fltVal val="0"/>
                                          </p:val>
                                        </p:tav>
                                        <p:tav tm="100000">
                                          <p:val>
                                            <p:strVal val="#ppt_w"/>
                                          </p:val>
                                        </p:tav>
                                      </p:tavLst>
                                    </p:anim>
                                    <p:anim calcmode="lin" valueType="num">
                                      <p:cBhvr>
                                        <p:cTn id="113" dur="500" fill="hold"/>
                                        <p:tgtEl>
                                          <p:spTgt spid="21"/>
                                        </p:tgtEl>
                                        <p:attrNameLst>
                                          <p:attrName>ppt_h</p:attrName>
                                        </p:attrNameLst>
                                      </p:cBhvr>
                                      <p:tavLst>
                                        <p:tav tm="0">
                                          <p:val>
                                            <p:fltVal val="0"/>
                                          </p:val>
                                        </p:tav>
                                        <p:tav tm="100000">
                                          <p:val>
                                            <p:strVal val="#ppt_h"/>
                                          </p:val>
                                        </p:tav>
                                      </p:tavLst>
                                    </p:anim>
                                    <p:animEffect transition="in" filter="fade">
                                      <p:cBhvr>
                                        <p:cTn id="114" dur="500"/>
                                        <p:tgtEl>
                                          <p:spTgt spid="21"/>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22"/>
                                        </p:tgtEl>
                                        <p:attrNameLst>
                                          <p:attrName>style.visibility</p:attrName>
                                        </p:attrNameLst>
                                      </p:cBhvr>
                                      <p:to>
                                        <p:strVal val="visible"/>
                                      </p:to>
                                    </p:set>
                                    <p:anim calcmode="lin" valueType="num">
                                      <p:cBhvr>
                                        <p:cTn id="117" dur="500" fill="hold"/>
                                        <p:tgtEl>
                                          <p:spTgt spid="22"/>
                                        </p:tgtEl>
                                        <p:attrNameLst>
                                          <p:attrName>ppt_w</p:attrName>
                                        </p:attrNameLst>
                                      </p:cBhvr>
                                      <p:tavLst>
                                        <p:tav tm="0">
                                          <p:val>
                                            <p:fltVal val="0"/>
                                          </p:val>
                                        </p:tav>
                                        <p:tav tm="100000">
                                          <p:val>
                                            <p:strVal val="#ppt_w"/>
                                          </p:val>
                                        </p:tav>
                                      </p:tavLst>
                                    </p:anim>
                                    <p:anim calcmode="lin" valueType="num">
                                      <p:cBhvr>
                                        <p:cTn id="118" dur="500" fill="hold"/>
                                        <p:tgtEl>
                                          <p:spTgt spid="22"/>
                                        </p:tgtEl>
                                        <p:attrNameLst>
                                          <p:attrName>ppt_h</p:attrName>
                                        </p:attrNameLst>
                                      </p:cBhvr>
                                      <p:tavLst>
                                        <p:tav tm="0">
                                          <p:val>
                                            <p:fltVal val="0"/>
                                          </p:val>
                                        </p:tav>
                                        <p:tav tm="100000">
                                          <p:val>
                                            <p:strVal val="#ppt_h"/>
                                          </p:val>
                                        </p:tav>
                                      </p:tavLst>
                                    </p:anim>
                                    <p:animEffect transition="in" filter="fade">
                                      <p:cBhvr>
                                        <p:cTn id="119" dur="500"/>
                                        <p:tgtEl>
                                          <p:spTgt spid="22"/>
                                        </p:tgtEl>
                                      </p:cBhvr>
                                    </p:animEffect>
                                  </p:childTnLst>
                                </p:cTn>
                              </p:par>
                            </p:childTnLst>
                          </p:cTn>
                        </p:par>
                        <p:par>
                          <p:cTn id="120" fill="hold">
                            <p:stCondLst>
                              <p:cond delay="3350"/>
                            </p:stCondLst>
                            <p:childTnLst>
                              <p:par>
                                <p:cTn id="121" presetID="53" presetClass="entr" presetSubtype="16"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 calcmode="lin" valueType="num">
                                      <p:cBhvr>
                                        <p:cTn id="123" dur="500" fill="hold"/>
                                        <p:tgtEl>
                                          <p:spTgt spid="23"/>
                                        </p:tgtEl>
                                        <p:attrNameLst>
                                          <p:attrName>ppt_w</p:attrName>
                                        </p:attrNameLst>
                                      </p:cBhvr>
                                      <p:tavLst>
                                        <p:tav tm="0">
                                          <p:val>
                                            <p:fltVal val="0"/>
                                          </p:val>
                                        </p:tav>
                                        <p:tav tm="100000">
                                          <p:val>
                                            <p:strVal val="#ppt_w"/>
                                          </p:val>
                                        </p:tav>
                                      </p:tavLst>
                                    </p:anim>
                                    <p:anim calcmode="lin" valueType="num">
                                      <p:cBhvr>
                                        <p:cTn id="124" dur="500" fill="hold"/>
                                        <p:tgtEl>
                                          <p:spTgt spid="23"/>
                                        </p:tgtEl>
                                        <p:attrNameLst>
                                          <p:attrName>ppt_h</p:attrName>
                                        </p:attrNameLst>
                                      </p:cBhvr>
                                      <p:tavLst>
                                        <p:tav tm="0">
                                          <p:val>
                                            <p:fltVal val="0"/>
                                          </p:val>
                                        </p:tav>
                                        <p:tav tm="100000">
                                          <p:val>
                                            <p:strVal val="#ppt_h"/>
                                          </p:val>
                                        </p:tav>
                                      </p:tavLst>
                                    </p:anim>
                                    <p:animEffect transition="in" filter="fade">
                                      <p:cBhvr>
                                        <p:cTn id="125" dur="500"/>
                                        <p:tgtEl>
                                          <p:spTgt spid="23"/>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4"/>
                                        </p:tgtEl>
                                        <p:attrNameLst>
                                          <p:attrName>style.visibility</p:attrName>
                                        </p:attrNameLst>
                                      </p:cBhvr>
                                      <p:to>
                                        <p:strVal val="visible"/>
                                      </p:to>
                                    </p:set>
                                    <p:anim calcmode="lin" valueType="num">
                                      <p:cBhvr>
                                        <p:cTn id="128" dur="500" fill="hold"/>
                                        <p:tgtEl>
                                          <p:spTgt spid="24"/>
                                        </p:tgtEl>
                                        <p:attrNameLst>
                                          <p:attrName>ppt_w</p:attrName>
                                        </p:attrNameLst>
                                      </p:cBhvr>
                                      <p:tavLst>
                                        <p:tav tm="0">
                                          <p:val>
                                            <p:fltVal val="0"/>
                                          </p:val>
                                        </p:tav>
                                        <p:tav tm="100000">
                                          <p:val>
                                            <p:strVal val="#ppt_w"/>
                                          </p:val>
                                        </p:tav>
                                      </p:tavLst>
                                    </p:anim>
                                    <p:anim calcmode="lin" valueType="num">
                                      <p:cBhvr>
                                        <p:cTn id="129" dur="500" fill="hold"/>
                                        <p:tgtEl>
                                          <p:spTgt spid="24"/>
                                        </p:tgtEl>
                                        <p:attrNameLst>
                                          <p:attrName>ppt_h</p:attrName>
                                        </p:attrNameLst>
                                      </p:cBhvr>
                                      <p:tavLst>
                                        <p:tav tm="0">
                                          <p:val>
                                            <p:fltVal val="0"/>
                                          </p:val>
                                        </p:tav>
                                        <p:tav tm="100000">
                                          <p:val>
                                            <p:strVal val="#ppt_h"/>
                                          </p:val>
                                        </p:tav>
                                      </p:tavLst>
                                    </p:anim>
                                    <p:animEffect transition="in" filter="fade">
                                      <p:cBhvr>
                                        <p:cTn id="130" dur="500"/>
                                        <p:tgtEl>
                                          <p:spTgt spid="24"/>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5"/>
                                        </p:tgtEl>
                                        <p:attrNameLst>
                                          <p:attrName>style.visibility</p:attrName>
                                        </p:attrNameLst>
                                      </p:cBhvr>
                                      <p:to>
                                        <p:strVal val="visible"/>
                                      </p:to>
                                    </p:set>
                                    <p:anim calcmode="lin" valueType="num">
                                      <p:cBhvr>
                                        <p:cTn id="133" dur="500" fill="hold"/>
                                        <p:tgtEl>
                                          <p:spTgt spid="25"/>
                                        </p:tgtEl>
                                        <p:attrNameLst>
                                          <p:attrName>ppt_w</p:attrName>
                                        </p:attrNameLst>
                                      </p:cBhvr>
                                      <p:tavLst>
                                        <p:tav tm="0">
                                          <p:val>
                                            <p:fltVal val="0"/>
                                          </p:val>
                                        </p:tav>
                                        <p:tav tm="100000">
                                          <p:val>
                                            <p:strVal val="#ppt_w"/>
                                          </p:val>
                                        </p:tav>
                                      </p:tavLst>
                                    </p:anim>
                                    <p:anim calcmode="lin" valueType="num">
                                      <p:cBhvr>
                                        <p:cTn id="134" dur="500" fill="hold"/>
                                        <p:tgtEl>
                                          <p:spTgt spid="25"/>
                                        </p:tgtEl>
                                        <p:attrNameLst>
                                          <p:attrName>ppt_h</p:attrName>
                                        </p:attrNameLst>
                                      </p:cBhvr>
                                      <p:tavLst>
                                        <p:tav tm="0">
                                          <p:val>
                                            <p:fltVal val="0"/>
                                          </p:val>
                                        </p:tav>
                                        <p:tav tm="100000">
                                          <p:val>
                                            <p:strVal val="#ppt_h"/>
                                          </p:val>
                                        </p:tav>
                                      </p:tavLst>
                                    </p:anim>
                                    <p:animEffect transition="in" filter="fade">
                                      <p:cBhvr>
                                        <p:cTn id="135" dur="500"/>
                                        <p:tgtEl>
                                          <p:spTgt spid="25"/>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6"/>
                                        </p:tgtEl>
                                        <p:attrNameLst>
                                          <p:attrName>style.visibility</p:attrName>
                                        </p:attrNameLst>
                                      </p:cBhvr>
                                      <p:to>
                                        <p:strVal val="visible"/>
                                      </p:to>
                                    </p:set>
                                    <p:anim calcmode="lin" valueType="num">
                                      <p:cBhvr>
                                        <p:cTn id="138" dur="500" fill="hold"/>
                                        <p:tgtEl>
                                          <p:spTgt spid="26"/>
                                        </p:tgtEl>
                                        <p:attrNameLst>
                                          <p:attrName>ppt_w</p:attrName>
                                        </p:attrNameLst>
                                      </p:cBhvr>
                                      <p:tavLst>
                                        <p:tav tm="0">
                                          <p:val>
                                            <p:fltVal val="0"/>
                                          </p:val>
                                        </p:tav>
                                        <p:tav tm="100000">
                                          <p:val>
                                            <p:strVal val="#ppt_w"/>
                                          </p:val>
                                        </p:tav>
                                      </p:tavLst>
                                    </p:anim>
                                    <p:anim calcmode="lin" valueType="num">
                                      <p:cBhvr>
                                        <p:cTn id="139" dur="500" fill="hold"/>
                                        <p:tgtEl>
                                          <p:spTgt spid="26"/>
                                        </p:tgtEl>
                                        <p:attrNameLst>
                                          <p:attrName>ppt_h</p:attrName>
                                        </p:attrNameLst>
                                      </p:cBhvr>
                                      <p:tavLst>
                                        <p:tav tm="0">
                                          <p:val>
                                            <p:fltVal val="0"/>
                                          </p:val>
                                        </p:tav>
                                        <p:tav tm="100000">
                                          <p:val>
                                            <p:strVal val="#ppt_h"/>
                                          </p:val>
                                        </p:tav>
                                      </p:tavLst>
                                    </p:anim>
                                    <p:animEffect transition="in" filter="fade">
                                      <p:cBhvr>
                                        <p:cTn id="140" dur="500"/>
                                        <p:tgtEl>
                                          <p:spTgt spid="26"/>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27"/>
                                        </p:tgtEl>
                                        <p:attrNameLst>
                                          <p:attrName>style.visibility</p:attrName>
                                        </p:attrNameLst>
                                      </p:cBhvr>
                                      <p:to>
                                        <p:strVal val="visible"/>
                                      </p:to>
                                    </p:set>
                                    <p:anim calcmode="lin" valueType="num">
                                      <p:cBhvr>
                                        <p:cTn id="143" dur="500" fill="hold"/>
                                        <p:tgtEl>
                                          <p:spTgt spid="27"/>
                                        </p:tgtEl>
                                        <p:attrNameLst>
                                          <p:attrName>ppt_w</p:attrName>
                                        </p:attrNameLst>
                                      </p:cBhvr>
                                      <p:tavLst>
                                        <p:tav tm="0">
                                          <p:val>
                                            <p:fltVal val="0"/>
                                          </p:val>
                                        </p:tav>
                                        <p:tav tm="100000">
                                          <p:val>
                                            <p:strVal val="#ppt_w"/>
                                          </p:val>
                                        </p:tav>
                                      </p:tavLst>
                                    </p:anim>
                                    <p:anim calcmode="lin" valueType="num">
                                      <p:cBhvr>
                                        <p:cTn id="144" dur="500" fill="hold"/>
                                        <p:tgtEl>
                                          <p:spTgt spid="27"/>
                                        </p:tgtEl>
                                        <p:attrNameLst>
                                          <p:attrName>ppt_h</p:attrName>
                                        </p:attrNameLst>
                                      </p:cBhvr>
                                      <p:tavLst>
                                        <p:tav tm="0">
                                          <p:val>
                                            <p:fltVal val="0"/>
                                          </p:val>
                                        </p:tav>
                                        <p:tav tm="100000">
                                          <p:val>
                                            <p:strVal val="#ppt_h"/>
                                          </p:val>
                                        </p:tav>
                                      </p:tavLst>
                                    </p:anim>
                                    <p:animEffect transition="in" filter="fade">
                                      <p:cBhvr>
                                        <p:cTn id="145" dur="500"/>
                                        <p:tgtEl>
                                          <p:spTgt spid="27"/>
                                        </p:tgtEl>
                                      </p:cBhvr>
                                    </p:animEffect>
                                  </p:childTnLst>
                                </p:cTn>
                              </p:par>
                            </p:childTnLst>
                          </p:cTn>
                        </p:par>
                        <p:par>
                          <p:cTn id="146" fill="hold">
                            <p:stCondLst>
                              <p:cond delay="3850"/>
                            </p:stCondLst>
                            <p:childTnLst>
                              <p:par>
                                <p:cTn id="147" presetID="53" presetClass="entr" presetSubtype="16" fill="hold" grpId="0" nodeType="afterEffect">
                                  <p:stCondLst>
                                    <p:cond delay="0"/>
                                  </p:stCondLst>
                                  <p:childTnLst>
                                    <p:set>
                                      <p:cBhvr>
                                        <p:cTn id="148" dur="1" fill="hold">
                                          <p:stCondLst>
                                            <p:cond delay="0"/>
                                          </p:stCondLst>
                                        </p:cTn>
                                        <p:tgtEl>
                                          <p:spTgt spid="28"/>
                                        </p:tgtEl>
                                        <p:attrNameLst>
                                          <p:attrName>style.visibility</p:attrName>
                                        </p:attrNameLst>
                                      </p:cBhvr>
                                      <p:to>
                                        <p:strVal val="visible"/>
                                      </p:to>
                                    </p:set>
                                    <p:anim calcmode="lin" valueType="num">
                                      <p:cBhvr>
                                        <p:cTn id="149" dur="500" fill="hold"/>
                                        <p:tgtEl>
                                          <p:spTgt spid="28"/>
                                        </p:tgtEl>
                                        <p:attrNameLst>
                                          <p:attrName>ppt_w</p:attrName>
                                        </p:attrNameLst>
                                      </p:cBhvr>
                                      <p:tavLst>
                                        <p:tav tm="0">
                                          <p:val>
                                            <p:fltVal val="0"/>
                                          </p:val>
                                        </p:tav>
                                        <p:tav tm="100000">
                                          <p:val>
                                            <p:strVal val="#ppt_w"/>
                                          </p:val>
                                        </p:tav>
                                      </p:tavLst>
                                    </p:anim>
                                    <p:anim calcmode="lin" valueType="num">
                                      <p:cBhvr>
                                        <p:cTn id="150" dur="500" fill="hold"/>
                                        <p:tgtEl>
                                          <p:spTgt spid="28"/>
                                        </p:tgtEl>
                                        <p:attrNameLst>
                                          <p:attrName>ppt_h</p:attrName>
                                        </p:attrNameLst>
                                      </p:cBhvr>
                                      <p:tavLst>
                                        <p:tav tm="0">
                                          <p:val>
                                            <p:fltVal val="0"/>
                                          </p:val>
                                        </p:tav>
                                        <p:tav tm="100000">
                                          <p:val>
                                            <p:strVal val="#ppt_h"/>
                                          </p:val>
                                        </p:tav>
                                      </p:tavLst>
                                    </p:anim>
                                    <p:animEffect transition="in" filter="fade">
                                      <p:cBhvr>
                                        <p:cTn id="151" dur="500"/>
                                        <p:tgtEl>
                                          <p:spTgt spid="28"/>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500" fill="hold"/>
                                        <p:tgtEl>
                                          <p:spTgt spid="29"/>
                                        </p:tgtEl>
                                        <p:attrNameLst>
                                          <p:attrName>ppt_w</p:attrName>
                                        </p:attrNameLst>
                                      </p:cBhvr>
                                      <p:tavLst>
                                        <p:tav tm="0">
                                          <p:val>
                                            <p:fltVal val="0"/>
                                          </p:val>
                                        </p:tav>
                                        <p:tav tm="100000">
                                          <p:val>
                                            <p:strVal val="#ppt_w"/>
                                          </p:val>
                                        </p:tav>
                                      </p:tavLst>
                                    </p:anim>
                                    <p:anim calcmode="lin" valueType="num">
                                      <p:cBhvr>
                                        <p:cTn id="155" dur="500" fill="hold"/>
                                        <p:tgtEl>
                                          <p:spTgt spid="29"/>
                                        </p:tgtEl>
                                        <p:attrNameLst>
                                          <p:attrName>ppt_h</p:attrName>
                                        </p:attrNameLst>
                                      </p:cBhvr>
                                      <p:tavLst>
                                        <p:tav tm="0">
                                          <p:val>
                                            <p:fltVal val="0"/>
                                          </p:val>
                                        </p:tav>
                                        <p:tav tm="100000">
                                          <p:val>
                                            <p:strVal val="#ppt_h"/>
                                          </p:val>
                                        </p:tav>
                                      </p:tavLst>
                                    </p:anim>
                                    <p:animEffect transition="in" filter="fade">
                                      <p:cBhvr>
                                        <p:cTn id="156" dur="500"/>
                                        <p:tgtEl>
                                          <p:spTgt spid="29"/>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30"/>
                                        </p:tgtEl>
                                        <p:attrNameLst>
                                          <p:attrName>style.visibility</p:attrName>
                                        </p:attrNameLst>
                                      </p:cBhvr>
                                      <p:to>
                                        <p:strVal val="visible"/>
                                      </p:to>
                                    </p:set>
                                    <p:anim calcmode="lin" valueType="num">
                                      <p:cBhvr>
                                        <p:cTn id="159" dur="500" fill="hold"/>
                                        <p:tgtEl>
                                          <p:spTgt spid="30"/>
                                        </p:tgtEl>
                                        <p:attrNameLst>
                                          <p:attrName>ppt_w</p:attrName>
                                        </p:attrNameLst>
                                      </p:cBhvr>
                                      <p:tavLst>
                                        <p:tav tm="0">
                                          <p:val>
                                            <p:fltVal val="0"/>
                                          </p:val>
                                        </p:tav>
                                        <p:tav tm="100000">
                                          <p:val>
                                            <p:strVal val="#ppt_w"/>
                                          </p:val>
                                        </p:tav>
                                      </p:tavLst>
                                    </p:anim>
                                    <p:anim calcmode="lin" valueType="num">
                                      <p:cBhvr>
                                        <p:cTn id="160" dur="500" fill="hold"/>
                                        <p:tgtEl>
                                          <p:spTgt spid="30"/>
                                        </p:tgtEl>
                                        <p:attrNameLst>
                                          <p:attrName>ppt_h</p:attrName>
                                        </p:attrNameLst>
                                      </p:cBhvr>
                                      <p:tavLst>
                                        <p:tav tm="0">
                                          <p:val>
                                            <p:fltVal val="0"/>
                                          </p:val>
                                        </p:tav>
                                        <p:tav tm="100000">
                                          <p:val>
                                            <p:strVal val="#ppt_h"/>
                                          </p:val>
                                        </p:tav>
                                      </p:tavLst>
                                    </p:anim>
                                    <p:animEffect transition="in" filter="fade">
                                      <p:cBhvr>
                                        <p:cTn id="161" dur="500"/>
                                        <p:tgtEl>
                                          <p:spTgt spid="30"/>
                                        </p:tgtEl>
                                      </p:cBhvr>
                                    </p:animEffect>
                                  </p:childTnLst>
                                </p:cTn>
                              </p:par>
                              <p:par>
                                <p:cTn id="162" presetID="53" presetClass="entr" presetSubtype="16" fill="hold" grpId="0" nodeType="withEffect">
                                  <p:stCondLst>
                                    <p:cond delay="0"/>
                                  </p:stCondLst>
                                  <p:childTnLst>
                                    <p:set>
                                      <p:cBhvr>
                                        <p:cTn id="163" dur="1" fill="hold">
                                          <p:stCondLst>
                                            <p:cond delay="0"/>
                                          </p:stCondLst>
                                        </p:cTn>
                                        <p:tgtEl>
                                          <p:spTgt spid="31"/>
                                        </p:tgtEl>
                                        <p:attrNameLst>
                                          <p:attrName>style.visibility</p:attrName>
                                        </p:attrNameLst>
                                      </p:cBhvr>
                                      <p:to>
                                        <p:strVal val="visible"/>
                                      </p:to>
                                    </p:set>
                                    <p:anim calcmode="lin" valueType="num">
                                      <p:cBhvr>
                                        <p:cTn id="164" dur="500" fill="hold"/>
                                        <p:tgtEl>
                                          <p:spTgt spid="31"/>
                                        </p:tgtEl>
                                        <p:attrNameLst>
                                          <p:attrName>ppt_w</p:attrName>
                                        </p:attrNameLst>
                                      </p:cBhvr>
                                      <p:tavLst>
                                        <p:tav tm="0">
                                          <p:val>
                                            <p:fltVal val="0"/>
                                          </p:val>
                                        </p:tav>
                                        <p:tav tm="100000">
                                          <p:val>
                                            <p:strVal val="#ppt_w"/>
                                          </p:val>
                                        </p:tav>
                                      </p:tavLst>
                                    </p:anim>
                                    <p:anim calcmode="lin" valueType="num">
                                      <p:cBhvr>
                                        <p:cTn id="165" dur="500" fill="hold"/>
                                        <p:tgtEl>
                                          <p:spTgt spid="31"/>
                                        </p:tgtEl>
                                        <p:attrNameLst>
                                          <p:attrName>ppt_h</p:attrName>
                                        </p:attrNameLst>
                                      </p:cBhvr>
                                      <p:tavLst>
                                        <p:tav tm="0">
                                          <p:val>
                                            <p:fltVal val="0"/>
                                          </p:val>
                                        </p:tav>
                                        <p:tav tm="100000">
                                          <p:val>
                                            <p:strVal val="#ppt_h"/>
                                          </p:val>
                                        </p:tav>
                                      </p:tavLst>
                                    </p:anim>
                                    <p:animEffect transition="in" filter="fade">
                                      <p:cBhvr>
                                        <p:cTn id="166" dur="500"/>
                                        <p:tgtEl>
                                          <p:spTgt spid="31"/>
                                        </p:tgtEl>
                                      </p:cBhvr>
                                    </p:animEffect>
                                  </p:childTnLst>
                                </p:cTn>
                              </p:par>
                              <p:par>
                                <p:cTn id="167" presetID="53" presetClass="entr" presetSubtype="16" fill="hold" grpId="0" nodeType="withEffect">
                                  <p:stCondLst>
                                    <p:cond delay="0"/>
                                  </p:stCondLst>
                                  <p:childTnLst>
                                    <p:set>
                                      <p:cBhvr>
                                        <p:cTn id="168" dur="1" fill="hold">
                                          <p:stCondLst>
                                            <p:cond delay="0"/>
                                          </p:stCondLst>
                                        </p:cTn>
                                        <p:tgtEl>
                                          <p:spTgt spid="32"/>
                                        </p:tgtEl>
                                        <p:attrNameLst>
                                          <p:attrName>style.visibility</p:attrName>
                                        </p:attrNameLst>
                                      </p:cBhvr>
                                      <p:to>
                                        <p:strVal val="visible"/>
                                      </p:to>
                                    </p:set>
                                    <p:anim calcmode="lin" valueType="num">
                                      <p:cBhvr>
                                        <p:cTn id="169" dur="500" fill="hold"/>
                                        <p:tgtEl>
                                          <p:spTgt spid="32"/>
                                        </p:tgtEl>
                                        <p:attrNameLst>
                                          <p:attrName>ppt_w</p:attrName>
                                        </p:attrNameLst>
                                      </p:cBhvr>
                                      <p:tavLst>
                                        <p:tav tm="0">
                                          <p:val>
                                            <p:fltVal val="0"/>
                                          </p:val>
                                        </p:tav>
                                        <p:tav tm="100000">
                                          <p:val>
                                            <p:strVal val="#ppt_w"/>
                                          </p:val>
                                        </p:tav>
                                      </p:tavLst>
                                    </p:anim>
                                    <p:anim calcmode="lin" valueType="num">
                                      <p:cBhvr>
                                        <p:cTn id="170" dur="500" fill="hold"/>
                                        <p:tgtEl>
                                          <p:spTgt spid="32"/>
                                        </p:tgtEl>
                                        <p:attrNameLst>
                                          <p:attrName>ppt_h</p:attrName>
                                        </p:attrNameLst>
                                      </p:cBhvr>
                                      <p:tavLst>
                                        <p:tav tm="0">
                                          <p:val>
                                            <p:fltVal val="0"/>
                                          </p:val>
                                        </p:tav>
                                        <p:tav tm="100000">
                                          <p:val>
                                            <p:strVal val="#ppt_h"/>
                                          </p:val>
                                        </p:tav>
                                      </p:tavLst>
                                    </p:anim>
                                    <p:animEffect transition="in" filter="fade">
                                      <p:cBhvr>
                                        <p:cTn id="17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p:bldP spid="6" grpId="0"/>
      <p:bldP spid="7" grpId="0"/>
      <p:bldP spid="8" grpId="0" animBg="1"/>
      <p:bldP spid="9" grpId="0" animBg="1"/>
      <p:bldP spid="10" grpId="0"/>
      <p:bldP spid="11" grpId="0"/>
      <p:bldP spid="12" grpId="0"/>
      <p:bldP spid="13" grpId="0" animBg="1"/>
      <p:bldP spid="14" grpId="0" animBg="1"/>
      <p:bldP spid="15" grpId="0"/>
      <p:bldP spid="16" grpId="0"/>
      <p:bldP spid="17" grpId="0"/>
      <p:bldP spid="18" grpId="0" animBg="1"/>
      <p:bldP spid="19" grpId="0" animBg="1"/>
      <p:bldP spid="20" grpId="0"/>
      <p:bldP spid="21" grpId="0"/>
      <p:bldP spid="22" grpId="0"/>
      <p:bldP spid="23" grpId="0" animBg="1"/>
      <p:bldP spid="24" grpId="0" animBg="1"/>
      <p:bldP spid="25" grpId="0"/>
      <p:bldP spid="26" grpId="0"/>
      <p:bldP spid="27" grpId="0"/>
      <p:bldP spid="28" grpId="0" animBg="1"/>
      <p:bldP spid="29" grpId="0" animBg="1"/>
      <p:bldP spid="30" grpId="0"/>
      <p:bldP spid="31" grpId="0"/>
      <p:bldP spid="32" grpId="0"/>
      <p:bldP spid="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03</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成功项目详细展示</a:t>
            </a: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53909547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H="1">
            <a:off x="2822029"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8077"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3700055" y="3094220"/>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3079195"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4320911"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6196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17" name="TextBox 16"/>
          <p:cNvSpPr txBox="1"/>
          <p:nvPr/>
        </p:nvSpPr>
        <p:spPr>
          <a:xfrm>
            <a:off x="1689817" y="363057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grpSp>
        <p:nvGrpSpPr>
          <p:cNvPr id="18" name="组合 17"/>
          <p:cNvGrpSpPr/>
          <p:nvPr/>
        </p:nvGrpSpPr>
        <p:grpSpPr>
          <a:xfrm>
            <a:off x="3453144" y="2663168"/>
            <a:ext cx="2237712" cy="2948289"/>
            <a:chOff x="3815003" y="3087488"/>
            <a:chExt cx="2237712" cy="2948289"/>
          </a:xfrm>
        </p:grpSpPr>
        <p:sp>
          <p:nvSpPr>
            <p:cNvPr id="19" name="椭圆 18"/>
            <p:cNvSpPr/>
            <p:nvPr/>
          </p:nvSpPr>
          <p:spPr>
            <a:xfrm>
              <a:off x="3993415" y="3271064"/>
              <a:ext cx="1872208" cy="1872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815003" y="3087488"/>
              <a:ext cx="2237712" cy="2948289"/>
              <a:chOff x="3692888" y="2889538"/>
              <a:chExt cx="2473262" cy="3258636"/>
            </a:xfrm>
          </p:grpSpPr>
          <p:sp>
            <p:nvSpPr>
              <p:cNvPr id="21"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710544" y="5261738"/>
                <a:ext cx="437950" cy="8864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3" name="Rectangle 11"/>
          <p:cNvSpPr>
            <a:spLocks noChangeArrowheads="1"/>
          </p:cNvSpPr>
          <p:nvPr/>
        </p:nvSpPr>
        <p:spPr bwMode="gray">
          <a:xfrm>
            <a:off x="3836056" y="3376032"/>
            <a:ext cx="1463708" cy="707886"/>
          </a:xfrm>
          <a:prstGeom prst="rect">
            <a:avLst/>
          </a:prstGeom>
          <a:noFill/>
          <a:ln>
            <a:noFill/>
          </a:ln>
          <a:extLst/>
        </p:spPr>
        <p:txBody>
          <a:bodyPr wrap="square">
            <a:spAutoFit/>
          </a:bodyPr>
          <a:lstStyle/>
          <a:p>
            <a:pPr algn="ctr"/>
            <a:r>
              <a:rPr lang="zh-CN" altLang="en-US" sz="2000" b="1" dirty="0">
                <a:solidFill>
                  <a:schemeClr val="bg1"/>
                </a:solidFill>
                <a:latin typeface="微软雅黑" pitchFamily="34" charset="-122"/>
                <a:ea typeface="微软雅黑" pitchFamily="34" charset="-122"/>
              </a:rPr>
              <a:t>点击添加</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标题内容</a:t>
            </a:r>
          </a:p>
        </p:txBody>
      </p:sp>
      <p:sp>
        <p:nvSpPr>
          <p:cNvPr id="24" name="椭圆 23"/>
          <p:cNvSpPr/>
          <p:nvPr/>
        </p:nvSpPr>
        <p:spPr>
          <a:xfrm>
            <a:off x="2280408"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25" name="椭圆 24"/>
          <p:cNvSpPr/>
          <p:nvPr/>
        </p:nvSpPr>
        <p:spPr>
          <a:xfrm>
            <a:off x="4053984" y="105542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5" name="椭圆 34"/>
          <p:cNvSpPr/>
          <p:nvPr/>
        </p:nvSpPr>
        <p:spPr>
          <a:xfrm>
            <a:off x="5652120"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6" name="椭圆 35"/>
          <p:cNvSpPr/>
          <p:nvPr/>
        </p:nvSpPr>
        <p:spPr>
          <a:xfrm>
            <a:off x="64568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7" name="TextBox 36"/>
          <p:cNvSpPr txBox="1"/>
          <p:nvPr/>
        </p:nvSpPr>
        <p:spPr>
          <a:xfrm>
            <a:off x="2384912" y="192322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sp>
        <p:nvSpPr>
          <p:cNvPr id="38" name="TextBox 37"/>
          <p:cNvSpPr txBox="1"/>
          <p:nvPr/>
        </p:nvSpPr>
        <p:spPr>
          <a:xfrm>
            <a:off x="4132606" y="1275606"/>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sp>
        <p:nvSpPr>
          <p:cNvPr id="39" name="TextBox 38"/>
          <p:cNvSpPr txBox="1"/>
          <p:nvPr/>
        </p:nvSpPr>
        <p:spPr>
          <a:xfrm>
            <a:off x="5724128" y="194120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sp>
        <p:nvSpPr>
          <p:cNvPr id="40" name="TextBox 39"/>
          <p:cNvSpPr txBox="1"/>
          <p:nvPr/>
        </p:nvSpPr>
        <p:spPr>
          <a:xfrm>
            <a:off x="6548712" y="3631402"/>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grpSp>
        <p:nvGrpSpPr>
          <p:cNvPr id="2" name="组合 1"/>
          <p:cNvGrpSpPr/>
          <p:nvPr/>
        </p:nvGrpSpPr>
        <p:grpSpPr>
          <a:xfrm>
            <a:off x="755576" y="1059582"/>
            <a:ext cx="2913592" cy="500137"/>
            <a:chOff x="539552" y="1182027"/>
            <a:chExt cx="2913592" cy="500137"/>
          </a:xfrm>
        </p:grpSpPr>
        <p:sp>
          <p:nvSpPr>
            <p:cNvPr id="41" name="TextBox 40"/>
            <p:cNvSpPr txBox="1"/>
            <p:nvPr/>
          </p:nvSpPr>
          <p:spPr>
            <a:xfrm>
              <a:off x="728900" y="1182027"/>
              <a:ext cx="2724244" cy="50013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t>详写内容</a:t>
              </a:r>
              <a:r>
                <a:rPr lang="en-US" altLang="zh-CN" dirty="0"/>
                <a:t>……</a:t>
              </a:r>
              <a:r>
                <a:rPr lang="zh-CN" altLang="en-US" dirty="0"/>
                <a:t>点击输入本页需要详写的文字内容，简明扼要，此为概念图解，根据您的具体内容酌情修改。</a:t>
              </a:r>
              <a:endParaRPr lang="en-US" altLang="zh-CN" dirty="0"/>
            </a:p>
          </p:txBody>
        </p:sp>
        <p:sp>
          <p:nvSpPr>
            <p:cNvPr id="42" name="矩形 41"/>
            <p:cNvSpPr/>
            <p:nvPr/>
          </p:nvSpPr>
          <p:spPr>
            <a:xfrm>
              <a:off x="539552" y="120348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4369817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50"/>
                            </p:stCondLst>
                            <p:childTnLst>
                              <p:par>
                                <p:cTn id="13" presetID="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350"/>
                            </p:stCondLst>
                            <p:childTnLst>
                              <p:par>
                                <p:cTn id="22" presetID="53"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1850"/>
                            </p:stCondLst>
                            <p:childTnLst>
                              <p:par>
                                <p:cTn id="48" presetID="53" presetClass="entr" presetSubtype="16"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300" fill="hold"/>
                                        <p:tgtEl>
                                          <p:spTgt spid="16"/>
                                        </p:tgtEl>
                                        <p:attrNameLst>
                                          <p:attrName>ppt_w</p:attrName>
                                        </p:attrNameLst>
                                      </p:cBhvr>
                                      <p:tavLst>
                                        <p:tav tm="0">
                                          <p:val>
                                            <p:fltVal val="0"/>
                                          </p:val>
                                        </p:tav>
                                        <p:tav tm="100000">
                                          <p:val>
                                            <p:strVal val="#ppt_w"/>
                                          </p:val>
                                        </p:tav>
                                      </p:tavLst>
                                    </p:anim>
                                    <p:anim calcmode="lin" valueType="num">
                                      <p:cBhvr>
                                        <p:cTn id="51" dur="300" fill="hold"/>
                                        <p:tgtEl>
                                          <p:spTgt spid="16"/>
                                        </p:tgtEl>
                                        <p:attrNameLst>
                                          <p:attrName>ppt_h</p:attrName>
                                        </p:attrNameLst>
                                      </p:cBhvr>
                                      <p:tavLst>
                                        <p:tav tm="0">
                                          <p:val>
                                            <p:fltVal val="0"/>
                                          </p:val>
                                        </p:tav>
                                        <p:tav tm="100000">
                                          <p:val>
                                            <p:strVal val="#ppt_h"/>
                                          </p:val>
                                        </p:tav>
                                      </p:tavLst>
                                    </p:anim>
                                    <p:animEffect transition="in" filter="fade">
                                      <p:cBhvr>
                                        <p:cTn id="52" dur="3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par>
                          <p:cTn id="58" fill="hold">
                            <p:stCondLst>
                              <p:cond delay="235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300" fill="hold"/>
                                        <p:tgtEl>
                                          <p:spTgt spid="24"/>
                                        </p:tgtEl>
                                        <p:attrNameLst>
                                          <p:attrName>ppt_w</p:attrName>
                                        </p:attrNameLst>
                                      </p:cBhvr>
                                      <p:tavLst>
                                        <p:tav tm="0">
                                          <p:val>
                                            <p:fltVal val="0"/>
                                          </p:val>
                                        </p:tav>
                                        <p:tav tm="100000">
                                          <p:val>
                                            <p:strVal val="#ppt_w"/>
                                          </p:val>
                                        </p:tav>
                                      </p:tavLst>
                                    </p:anim>
                                    <p:anim calcmode="lin" valueType="num">
                                      <p:cBhvr>
                                        <p:cTn id="62" dur="300" fill="hold"/>
                                        <p:tgtEl>
                                          <p:spTgt spid="24"/>
                                        </p:tgtEl>
                                        <p:attrNameLst>
                                          <p:attrName>ppt_h</p:attrName>
                                        </p:attrNameLst>
                                      </p:cBhvr>
                                      <p:tavLst>
                                        <p:tav tm="0">
                                          <p:val>
                                            <p:fltVal val="0"/>
                                          </p:val>
                                        </p:tav>
                                        <p:tav tm="100000">
                                          <p:val>
                                            <p:strVal val="#ppt_h"/>
                                          </p:val>
                                        </p:tav>
                                      </p:tavLst>
                                    </p:anim>
                                    <p:animEffect transition="in" filter="fade">
                                      <p:cBhvr>
                                        <p:cTn id="63" dur="300"/>
                                        <p:tgtEl>
                                          <p:spTgt spid="2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p:cTn id="66" dur="500" fill="hold"/>
                                        <p:tgtEl>
                                          <p:spTgt spid="37"/>
                                        </p:tgtEl>
                                        <p:attrNameLst>
                                          <p:attrName>ppt_w</p:attrName>
                                        </p:attrNameLst>
                                      </p:cBhvr>
                                      <p:tavLst>
                                        <p:tav tm="0">
                                          <p:val>
                                            <p:fltVal val="0"/>
                                          </p:val>
                                        </p:tav>
                                        <p:tav tm="100000">
                                          <p:val>
                                            <p:strVal val="#ppt_w"/>
                                          </p:val>
                                        </p:tav>
                                      </p:tavLst>
                                    </p:anim>
                                    <p:anim calcmode="lin" valueType="num">
                                      <p:cBhvr>
                                        <p:cTn id="67" dur="500" fill="hold"/>
                                        <p:tgtEl>
                                          <p:spTgt spid="37"/>
                                        </p:tgtEl>
                                        <p:attrNameLst>
                                          <p:attrName>ppt_h</p:attrName>
                                        </p:attrNameLst>
                                      </p:cBhvr>
                                      <p:tavLst>
                                        <p:tav tm="0">
                                          <p:val>
                                            <p:fltVal val="0"/>
                                          </p:val>
                                        </p:tav>
                                        <p:tav tm="100000">
                                          <p:val>
                                            <p:strVal val="#ppt_h"/>
                                          </p:val>
                                        </p:tav>
                                      </p:tavLst>
                                    </p:anim>
                                    <p:animEffect transition="in" filter="fade">
                                      <p:cBhvr>
                                        <p:cTn id="68" dur="500"/>
                                        <p:tgtEl>
                                          <p:spTgt spid="37"/>
                                        </p:tgtEl>
                                      </p:cBhvr>
                                    </p:animEffect>
                                  </p:childTnLst>
                                </p:cTn>
                              </p:par>
                            </p:childTnLst>
                          </p:cTn>
                        </p:par>
                        <p:par>
                          <p:cTn id="69" fill="hold">
                            <p:stCondLst>
                              <p:cond delay="2850"/>
                            </p:stCondLst>
                            <p:childTnLst>
                              <p:par>
                                <p:cTn id="70" presetID="53" presetClass="entr" presetSubtype="16"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300" fill="hold"/>
                                        <p:tgtEl>
                                          <p:spTgt spid="25"/>
                                        </p:tgtEl>
                                        <p:attrNameLst>
                                          <p:attrName>ppt_w</p:attrName>
                                        </p:attrNameLst>
                                      </p:cBhvr>
                                      <p:tavLst>
                                        <p:tav tm="0">
                                          <p:val>
                                            <p:fltVal val="0"/>
                                          </p:val>
                                        </p:tav>
                                        <p:tav tm="100000">
                                          <p:val>
                                            <p:strVal val="#ppt_w"/>
                                          </p:val>
                                        </p:tav>
                                      </p:tavLst>
                                    </p:anim>
                                    <p:anim calcmode="lin" valueType="num">
                                      <p:cBhvr>
                                        <p:cTn id="73" dur="300" fill="hold"/>
                                        <p:tgtEl>
                                          <p:spTgt spid="25"/>
                                        </p:tgtEl>
                                        <p:attrNameLst>
                                          <p:attrName>ppt_h</p:attrName>
                                        </p:attrNameLst>
                                      </p:cBhvr>
                                      <p:tavLst>
                                        <p:tav tm="0">
                                          <p:val>
                                            <p:fltVal val="0"/>
                                          </p:val>
                                        </p:tav>
                                        <p:tav tm="100000">
                                          <p:val>
                                            <p:strVal val="#ppt_h"/>
                                          </p:val>
                                        </p:tav>
                                      </p:tavLst>
                                    </p:anim>
                                    <p:animEffect transition="in" filter="fade">
                                      <p:cBhvr>
                                        <p:cTn id="74" dur="300"/>
                                        <p:tgtEl>
                                          <p:spTgt spid="2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3350"/>
                            </p:stCondLst>
                            <p:childTnLst>
                              <p:par>
                                <p:cTn id="81" presetID="53" presetClass="entr" presetSubtype="16"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p:cTn id="83" dur="300" fill="hold"/>
                                        <p:tgtEl>
                                          <p:spTgt spid="35"/>
                                        </p:tgtEl>
                                        <p:attrNameLst>
                                          <p:attrName>ppt_w</p:attrName>
                                        </p:attrNameLst>
                                      </p:cBhvr>
                                      <p:tavLst>
                                        <p:tav tm="0">
                                          <p:val>
                                            <p:fltVal val="0"/>
                                          </p:val>
                                        </p:tav>
                                        <p:tav tm="100000">
                                          <p:val>
                                            <p:strVal val="#ppt_w"/>
                                          </p:val>
                                        </p:tav>
                                      </p:tavLst>
                                    </p:anim>
                                    <p:anim calcmode="lin" valueType="num">
                                      <p:cBhvr>
                                        <p:cTn id="84" dur="300" fill="hold"/>
                                        <p:tgtEl>
                                          <p:spTgt spid="35"/>
                                        </p:tgtEl>
                                        <p:attrNameLst>
                                          <p:attrName>ppt_h</p:attrName>
                                        </p:attrNameLst>
                                      </p:cBhvr>
                                      <p:tavLst>
                                        <p:tav tm="0">
                                          <p:val>
                                            <p:fltVal val="0"/>
                                          </p:val>
                                        </p:tav>
                                        <p:tav tm="100000">
                                          <p:val>
                                            <p:strVal val="#ppt_h"/>
                                          </p:val>
                                        </p:tav>
                                      </p:tavLst>
                                    </p:anim>
                                    <p:animEffect transition="in" filter="fade">
                                      <p:cBhvr>
                                        <p:cTn id="85" dur="300"/>
                                        <p:tgtEl>
                                          <p:spTgt spid="3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Effect transition="in" filter="fade">
                                      <p:cBhvr>
                                        <p:cTn id="90" dur="500"/>
                                        <p:tgtEl>
                                          <p:spTgt spid="39"/>
                                        </p:tgtEl>
                                      </p:cBhvr>
                                    </p:animEffect>
                                  </p:childTnLst>
                                </p:cTn>
                              </p:par>
                            </p:childTnLst>
                          </p:cTn>
                        </p:par>
                        <p:par>
                          <p:cTn id="91" fill="hold">
                            <p:stCondLst>
                              <p:cond delay="3850"/>
                            </p:stCondLst>
                            <p:childTnLst>
                              <p:par>
                                <p:cTn id="92" presetID="53" presetClass="entr" presetSubtype="16"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p:cTn id="94" dur="300" fill="hold"/>
                                        <p:tgtEl>
                                          <p:spTgt spid="36"/>
                                        </p:tgtEl>
                                        <p:attrNameLst>
                                          <p:attrName>ppt_w</p:attrName>
                                        </p:attrNameLst>
                                      </p:cBhvr>
                                      <p:tavLst>
                                        <p:tav tm="0">
                                          <p:val>
                                            <p:fltVal val="0"/>
                                          </p:val>
                                        </p:tav>
                                        <p:tav tm="100000">
                                          <p:val>
                                            <p:strVal val="#ppt_w"/>
                                          </p:val>
                                        </p:tav>
                                      </p:tavLst>
                                    </p:anim>
                                    <p:anim calcmode="lin" valueType="num">
                                      <p:cBhvr>
                                        <p:cTn id="95" dur="300" fill="hold"/>
                                        <p:tgtEl>
                                          <p:spTgt spid="36"/>
                                        </p:tgtEl>
                                        <p:attrNameLst>
                                          <p:attrName>ppt_h</p:attrName>
                                        </p:attrNameLst>
                                      </p:cBhvr>
                                      <p:tavLst>
                                        <p:tav tm="0">
                                          <p:val>
                                            <p:fltVal val="0"/>
                                          </p:val>
                                        </p:tav>
                                        <p:tav tm="100000">
                                          <p:val>
                                            <p:strVal val="#ppt_h"/>
                                          </p:val>
                                        </p:tav>
                                      </p:tavLst>
                                    </p:anim>
                                    <p:animEffect transition="in" filter="fade">
                                      <p:cBhvr>
                                        <p:cTn id="96" dur="300"/>
                                        <p:tgtEl>
                                          <p:spTgt spid="3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childTnLst>
                          </p:cTn>
                        </p:par>
                        <p:par>
                          <p:cTn id="102" fill="hold">
                            <p:stCondLst>
                              <p:cond delay="4350"/>
                            </p:stCondLst>
                            <p:childTnLst>
                              <p:par>
                                <p:cTn id="103" presetID="22" presetClass="entr" presetSubtype="8" fill="hold" nodeType="after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left)">
                                      <p:cBhvr>
                                        <p:cTn id="10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7" grpId="0"/>
      <p:bldP spid="23" grpId="0"/>
      <p:bldP spid="24" grpId="0" animBg="1"/>
      <p:bldP spid="25" grpId="0" animBg="1"/>
      <p:bldP spid="35" grpId="0" animBg="1"/>
      <p:bldP spid="36" grpId="0" animBg="1"/>
      <p:bldP spid="37" grpId="0"/>
      <p:bldP spid="38" grpId="0"/>
      <p:bldP spid="39" grpId="0"/>
      <p:bldP spid="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7"/>
          <p:cNvSpPr/>
          <p:nvPr/>
        </p:nvSpPr>
        <p:spPr>
          <a:xfrm>
            <a:off x="4596246" y="1685669"/>
            <a:ext cx="1"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3" name="Shape 1785"/>
          <p:cNvSpPr/>
          <p:nvPr/>
        </p:nvSpPr>
        <p:spPr>
          <a:xfrm>
            <a:off x="4596246" y="1685670"/>
            <a:ext cx="3103813" cy="1017139"/>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4" name="Shape 1786"/>
          <p:cNvSpPr/>
          <p:nvPr/>
        </p:nvSpPr>
        <p:spPr>
          <a:xfrm>
            <a:off x="4600697" y="1685669"/>
            <a:ext cx="1561255" cy="101714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5" name="Shape 1788"/>
          <p:cNvSpPr/>
          <p:nvPr/>
        </p:nvSpPr>
        <p:spPr>
          <a:xfrm flipH="1">
            <a:off x="3041579" y="1685669"/>
            <a:ext cx="1555238" cy="101162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6" name="Shape 1789"/>
          <p:cNvSpPr/>
          <p:nvPr/>
        </p:nvSpPr>
        <p:spPr>
          <a:xfrm flipH="1">
            <a:off x="1486914" y="1685669"/>
            <a:ext cx="3109333"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7" name="Shape 1794"/>
          <p:cNvSpPr/>
          <p:nvPr/>
        </p:nvSpPr>
        <p:spPr>
          <a:xfrm>
            <a:off x="786436"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8" name="Shape 1796"/>
          <p:cNvSpPr/>
          <p:nvPr/>
        </p:nvSpPr>
        <p:spPr>
          <a:xfrm>
            <a:off x="233332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9" name="Shape 1798"/>
          <p:cNvSpPr/>
          <p:nvPr/>
        </p:nvSpPr>
        <p:spPr>
          <a:xfrm>
            <a:off x="386933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0" name="Shape 1800"/>
          <p:cNvSpPr/>
          <p:nvPr/>
        </p:nvSpPr>
        <p:spPr>
          <a:xfrm>
            <a:off x="5385871"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1" name="Shape 1802"/>
          <p:cNvSpPr/>
          <p:nvPr/>
        </p:nvSpPr>
        <p:spPr>
          <a:xfrm>
            <a:off x="6920708"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2" name="Shape 1805"/>
          <p:cNvSpPr/>
          <p:nvPr/>
        </p:nvSpPr>
        <p:spPr>
          <a:xfrm>
            <a:off x="1688468" y="3272419"/>
            <a:ext cx="5806032" cy="1013135"/>
          </a:xfrm>
          <a:prstGeom prst="roundRect">
            <a:avLst>
              <a:gd name="adj" fmla="val 50000"/>
            </a:avLst>
          </a:prstGeom>
          <a:solidFill>
            <a:schemeClr val="accent2"/>
          </a:solidFill>
          <a:ln w="12700">
            <a:solidFill>
              <a:srgbClr val="A6AAA9"/>
            </a:solidFill>
            <a:miter lim="400000"/>
          </a:ln>
        </p:spPr>
        <p:txBody>
          <a:bodyPr lIns="14288" tIns="14288" rIns="14288" bIns="14288" anchor="ctr"/>
          <a:lstStyle/>
          <a:p>
            <a:pPr lvl="0"/>
            <a:endParaRPr sz="1300"/>
          </a:p>
        </p:txBody>
      </p:sp>
      <p:grpSp>
        <p:nvGrpSpPr>
          <p:cNvPr id="13" name="Group 33"/>
          <p:cNvGrpSpPr/>
          <p:nvPr/>
        </p:nvGrpSpPr>
        <p:grpSpPr>
          <a:xfrm>
            <a:off x="4144806" y="1272612"/>
            <a:ext cx="893356" cy="893356"/>
            <a:chOff x="5526407" y="1696816"/>
            <a:chExt cx="1191141" cy="1191141"/>
          </a:xfrm>
        </p:grpSpPr>
        <p:sp>
          <p:nvSpPr>
            <p:cNvPr id="14" name="Shape 1790"/>
            <p:cNvSpPr/>
            <p:nvPr/>
          </p:nvSpPr>
          <p:spPr>
            <a:xfrm>
              <a:off x="5526407" y="1696816"/>
              <a:ext cx="1191141" cy="1191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15" name="Shape 1804"/>
            <p:cNvSpPr/>
            <p:nvPr/>
          </p:nvSpPr>
          <p:spPr>
            <a:xfrm>
              <a:off x="5902228" y="2068264"/>
              <a:ext cx="448246" cy="44824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lvl="0"/>
              <a:endParaRPr sz="1300"/>
            </a:p>
          </p:txBody>
        </p:sp>
      </p:grpSp>
      <p:sp>
        <p:nvSpPr>
          <p:cNvPr id="16" name="Text Placeholder 3"/>
          <p:cNvSpPr txBox="1">
            <a:spLocks/>
          </p:cNvSpPr>
          <p:nvPr/>
        </p:nvSpPr>
        <p:spPr>
          <a:xfrm>
            <a:off x="2166476" y="3495180"/>
            <a:ext cx="4796980" cy="567616"/>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100" dirty="0">
                <a:solidFill>
                  <a:schemeClr val="tx1">
                    <a:lumMod val="75000"/>
                    <a:lumOff val="25000"/>
                  </a:schemeClr>
                </a:solidFill>
                <a:latin typeface="微软雅黑" pitchFamily="34" charset="-122"/>
                <a:ea typeface="微软雅黑" pitchFamily="34" charset="-122"/>
              </a:rPr>
              <a:t>详写内容</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点击输入本栏的具体文字，简明扼要的说明分项内容，此为概念图解，请根据您的具体内容酌情修改。详写内容</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17" name="Text Placeholder 3"/>
          <p:cNvSpPr txBox="1">
            <a:spLocks/>
          </p:cNvSpPr>
          <p:nvPr/>
        </p:nvSpPr>
        <p:spPr>
          <a:xfrm>
            <a:off x="2339137" y="2584112"/>
            <a:ext cx="1407470" cy="30655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Text Placeholder 3"/>
          <p:cNvSpPr txBox="1">
            <a:spLocks/>
          </p:cNvSpPr>
          <p:nvPr/>
        </p:nvSpPr>
        <p:spPr>
          <a:xfrm>
            <a:off x="387514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Text Placeholder 3"/>
          <p:cNvSpPr txBox="1">
            <a:spLocks/>
          </p:cNvSpPr>
          <p:nvPr/>
        </p:nvSpPr>
        <p:spPr>
          <a:xfrm>
            <a:off x="539168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3"/>
          <p:cNvSpPr txBox="1">
            <a:spLocks/>
          </p:cNvSpPr>
          <p:nvPr/>
        </p:nvSpPr>
        <p:spPr>
          <a:xfrm>
            <a:off x="804028"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Text Placeholder 3"/>
          <p:cNvSpPr txBox="1">
            <a:spLocks/>
          </p:cNvSpPr>
          <p:nvPr/>
        </p:nvSpPr>
        <p:spPr>
          <a:xfrm>
            <a:off x="6931285" y="258339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5"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497786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300"/>
                                        <p:tgtEl>
                                          <p:spTgt spid="6"/>
                                        </p:tgtEl>
                                      </p:cBhvr>
                                    </p:animEffect>
                                  </p:childTnLst>
                                </p:cTn>
                              </p:par>
                            </p:childTnLst>
                          </p:cTn>
                        </p:par>
                        <p:par>
                          <p:cTn id="22" fill="hold">
                            <p:stCondLst>
                              <p:cond delay="165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150"/>
                            </p:stCondLst>
                            <p:childTnLst>
                              <p:par>
                                <p:cTn id="30" presetID="22" presetClass="entr" presetSubtype="1"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300"/>
                                        <p:tgtEl>
                                          <p:spTgt spid="5"/>
                                        </p:tgtEl>
                                      </p:cBhvr>
                                    </p:animEffect>
                                  </p:childTnLst>
                                </p:cTn>
                              </p:par>
                            </p:childTnLst>
                          </p:cTn>
                        </p:par>
                        <p:par>
                          <p:cTn id="33" fill="hold">
                            <p:stCondLst>
                              <p:cond delay="245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childTnLst>
                          </p:cTn>
                        </p:par>
                        <p:par>
                          <p:cTn id="40" fill="hold">
                            <p:stCondLst>
                              <p:cond delay="2950"/>
                            </p:stCondLst>
                            <p:childTnLst>
                              <p:par>
                                <p:cTn id="41" presetID="22" presetClass="entr" presetSubtype="1"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300"/>
                                        <p:tgtEl>
                                          <p:spTgt spid="2"/>
                                        </p:tgtEl>
                                      </p:cBhvr>
                                    </p:animEffect>
                                  </p:childTnLst>
                                </p:cTn>
                              </p:par>
                            </p:childTnLst>
                          </p:cTn>
                        </p:par>
                        <p:par>
                          <p:cTn id="44" fill="hold">
                            <p:stCondLst>
                              <p:cond delay="325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par>
                          <p:cTn id="51" fill="hold">
                            <p:stCondLst>
                              <p:cond delay="3750"/>
                            </p:stCondLst>
                            <p:childTnLst>
                              <p:par>
                                <p:cTn id="52" presetID="22" presetClass="entr" presetSubtype="1"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up)">
                                      <p:cBhvr>
                                        <p:cTn id="54" dur="300"/>
                                        <p:tgtEl>
                                          <p:spTgt spid="4"/>
                                        </p:tgtEl>
                                      </p:cBhvr>
                                    </p:animEffect>
                                  </p:childTnLst>
                                </p:cTn>
                              </p:par>
                            </p:childTnLst>
                          </p:cTn>
                        </p:par>
                        <p:par>
                          <p:cTn id="55" fill="hold">
                            <p:stCondLst>
                              <p:cond delay="4050"/>
                            </p:stCondLst>
                            <p:childTnLst>
                              <p:par>
                                <p:cTn id="56" presetID="10" presetClass="entr" presetSubtype="0"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par>
                          <p:cTn id="62" fill="hold">
                            <p:stCondLst>
                              <p:cond delay="4550"/>
                            </p:stCondLst>
                            <p:childTnLst>
                              <p:par>
                                <p:cTn id="63" presetID="22" presetClass="entr" presetSubtype="1" fill="hold" grpId="0"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up)">
                                      <p:cBhvr>
                                        <p:cTn id="65" dur="300"/>
                                        <p:tgtEl>
                                          <p:spTgt spid="3"/>
                                        </p:tgtEl>
                                      </p:cBhvr>
                                    </p:animEffect>
                                  </p:childTnLst>
                                </p:cTn>
                              </p:par>
                            </p:childTnLst>
                          </p:cTn>
                        </p:par>
                        <p:par>
                          <p:cTn id="66" fill="hold">
                            <p:stCondLst>
                              <p:cond delay="4850"/>
                            </p:stCondLst>
                            <p:childTnLst>
                              <p:par>
                                <p:cTn id="67" presetID="10"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childTnLst>
                          </p:cTn>
                        </p:par>
                        <p:par>
                          <p:cTn id="73" fill="hold">
                            <p:stCondLst>
                              <p:cond delay="5350"/>
                            </p:stCondLst>
                            <p:childTnLst>
                              <p:par>
                                <p:cTn id="74" presetID="53" presetClass="entr" presetSubtype="528"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animEffect transition="in" filter="fade">
                                      <p:cBhvr>
                                        <p:cTn id="78" dur="500"/>
                                        <p:tgtEl>
                                          <p:spTgt spid="12"/>
                                        </p:tgtEl>
                                      </p:cBhvr>
                                    </p:animEffect>
                                    <p:anim calcmode="lin" valueType="num">
                                      <p:cBhvr>
                                        <p:cTn id="79" dur="500" fill="hold"/>
                                        <p:tgtEl>
                                          <p:spTgt spid="12"/>
                                        </p:tgtEl>
                                        <p:attrNameLst>
                                          <p:attrName>ppt_x</p:attrName>
                                        </p:attrNameLst>
                                      </p:cBhvr>
                                      <p:tavLst>
                                        <p:tav tm="0">
                                          <p:val>
                                            <p:fltVal val="0.5"/>
                                          </p:val>
                                        </p:tav>
                                        <p:tav tm="100000">
                                          <p:val>
                                            <p:strVal val="#ppt_x"/>
                                          </p:val>
                                        </p:tav>
                                      </p:tavLst>
                                    </p:anim>
                                    <p:anim calcmode="lin" valueType="num">
                                      <p:cBhvr>
                                        <p:cTn id="80" dur="500" fill="hold"/>
                                        <p:tgtEl>
                                          <p:spTgt spid="12"/>
                                        </p:tgtEl>
                                        <p:attrNameLst>
                                          <p:attrName>ppt_y</p:attrName>
                                        </p:attrNameLst>
                                      </p:cBhvr>
                                      <p:tavLst>
                                        <p:tav tm="0">
                                          <p:val>
                                            <p:fltVal val="0.5"/>
                                          </p:val>
                                        </p:tav>
                                        <p:tav tm="100000">
                                          <p:val>
                                            <p:strVal val="#ppt_y"/>
                                          </p:val>
                                        </p:tav>
                                      </p:tavLst>
                                    </p:anim>
                                  </p:childTnLst>
                                </p:cTn>
                              </p:par>
                              <p:par>
                                <p:cTn id="81" presetID="53" presetClass="entr" presetSubtype="528"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p:cTn id="83" dur="500" fill="hold"/>
                                        <p:tgtEl>
                                          <p:spTgt spid="16"/>
                                        </p:tgtEl>
                                        <p:attrNameLst>
                                          <p:attrName>ppt_w</p:attrName>
                                        </p:attrNameLst>
                                      </p:cBhvr>
                                      <p:tavLst>
                                        <p:tav tm="0">
                                          <p:val>
                                            <p:fltVal val="0"/>
                                          </p:val>
                                        </p:tav>
                                        <p:tav tm="100000">
                                          <p:val>
                                            <p:strVal val="#ppt_w"/>
                                          </p:val>
                                        </p:tav>
                                      </p:tavLst>
                                    </p:anim>
                                    <p:anim calcmode="lin" valueType="num">
                                      <p:cBhvr>
                                        <p:cTn id="84" dur="500" fill="hold"/>
                                        <p:tgtEl>
                                          <p:spTgt spid="16"/>
                                        </p:tgtEl>
                                        <p:attrNameLst>
                                          <p:attrName>ppt_h</p:attrName>
                                        </p:attrNameLst>
                                      </p:cBhvr>
                                      <p:tavLst>
                                        <p:tav tm="0">
                                          <p:val>
                                            <p:fltVal val="0"/>
                                          </p:val>
                                        </p:tav>
                                        <p:tav tm="100000">
                                          <p:val>
                                            <p:strVal val="#ppt_h"/>
                                          </p:val>
                                        </p:tav>
                                      </p:tavLst>
                                    </p:anim>
                                    <p:animEffect transition="in" filter="fade">
                                      <p:cBhvr>
                                        <p:cTn id="85" dur="500"/>
                                        <p:tgtEl>
                                          <p:spTgt spid="16"/>
                                        </p:tgtEl>
                                      </p:cBhvr>
                                    </p:animEffect>
                                    <p:anim calcmode="lin" valueType="num">
                                      <p:cBhvr>
                                        <p:cTn id="86" dur="500" fill="hold"/>
                                        <p:tgtEl>
                                          <p:spTgt spid="16"/>
                                        </p:tgtEl>
                                        <p:attrNameLst>
                                          <p:attrName>ppt_x</p:attrName>
                                        </p:attrNameLst>
                                      </p:cBhvr>
                                      <p:tavLst>
                                        <p:tav tm="0">
                                          <p:val>
                                            <p:fltVal val="0.5"/>
                                          </p:val>
                                        </p:tav>
                                        <p:tav tm="100000">
                                          <p:val>
                                            <p:strVal val="#ppt_x"/>
                                          </p:val>
                                        </p:tav>
                                      </p:tavLst>
                                    </p:anim>
                                    <p:anim calcmode="lin" valueType="num">
                                      <p:cBhvr>
                                        <p:cTn id="87"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6" grpId="0"/>
      <p:bldP spid="17" grpId="0" build="p"/>
      <p:bldP spid="18" grpId="0"/>
      <p:bldP spid="19" grpId="0"/>
      <p:bldP spid="22" grpId="0"/>
      <p:bldP spid="23" grpId="0"/>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1025957" y="3504292"/>
            <a:ext cx="842415" cy="484636"/>
          </a:xfrm>
          <a:prstGeom prst="rect">
            <a:avLst/>
          </a:prstGeom>
          <a:noFill/>
        </p:spPr>
        <p:txBody>
          <a:bodyPr wrap="square" lIns="68543" tIns="34272" rIns="68543" bIns="34272"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p>
        </p:txBody>
      </p:sp>
      <p:sp>
        <p:nvSpPr>
          <p:cNvPr id="32" name="TextBox 31"/>
          <p:cNvSpPr txBox="1"/>
          <p:nvPr/>
        </p:nvSpPr>
        <p:spPr>
          <a:xfrm>
            <a:off x="2123749" y="2388839"/>
            <a:ext cx="1193420" cy="692337"/>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itchFamily="34" charset="-122"/>
                <a:ea typeface="微软雅黑" pitchFamily="34" charset="-122"/>
              </a:rPr>
              <a:t>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a:t>
            </a:r>
          </a:p>
        </p:txBody>
      </p:sp>
      <p:sp>
        <p:nvSpPr>
          <p:cNvPr id="34" name="TextBox 33"/>
          <p:cNvSpPr txBox="1"/>
          <p:nvPr/>
        </p:nvSpPr>
        <p:spPr>
          <a:xfrm>
            <a:off x="3607913" y="3328917"/>
            <a:ext cx="842415" cy="484636"/>
          </a:xfrm>
          <a:prstGeom prst="rect">
            <a:avLst/>
          </a:prstGeom>
          <a:noFill/>
        </p:spPr>
        <p:txBody>
          <a:bodyPr wrap="square" lIns="68543" tIns="34272" rIns="68543" bIns="34272"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p>
        </p:txBody>
      </p:sp>
      <p:sp>
        <p:nvSpPr>
          <p:cNvPr id="35" name="TextBox 34"/>
          <p:cNvSpPr txBox="1"/>
          <p:nvPr/>
        </p:nvSpPr>
        <p:spPr>
          <a:xfrm>
            <a:off x="4689429" y="2517989"/>
            <a:ext cx="1193420" cy="484636"/>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itchFamily="34" charset="-122"/>
                <a:ea typeface="微软雅黑" pitchFamily="34" charset="-122"/>
              </a:rPr>
              <a:t>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文字点击</a:t>
            </a:r>
          </a:p>
        </p:txBody>
      </p:sp>
      <p:sp>
        <p:nvSpPr>
          <p:cNvPr id="36" name="矩形 35"/>
          <p:cNvSpPr/>
          <p:nvPr/>
        </p:nvSpPr>
        <p:spPr>
          <a:xfrm>
            <a:off x="6454228" y="1833506"/>
            <a:ext cx="1943204" cy="2630881"/>
          </a:xfrm>
          <a:prstGeom prst="rect">
            <a:avLst/>
          </a:prstGeom>
        </p:spPr>
        <p:txBody>
          <a:bodyPr wrap="square" lIns="68543" tIns="34272" rIns="68543" bIns="34272">
            <a:spAutoFit/>
          </a:bodyPr>
          <a:lstStyle/>
          <a:p>
            <a:pPr>
              <a:lnSpc>
                <a:spcPct val="150000"/>
              </a:lnSpc>
            </a:pPr>
            <a:r>
              <a:rPr lang="zh-CN" altLang="en-US" sz="1500" b="1" dirty="0">
                <a:solidFill>
                  <a:schemeClr val="tx1">
                    <a:lumMod val="75000"/>
                    <a:lumOff val="25000"/>
                  </a:schemeClr>
                </a:solidFill>
                <a:latin typeface="微软雅黑" pitchFamily="34" charset="-122"/>
                <a:ea typeface="微软雅黑" pitchFamily="34" charset="-122"/>
              </a:rPr>
              <a:t>点击添加小标题</a:t>
            </a:r>
            <a:endParaRPr lang="en-US" altLang="zh-CN" sz="1500" b="1" dirty="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37" name="Freeform 4"/>
          <p:cNvSpPr>
            <a:spLocks/>
          </p:cNvSpPr>
          <p:nvPr/>
        </p:nvSpPr>
        <p:spPr bwMode="auto">
          <a:xfrm>
            <a:off x="1838595" y="1869787"/>
            <a:ext cx="1746805" cy="1747374"/>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accent1"/>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ysClr val="window" lastClr="FFFFFF"/>
              </a:solidFill>
              <a:latin typeface="微软雅黑" pitchFamily="34" charset="-122"/>
              <a:ea typeface="微软雅黑" pitchFamily="34" charset="-122"/>
            </a:endParaRPr>
          </a:p>
        </p:txBody>
      </p:sp>
      <p:sp>
        <p:nvSpPr>
          <p:cNvPr id="38" name="Freeform 6"/>
          <p:cNvSpPr>
            <a:spLocks/>
          </p:cNvSpPr>
          <p:nvPr/>
        </p:nvSpPr>
        <p:spPr bwMode="auto">
          <a:xfrm>
            <a:off x="3330306" y="2822178"/>
            <a:ext cx="1380704" cy="138115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2"/>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rgbClr val="414455"/>
              </a:solidFill>
              <a:latin typeface="微软雅黑" pitchFamily="34" charset="-122"/>
              <a:ea typeface="微软雅黑" pitchFamily="34" charset="-122"/>
            </a:endParaRPr>
          </a:p>
        </p:txBody>
      </p:sp>
      <p:sp>
        <p:nvSpPr>
          <p:cNvPr id="39" name="Freeform 8"/>
          <p:cNvSpPr>
            <a:spLocks/>
          </p:cNvSpPr>
          <p:nvPr/>
        </p:nvSpPr>
        <p:spPr bwMode="auto">
          <a:xfrm>
            <a:off x="685592" y="2955687"/>
            <a:ext cx="1523907" cy="152350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2"/>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ysClr val="window" lastClr="FFFFFF"/>
              </a:solidFill>
              <a:latin typeface="微软雅黑" pitchFamily="34" charset="-122"/>
              <a:ea typeface="微软雅黑" pitchFamily="34" charset="-122"/>
            </a:endParaRPr>
          </a:p>
        </p:txBody>
      </p:sp>
      <p:sp>
        <p:nvSpPr>
          <p:cNvPr id="40" name="Freeform 6"/>
          <p:cNvSpPr>
            <a:spLocks/>
          </p:cNvSpPr>
          <p:nvPr/>
        </p:nvSpPr>
        <p:spPr bwMode="auto">
          <a:xfrm>
            <a:off x="4443769" y="1924815"/>
            <a:ext cx="1667814" cy="166836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1"/>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pPr>
            <a:endParaRPr lang="en-US" sz="2100" kern="0" dirty="0">
              <a:solidFill>
                <a:sysClr val="window" lastClr="FFFFFF"/>
              </a:solidFill>
              <a:latin typeface="微软雅黑" pitchFamily="34" charset="-122"/>
              <a:ea typeface="微软雅黑" pitchFamily="34" charset="-122"/>
            </a:endParaRPr>
          </a:p>
        </p:txBody>
      </p:sp>
      <p:sp>
        <p:nvSpPr>
          <p:cNvPr id="41" name="矩形 40"/>
          <p:cNvSpPr/>
          <p:nvPr/>
        </p:nvSpPr>
        <p:spPr>
          <a:xfrm>
            <a:off x="3114597" y="1131590"/>
            <a:ext cx="2880301"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dirty="0">
                <a:latin typeface="微软雅黑" pitchFamily="34" charset="-122"/>
                <a:ea typeface="微软雅黑" pitchFamily="34" charset="-122"/>
              </a:rPr>
              <a:t>点击添加小标题</a:t>
            </a:r>
          </a:p>
        </p:txBody>
      </p:sp>
    </p:spTree>
    <p:extLst>
      <p:ext uri="{BB962C8B-B14F-4D97-AF65-F5344CB8AC3E}">
        <p14:creationId xmlns:p14="http://schemas.microsoft.com/office/powerpoint/2010/main" val="114321115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arn(outVertical)">
                                      <p:cBhvr>
                                        <p:cTn id="15" dur="500"/>
                                        <p:tgtEl>
                                          <p:spTgt spid="41"/>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8" presetClass="emph" presetSubtype="0" repeatCount="indefinite" fill="hold" grpId="1" nodeType="withEffect">
                                  <p:stCondLst>
                                    <p:cond delay="0"/>
                                  </p:stCondLst>
                                  <p:childTnLst>
                                    <p:animRot by="-86400000">
                                      <p:cBhvr>
                                        <p:cTn id="21" dur="8000" fill="hold"/>
                                        <p:tgtEl>
                                          <p:spTgt spid="39"/>
                                        </p:tgtEl>
                                        <p:attrNameLst>
                                          <p:attrName>r</p:attrName>
                                        </p:attrNameLst>
                                      </p:cBhvr>
                                    </p:animRot>
                                  </p:childTnLst>
                                </p:cTn>
                              </p:par>
                              <p:par>
                                <p:cTn id="22" presetID="53" presetClass="entr" presetSubtype="16" fill="hold" grpId="0" nodeType="withEffect">
                                  <p:stCondLst>
                                    <p:cond delay="50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8" presetClass="emph" presetSubtype="0" repeatCount="indefinite" fill="hold" grpId="1" nodeType="withEffect">
                                  <p:stCondLst>
                                    <p:cond delay="1500"/>
                                  </p:stCondLst>
                                  <p:childTnLst>
                                    <p:animRot by="64800000">
                                      <p:cBhvr>
                                        <p:cTn id="31" dur="7500" fill="hold"/>
                                        <p:tgtEl>
                                          <p:spTgt spid="37"/>
                                        </p:tgtEl>
                                        <p:attrNameLst>
                                          <p:attrName>r</p:attrName>
                                        </p:attrNameLst>
                                      </p:cBhvr>
                                    </p:animRot>
                                  </p:childTnLst>
                                </p:cTn>
                              </p:par>
                              <p:par>
                                <p:cTn id="32" presetID="53" presetClass="entr" presetSubtype="16" fill="hold" grpId="0" nodeType="withEffect">
                                  <p:stCondLst>
                                    <p:cond delay="200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par>
                                <p:cTn id="37" presetID="10" presetClass="entr" presetSubtype="0" fill="hold" grpId="0" nodeType="withEffect">
                                  <p:stCondLst>
                                    <p:cond delay="300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8" presetClass="emph" presetSubtype="0" repeatCount="indefinite" fill="hold" grpId="1" nodeType="withEffect">
                                  <p:stCondLst>
                                    <p:cond delay="3000"/>
                                  </p:stCondLst>
                                  <p:childTnLst>
                                    <p:animRot by="-108000000">
                                      <p:cBhvr>
                                        <p:cTn id="41" dur="7500" fill="hold"/>
                                        <p:tgtEl>
                                          <p:spTgt spid="38"/>
                                        </p:tgtEl>
                                        <p:attrNameLst>
                                          <p:attrName>r</p:attrName>
                                        </p:attrNameLst>
                                      </p:cBhvr>
                                    </p:animRot>
                                  </p:childTnLst>
                                </p:cTn>
                              </p:par>
                              <p:par>
                                <p:cTn id="42" presetID="53" presetClass="entr" presetSubtype="16" fill="hold" grpId="0" nodeType="withEffect">
                                  <p:stCondLst>
                                    <p:cond delay="4000"/>
                                  </p:stCondLst>
                                  <p:childTnLst>
                                    <p:set>
                                      <p:cBhvr>
                                        <p:cTn id="43" dur="1" fill="hold">
                                          <p:stCondLst>
                                            <p:cond delay="0"/>
                                          </p:stCondLst>
                                        </p:cTn>
                                        <p:tgtEl>
                                          <p:spTgt spid="34"/>
                                        </p:tgtEl>
                                        <p:attrNameLst>
                                          <p:attrName>style.visibility</p:attrName>
                                        </p:attrNameLst>
                                      </p:cBhvr>
                                      <p:to>
                                        <p:strVal val="visible"/>
                                      </p:to>
                                    </p:set>
                                    <p:anim calcmode="lin" valueType="num">
                                      <p:cBhvr>
                                        <p:cTn id="44" dur="500" fill="hold"/>
                                        <p:tgtEl>
                                          <p:spTgt spid="34"/>
                                        </p:tgtEl>
                                        <p:attrNameLst>
                                          <p:attrName>ppt_w</p:attrName>
                                        </p:attrNameLst>
                                      </p:cBhvr>
                                      <p:tavLst>
                                        <p:tav tm="0">
                                          <p:val>
                                            <p:fltVal val="0"/>
                                          </p:val>
                                        </p:tav>
                                        <p:tav tm="100000">
                                          <p:val>
                                            <p:strVal val="#ppt_w"/>
                                          </p:val>
                                        </p:tav>
                                      </p:tavLst>
                                    </p:anim>
                                    <p:anim calcmode="lin" valueType="num">
                                      <p:cBhvr>
                                        <p:cTn id="45" dur="500" fill="hold"/>
                                        <p:tgtEl>
                                          <p:spTgt spid="34"/>
                                        </p:tgtEl>
                                        <p:attrNameLst>
                                          <p:attrName>ppt_h</p:attrName>
                                        </p:attrNameLst>
                                      </p:cBhvr>
                                      <p:tavLst>
                                        <p:tav tm="0">
                                          <p:val>
                                            <p:fltVal val="0"/>
                                          </p:val>
                                        </p:tav>
                                        <p:tav tm="100000">
                                          <p:val>
                                            <p:strVal val="#ppt_h"/>
                                          </p:val>
                                        </p:tav>
                                      </p:tavLst>
                                    </p:anim>
                                    <p:animEffect transition="in" filter="fade">
                                      <p:cBhvr>
                                        <p:cTn id="46" dur="500"/>
                                        <p:tgtEl>
                                          <p:spTgt spid="34"/>
                                        </p:tgtEl>
                                      </p:cBhvr>
                                    </p:animEffect>
                                  </p:childTnLst>
                                </p:cTn>
                              </p:par>
                              <p:par>
                                <p:cTn id="47" presetID="10" presetClass="entr" presetSubtype="0" fill="hold" grpId="0" nodeType="withEffect">
                                  <p:stCondLst>
                                    <p:cond delay="450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8" presetClass="emph" presetSubtype="0" repeatCount="indefinite" fill="hold" grpId="1" nodeType="withEffect">
                                  <p:stCondLst>
                                    <p:cond delay="4500"/>
                                  </p:stCondLst>
                                  <p:childTnLst>
                                    <p:animRot by="86400000">
                                      <p:cBhvr>
                                        <p:cTn id="51" dur="7000" fill="hold"/>
                                        <p:tgtEl>
                                          <p:spTgt spid="40"/>
                                        </p:tgtEl>
                                        <p:attrNameLst>
                                          <p:attrName>r</p:attrName>
                                        </p:attrNameLst>
                                      </p:cBhvr>
                                    </p:animRot>
                                  </p:childTnLst>
                                </p:cTn>
                              </p:par>
                              <p:par>
                                <p:cTn id="52" presetID="53" presetClass="entr" presetSubtype="16" fill="hold" grpId="0" nodeType="withEffect">
                                  <p:stCondLst>
                                    <p:cond delay="5000"/>
                                  </p:stCondLst>
                                  <p:childTnLst>
                                    <p:set>
                                      <p:cBhvr>
                                        <p:cTn id="53" dur="1" fill="hold">
                                          <p:stCondLst>
                                            <p:cond delay="0"/>
                                          </p:stCondLst>
                                        </p:cTn>
                                        <p:tgtEl>
                                          <p:spTgt spid="35"/>
                                        </p:tgtEl>
                                        <p:attrNameLst>
                                          <p:attrName>style.visibility</p:attrName>
                                        </p:attrNameLst>
                                      </p:cBhvr>
                                      <p:to>
                                        <p:strVal val="visible"/>
                                      </p:to>
                                    </p:set>
                                    <p:anim calcmode="lin" valueType="num">
                                      <p:cBhvr>
                                        <p:cTn id="54" dur="500" fill="hold"/>
                                        <p:tgtEl>
                                          <p:spTgt spid="35"/>
                                        </p:tgtEl>
                                        <p:attrNameLst>
                                          <p:attrName>ppt_w</p:attrName>
                                        </p:attrNameLst>
                                      </p:cBhvr>
                                      <p:tavLst>
                                        <p:tav tm="0">
                                          <p:val>
                                            <p:fltVal val="0"/>
                                          </p:val>
                                        </p:tav>
                                        <p:tav tm="100000">
                                          <p:val>
                                            <p:strVal val="#ppt_w"/>
                                          </p:val>
                                        </p:tav>
                                      </p:tavLst>
                                    </p:anim>
                                    <p:anim calcmode="lin" valueType="num">
                                      <p:cBhvr>
                                        <p:cTn id="55" dur="500" fill="hold"/>
                                        <p:tgtEl>
                                          <p:spTgt spid="35"/>
                                        </p:tgtEl>
                                        <p:attrNameLst>
                                          <p:attrName>ppt_h</p:attrName>
                                        </p:attrNameLst>
                                      </p:cBhvr>
                                      <p:tavLst>
                                        <p:tav tm="0">
                                          <p:val>
                                            <p:fltVal val="0"/>
                                          </p:val>
                                        </p:tav>
                                        <p:tav tm="100000">
                                          <p:val>
                                            <p:strVal val="#ppt_h"/>
                                          </p:val>
                                        </p:tav>
                                      </p:tavLst>
                                    </p:anim>
                                    <p:animEffect transition="in" filter="fade">
                                      <p:cBhvr>
                                        <p:cTn id="56" dur="500"/>
                                        <p:tgtEl>
                                          <p:spTgt spid="35"/>
                                        </p:tgtEl>
                                      </p:cBhvr>
                                    </p:animEffect>
                                  </p:childTnLst>
                                </p:cTn>
                              </p:par>
                              <p:par>
                                <p:cTn id="57" presetID="22" presetClass="entr" presetSubtype="8" fill="hold" grpId="0" nodeType="withEffect">
                                  <p:stCondLst>
                                    <p:cond delay="650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1" grpId="0"/>
      <p:bldP spid="32" grpId="0"/>
      <p:bldP spid="34" grpId="0"/>
      <p:bldP spid="35" grpId="0"/>
      <p:bldP spid="36" grpId="0"/>
      <p:bldP spid="37" grpId="0" animBg="1"/>
      <p:bldP spid="37" grpId="1" animBg="1"/>
      <p:bldP spid="38" grpId="0" animBg="1"/>
      <p:bldP spid="38" grpId="1" animBg="1"/>
      <p:bldP spid="39" grpId="0" animBg="1"/>
      <p:bldP spid="39" grpId="1" animBg="1"/>
      <p:bldP spid="40" grpId="0" animBg="1"/>
      <p:bldP spid="40" grpId="1" animBg="1"/>
      <p:bldP spid="4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24"/>
          <p:cNvSpPr/>
          <p:nvPr/>
        </p:nvSpPr>
        <p:spPr>
          <a:xfrm>
            <a:off x="1999738" y="1647825"/>
            <a:ext cx="5196206" cy="29098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1"/>
          </a:solidFill>
          <a:ln w="12700">
            <a:miter lim="400000"/>
          </a:ln>
        </p:spPr>
        <p:txBody>
          <a:bodyPr lIns="0" tIns="0" rIns="0" bIns="0"/>
          <a:lstStyle/>
          <a:p>
            <a:pPr lvl="0"/>
            <a:endParaRPr sz="1300"/>
          </a:p>
        </p:txBody>
      </p:sp>
      <p:sp>
        <p:nvSpPr>
          <p:cNvPr id="3" name="Text Placeholder 3"/>
          <p:cNvSpPr txBox="1">
            <a:spLocks/>
          </p:cNvSpPr>
          <p:nvPr/>
        </p:nvSpPr>
        <p:spPr>
          <a:xfrm>
            <a:off x="507448" y="2951789"/>
            <a:ext cx="1564386" cy="30655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4" name="Text Placeholder 4"/>
          <p:cNvSpPr txBox="1">
            <a:spLocks/>
          </p:cNvSpPr>
          <p:nvPr/>
        </p:nvSpPr>
        <p:spPr>
          <a:xfrm>
            <a:off x="579456" y="3257747"/>
            <a:ext cx="1500567" cy="46582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 name="Shape 1626"/>
          <p:cNvSpPr/>
          <p:nvPr/>
        </p:nvSpPr>
        <p:spPr>
          <a:xfrm flipV="1">
            <a:off x="2386775" y="3111919"/>
            <a:ext cx="1" cy="1040216"/>
          </a:xfrm>
          <a:prstGeom prst="line">
            <a:avLst/>
          </a:prstGeom>
          <a:ln w="12700">
            <a:solidFill>
              <a:srgbClr val="A6AAA9"/>
            </a:solidFill>
            <a:miter lim="400000"/>
          </a:ln>
        </p:spPr>
        <p:txBody>
          <a:bodyPr lIns="19050" tIns="19050" rIns="19050" bIns="19050" anchor="ctr"/>
          <a:lstStyle/>
          <a:p>
            <a:pPr lvl="0"/>
            <a:endParaRPr sz="1300"/>
          </a:p>
        </p:txBody>
      </p:sp>
      <p:sp>
        <p:nvSpPr>
          <p:cNvPr id="6" name="Shape 1627"/>
          <p:cNvSpPr/>
          <p:nvPr/>
        </p:nvSpPr>
        <p:spPr>
          <a:xfrm flipV="1">
            <a:off x="3382967" y="1975933"/>
            <a:ext cx="1" cy="1477275"/>
          </a:xfrm>
          <a:prstGeom prst="line">
            <a:avLst/>
          </a:prstGeom>
          <a:ln w="12700">
            <a:solidFill>
              <a:srgbClr val="A6AAA9"/>
            </a:solidFill>
            <a:miter lim="400000"/>
          </a:ln>
        </p:spPr>
        <p:txBody>
          <a:bodyPr lIns="19050" tIns="19050" rIns="19050" bIns="19050" anchor="ctr"/>
          <a:lstStyle/>
          <a:p>
            <a:pPr lvl="0"/>
            <a:endParaRPr sz="1300"/>
          </a:p>
        </p:txBody>
      </p:sp>
      <p:sp>
        <p:nvSpPr>
          <p:cNvPr id="7" name="Shape 1628"/>
          <p:cNvSpPr/>
          <p:nvPr/>
        </p:nvSpPr>
        <p:spPr>
          <a:xfrm flipV="1">
            <a:off x="4343418" y="1472577"/>
            <a:ext cx="1" cy="1537162"/>
          </a:xfrm>
          <a:prstGeom prst="line">
            <a:avLst/>
          </a:prstGeom>
          <a:ln w="12700">
            <a:solidFill>
              <a:srgbClr val="A6AAA9"/>
            </a:solidFill>
            <a:miter lim="400000"/>
          </a:ln>
        </p:spPr>
        <p:txBody>
          <a:bodyPr lIns="19050" tIns="19050" rIns="19050" bIns="19050" anchor="ctr"/>
          <a:lstStyle/>
          <a:p>
            <a:pPr lvl="0"/>
            <a:endParaRPr sz="1300"/>
          </a:p>
        </p:txBody>
      </p:sp>
      <p:sp>
        <p:nvSpPr>
          <p:cNvPr id="8" name="Shape 1629"/>
          <p:cNvSpPr/>
          <p:nvPr/>
        </p:nvSpPr>
        <p:spPr>
          <a:xfrm flipV="1">
            <a:off x="5689110" y="2592413"/>
            <a:ext cx="1" cy="1020713"/>
          </a:xfrm>
          <a:prstGeom prst="line">
            <a:avLst/>
          </a:prstGeom>
          <a:ln w="12700">
            <a:solidFill>
              <a:srgbClr val="A6AAA9"/>
            </a:solidFill>
            <a:miter lim="400000"/>
          </a:ln>
        </p:spPr>
        <p:txBody>
          <a:bodyPr lIns="19050" tIns="19050" rIns="19050" bIns="19050" anchor="ctr"/>
          <a:lstStyle/>
          <a:p>
            <a:pPr lvl="0"/>
            <a:endParaRPr sz="1300"/>
          </a:p>
        </p:txBody>
      </p:sp>
      <p:sp>
        <p:nvSpPr>
          <p:cNvPr id="9" name="Shape 1630"/>
          <p:cNvSpPr/>
          <p:nvPr/>
        </p:nvSpPr>
        <p:spPr>
          <a:xfrm>
            <a:off x="2228247" y="2954713"/>
            <a:ext cx="317057"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0" name="Shape 1636"/>
          <p:cNvSpPr/>
          <p:nvPr/>
        </p:nvSpPr>
        <p:spPr>
          <a:xfrm>
            <a:off x="3221931" y="1802836"/>
            <a:ext cx="317058" cy="3170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1" name="Shape 1642"/>
          <p:cNvSpPr/>
          <p:nvPr/>
        </p:nvSpPr>
        <p:spPr>
          <a:xfrm>
            <a:off x="4187009" y="1174572"/>
            <a:ext cx="317058"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2" name="Shape 1648"/>
          <p:cNvSpPr/>
          <p:nvPr/>
        </p:nvSpPr>
        <p:spPr>
          <a:xfrm>
            <a:off x="5529248" y="3484845"/>
            <a:ext cx="317058"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3" name="Shape 1653"/>
          <p:cNvSpPr/>
          <p:nvPr/>
        </p:nvSpPr>
        <p:spPr>
          <a:xfrm>
            <a:off x="2343445" y="4114971"/>
            <a:ext cx="86660" cy="866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4" name="Shape 1654"/>
          <p:cNvSpPr/>
          <p:nvPr/>
        </p:nvSpPr>
        <p:spPr>
          <a:xfrm>
            <a:off x="3315555" y="3387638"/>
            <a:ext cx="134823" cy="1348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5" name="Shape 1655"/>
          <p:cNvSpPr/>
          <p:nvPr/>
        </p:nvSpPr>
        <p:spPr>
          <a:xfrm>
            <a:off x="4256766" y="2925803"/>
            <a:ext cx="173305" cy="1733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6" name="Shape 1656"/>
          <p:cNvSpPr/>
          <p:nvPr/>
        </p:nvSpPr>
        <p:spPr>
          <a:xfrm>
            <a:off x="5579617" y="2487379"/>
            <a:ext cx="214313" cy="2143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8" name="Text Placeholder 3"/>
          <p:cNvSpPr txBox="1">
            <a:spLocks/>
          </p:cNvSpPr>
          <p:nvPr/>
        </p:nvSpPr>
        <p:spPr>
          <a:xfrm>
            <a:off x="1371545" y="1812023"/>
            <a:ext cx="1687871"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19" name="Text Placeholder 4"/>
          <p:cNvSpPr txBox="1">
            <a:spLocks/>
          </p:cNvSpPr>
          <p:nvPr/>
        </p:nvSpPr>
        <p:spPr>
          <a:xfrm>
            <a:off x="1337990" y="2114409"/>
            <a:ext cx="1689738"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dirty="0">
              <a:solidFill>
                <a:schemeClr val="tx1">
                  <a:lumMod val="75000"/>
                  <a:lumOff val="25000"/>
                </a:schemeClr>
              </a:solidFill>
              <a:latin typeface="微软雅黑" pitchFamily="34" charset="-122"/>
              <a:ea typeface="微软雅黑" pitchFamily="34" charset="-122"/>
            </a:endParaRPr>
          </a:p>
        </p:txBody>
      </p:sp>
      <p:sp>
        <p:nvSpPr>
          <p:cNvPr id="20" name="Text Placeholder 3"/>
          <p:cNvSpPr txBox="1">
            <a:spLocks/>
          </p:cNvSpPr>
          <p:nvPr/>
        </p:nvSpPr>
        <p:spPr>
          <a:xfrm>
            <a:off x="4660474" y="1196615"/>
            <a:ext cx="1391589"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21" name="Text Placeholder 4"/>
          <p:cNvSpPr txBox="1">
            <a:spLocks/>
          </p:cNvSpPr>
          <p:nvPr/>
        </p:nvSpPr>
        <p:spPr>
          <a:xfrm>
            <a:off x="4650358" y="1498061"/>
            <a:ext cx="1401705"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dirty="0">
              <a:solidFill>
                <a:schemeClr val="tx1">
                  <a:lumMod val="75000"/>
                  <a:lumOff val="25000"/>
                </a:schemeClr>
              </a:solidFill>
              <a:latin typeface="微软雅黑" pitchFamily="34" charset="-122"/>
              <a:ea typeface="微软雅黑" pitchFamily="34" charset="-122"/>
            </a:endParaRPr>
          </a:p>
        </p:txBody>
      </p:sp>
      <p:sp>
        <p:nvSpPr>
          <p:cNvPr id="22" name="Text Placeholder 3"/>
          <p:cNvSpPr txBox="1">
            <a:spLocks/>
          </p:cNvSpPr>
          <p:nvPr/>
        </p:nvSpPr>
        <p:spPr>
          <a:xfrm>
            <a:off x="6004376" y="3505575"/>
            <a:ext cx="1390717"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23" name="Text Placeholder 4"/>
          <p:cNvSpPr txBox="1">
            <a:spLocks/>
          </p:cNvSpPr>
          <p:nvPr/>
        </p:nvSpPr>
        <p:spPr>
          <a:xfrm>
            <a:off x="5980056" y="3801664"/>
            <a:ext cx="1689738"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dirty="0">
              <a:solidFill>
                <a:schemeClr val="tx1">
                  <a:lumMod val="75000"/>
                  <a:lumOff val="25000"/>
                </a:schemeClr>
              </a:solidFill>
              <a:latin typeface="微软雅黑" pitchFamily="34" charset="-122"/>
              <a:ea typeface="微软雅黑" pitchFamily="34" charset="-122"/>
            </a:endParaRPr>
          </a:p>
        </p:txBody>
      </p:sp>
      <p:sp>
        <p:nvSpPr>
          <p:cNvPr id="24" name="Text Placeholder 4"/>
          <p:cNvSpPr txBox="1">
            <a:spLocks/>
          </p:cNvSpPr>
          <p:nvPr/>
        </p:nvSpPr>
        <p:spPr>
          <a:xfrm>
            <a:off x="2290347" y="3007902"/>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01</a:t>
            </a:r>
          </a:p>
        </p:txBody>
      </p:sp>
      <p:sp>
        <p:nvSpPr>
          <p:cNvPr id="25" name="Text Placeholder 4"/>
          <p:cNvSpPr txBox="1">
            <a:spLocks/>
          </p:cNvSpPr>
          <p:nvPr/>
        </p:nvSpPr>
        <p:spPr>
          <a:xfrm>
            <a:off x="3284033" y="1845469"/>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02</a:t>
            </a:r>
          </a:p>
        </p:txBody>
      </p:sp>
      <p:sp>
        <p:nvSpPr>
          <p:cNvPr id="26" name="Text Placeholder 4"/>
          <p:cNvSpPr txBox="1">
            <a:spLocks/>
          </p:cNvSpPr>
          <p:nvPr/>
        </p:nvSpPr>
        <p:spPr>
          <a:xfrm>
            <a:off x="4251948" y="1217207"/>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03</a:t>
            </a:r>
          </a:p>
        </p:txBody>
      </p:sp>
      <p:sp>
        <p:nvSpPr>
          <p:cNvPr id="27" name="Text Placeholder 4"/>
          <p:cNvSpPr txBox="1">
            <a:spLocks/>
          </p:cNvSpPr>
          <p:nvPr/>
        </p:nvSpPr>
        <p:spPr>
          <a:xfrm>
            <a:off x="5591350" y="3542960"/>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04</a:t>
            </a:r>
          </a:p>
        </p:txBody>
      </p:sp>
      <p:sp>
        <p:nvSpPr>
          <p:cNvPr id="28" name="Shape 1625"/>
          <p:cNvSpPr/>
          <p:nvPr/>
        </p:nvSpPr>
        <p:spPr>
          <a:xfrm>
            <a:off x="7276200" y="1603542"/>
            <a:ext cx="1040216" cy="10402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lvl="0"/>
            <a:endParaRPr sz="1300"/>
          </a:p>
        </p:txBody>
      </p:sp>
      <p:sp>
        <p:nvSpPr>
          <p:cNvPr id="29" name="Shape 1657"/>
          <p:cNvSpPr/>
          <p:nvPr/>
        </p:nvSpPr>
        <p:spPr>
          <a:xfrm>
            <a:off x="7641329" y="1743566"/>
            <a:ext cx="310148" cy="317057"/>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lvl="0"/>
            <a:endParaRPr sz="1300"/>
          </a:p>
        </p:txBody>
      </p:sp>
      <p:sp>
        <p:nvSpPr>
          <p:cNvPr id="30" name="Text Placeholder 3"/>
          <p:cNvSpPr txBox="1">
            <a:spLocks/>
          </p:cNvSpPr>
          <p:nvPr/>
        </p:nvSpPr>
        <p:spPr>
          <a:xfrm>
            <a:off x="7407388" y="2103606"/>
            <a:ext cx="765012"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输入文本</a:t>
            </a:r>
            <a:endParaRPr lang="id-ID" sz="1400" b="1" dirty="0">
              <a:solidFill>
                <a:schemeClr val="bg1"/>
              </a:solidFill>
              <a:latin typeface="微软雅黑" panose="020B0503020204020204" pitchFamily="34" charset="-122"/>
              <a:ea typeface="微软雅黑" panose="020B0503020204020204" pitchFamily="34" charset="-122"/>
            </a:endParaRPr>
          </a:p>
        </p:txBody>
      </p:sp>
      <p:sp>
        <p:nvSpPr>
          <p:cNvPr id="32"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97595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85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350"/>
                            </p:stCondLst>
                            <p:childTnLst>
                              <p:par>
                                <p:cTn id="25" presetID="53"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childTnLst>
                          </p:cTn>
                        </p:par>
                        <p:par>
                          <p:cTn id="35" fill="hold">
                            <p:stCondLst>
                              <p:cond delay="2850"/>
                            </p:stCondLst>
                            <p:childTnLst>
                              <p:par>
                                <p:cTn id="36" presetID="18" presetClass="entr" presetSubtype="12" fill="hold" grpId="0" nodeType="after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strips(downLeft)">
                                      <p:cBhvr>
                                        <p:cTn id="38" dur="500"/>
                                        <p:tgtEl>
                                          <p:spTgt spid="3">
                                            <p:txEl>
                                              <p:pRg st="0" end="0"/>
                                            </p:txEl>
                                          </p:spTgt>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strips(downLeft)">
                                      <p:cBhvr>
                                        <p:cTn id="41" dur="500"/>
                                        <p:tgtEl>
                                          <p:spTgt spid="4">
                                            <p:txEl>
                                              <p:pRg st="0" end="0"/>
                                            </p:txEl>
                                          </p:spTgt>
                                        </p:tgtEl>
                                      </p:cBhvr>
                                    </p:animEffect>
                                  </p:childTnLst>
                                </p:cTn>
                              </p:par>
                            </p:childTnLst>
                          </p:cTn>
                        </p:par>
                        <p:par>
                          <p:cTn id="42" fill="hold">
                            <p:stCondLst>
                              <p:cond delay="3350"/>
                            </p:stCondLst>
                            <p:childTnLst>
                              <p:par>
                                <p:cTn id="43" presetID="10"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par>
                          <p:cTn id="46" fill="hold">
                            <p:stCondLst>
                              <p:cond delay="3850"/>
                            </p:stCondLst>
                            <p:childTnLst>
                              <p:par>
                                <p:cTn id="47" presetID="22" presetClass="entr" presetSubtype="4"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childTnLst>
                          </p:cTn>
                        </p:par>
                        <p:par>
                          <p:cTn id="50" fill="hold">
                            <p:stCondLst>
                              <p:cond delay="4350"/>
                            </p:stCondLst>
                            <p:childTnLst>
                              <p:par>
                                <p:cTn id="51" presetID="53" presetClass="entr" presetSubtype="16"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Effect transition="in" filter="fade">
                                      <p:cBhvr>
                                        <p:cTn id="55" dur="500"/>
                                        <p:tgtEl>
                                          <p:spTgt spid="10"/>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childTnLst>
                          </p:cTn>
                        </p:par>
                        <p:par>
                          <p:cTn id="61" fill="hold">
                            <p:stCondLst>
                              <p:cond delay="4850"/>
                            </p:stCondLst>
                            <p:childTnLst>
                              <p:par>
                                <p:cTn id="62" presetID="18" presetClass="entr" presetSubtype="12"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trips(downLeft)">
                                      <p:cBhvr>
                                        <p:cTn id="64" dur="500"/>
                                        <p:tgtEl>
                                          <p:spTgt spid="18"/>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strips(downLeft)">
                                      <p:cBhvr>
                                        <p:cTn id="67" dur="500"/>
                                        <p:tgtEl>
                                          <p:spTgt spid="19"/>
                                        </p:tgtEl>
                                      </p:cBhvr>
                                    </p:animEffect>
                                  </p:childTnLst>
                                </p:cTn>
                              </p:par>
                            </p:childTnLst>
                          </p:cTn>
                        </p:par>
                        <p:par>
                          <p:cTn id="68" fill="hold">
                            <p:stCondLst>
                              <p:cond delay="5350"/>
                            </p:stCondLst>
                            <p:childTnLst>
                              <p:par>
                                <p:cTn id="69" presetID="10" presetClass="entr" presetSubtype="0"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500"/>
                                        <p:tgtEl>
                                          <p:spTgt spid="15"/>
                                        </p:tgtEl>
                                      </p:cBhvr>
                                    </p:animEffect>
                                  </p:childTnLst>
                                </p:cTn>
                              </p:par>
                            </p:childTnLst>
                          </p:cTn>
                        </p:par>
                        <p:par>
                          <p:cTn id="72" fill="hold">
                            <p:stCondLst>
                              <p:cond delay="5850"/>
                            </p:stCondLst>
                            <p:childTnLst>
                              <p:par>
                                <p:cTn id="73" presetID="22" presetClass="entr" presetSubtype="4" fill="hold" grpId="0" nodeType="after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wipe(down)">
                                      <p:cBhvr>
                                        <p:cTn id="75" dur="500"/>
                                        <p:tgtEl>
                                          <p:spTgt spid="7"/>
                                        </p:tgtEl>
                                      </p:cBhvr>
                                    </p:animEffect>
                                  </p:childTnLst>
                                </p:cTn>
                              </p:par>
                            </p:childTnLst>
                          </p:cTn>
                        </p:par>
                        <p:par>
                          <p:cTn id="76" fill="hold">
                            <p:stCondLst>
                              <p:cond delay="6350"/>
                            </p:stCondLst>
                            <p:childTnLst>
                              <p:par>
                                <p:cTn id="77" presetID="53" presetClass="entr" presetSubtype="16"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p:cTn id="79" dur="500" fill="hold"/>
                                        <p:tgtEl>
                                          <p:spTgt spid="11"/>
                                        </p:tgtEl>
                                        <p:attrNameLst>
                                          <p:attrName>ppt_w</p:attrName>
                                        </p:attrNameLst>
                                      </p:cBhvr>
                                      <p:tavLst>
                                        <p:tav tm="0">
                                          <p:val>
                                            <p:fltVal val="0"/>
                                          </p:val>
                                        </p:tav>
                                        <p:tav tm="100000">
                                          <p:val>
                                            <p:strVal val="#ppt_w"/>
                                          </p:val>
                                        </p:tav>
                                      </p:tavLst>
                                    </p:anim>
                                    <p:anim calcmode="lin" valueType="num">
                                      <p:cBhvr>
                                        <p:cTn id="80" dur="500" fill="hold"/>
                                        <p:tgtEl>
                                          <p:spTgt spid="11"/>
                                        </p:tgtEl>
                                        <p:attrNameLst>
                                          <p:attrName>ppt_h</p:attrName>
                                        </p:attrNameLst>
                                      </p:cBhvr>
                                      <p:tavLst>
                                        <p:tav tm="0">
                                          <p:val>
                                            <p:fltVal val="0"/>
                                          </p:val>
                                        </p:tav>
                                        <p:tav tm="100000">
                                          <p:val>
                                            <p:strVal val="#ppt_h"/>
                                          </p:val>
                                        </p:tav>
                                      </p:tavLst>
                                    </p:anim>
                                    <p:animEffect transition="in" filter="fade">
                                      <p:cBhvr>
                                        <p:cTn id="81" dur="500"/>
                                        <p:tgtEl>
                                          <p:spTgt spid="11"/>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p:cTn id="84" dur="500" fill="hold"/>
                                        <p:tgtEl>
                                          <p:spTgt spid="26"/>
                                        </p:tgtEl>
                                        <p:attrNameLst>
                                          <p:attrName>ppt_w</p:attrName>
                                        </p:attrNameLst>
                                      </p:cBhvr>
                                      <p:tavLst>
                                        <p:tav tm="0">
                                          <p:val>
                                            <p:fltVal val="0"/>
                                          </p:val>
                                        </p:tav>
                                        <p:tav tm="100000">
                                          <p:val>
                                            <p:strVal val="#ppt_w"/>
                                          </p:val>
                                        </p:tav>
                                      </p:tavLst>
                                    </p:anim>
                                    <p:anim calcmode="lin" valueType="num">
                                      <p:cBhvr>
                                        <p:cTn id="85" dur="500" fill="hold"/>
                                        <p:tgtEl>
                                          <p:spTgt spid="26"/>
                                        </p:tgtEl>
                                        <p:attrNameLst>
                                          <p:attrName>ppt_h</p:attrName>
                                        </p:attrNameLst>
                                      </p:cBhvr>
                                      <p:tavLst>
                                        <p:tav tm="0">
                                          <p:val>
                                            <p:fltVal val="0"/>
                                          </p:val>
                                        </p:tav>
                                        <p:tav tm="100000">
                                          <p:val>
                                            <p:strVal val="#ppt_h"/>
                                          </p:val>
                                        </p:tav>
                                      </p:tavLst>
                                    </p:anim>
                                    <p:animEffect transition="in" filter="fade">
                                      <p:cBhvr>
                                        <p:cTn id="86" dur="500"/>
                                        <p:tgtEl>
                                          <p:spTgt spid="26"/>
                                        </p:tgtEl>
                                      </p:cBhvr>
                                    </p:animEffect>
                                  </p:childTnLst>
                                </p:cTn>
                              </p:par>
                            </p:childTnLst>
                          </p:cTn>
                        </p:par>
                        <p:par>
                          <p:cTn id="87" fill="hold">
                            <p:stCondLst>
                              <p:cond delay="6850"/>
                            </p:stCondLst>
                            <p:childTnLst>
                              <p:par>
                                <p:cTn id="88" presetID="18" presetClass="entr" presetSubtype="6" fill="hold" grpId="0" nodeType="after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strips(downRight)">
                                      <p:cBhvr>
                                        <p:cTn id="90" dur="500"/>
                                        <p:tgtEl>
                                          <p:spTgt spid="20"/>
                                        </p:tgtEl>
                                      </p:cBhvr>
                                    </p:animEffect>
                                  </p:childTnLst>
                                </p:cTn>
                              </p:par>
                              <p:par>
                                <p:cTn id="91" presetID="18" presetClass="entr" presetSubtype="6"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strips(downRight)">
                                      <p:cBhvr>
                                        <p:cTn id="93" dur="500"/>
                                        <p:tgtEl>
                                          <p:spTgt spid="21"/>
                                        </p:tgtEl>
                                      </p:cBhvr>
                                    </p:animEffect>
                                  </p:childTnLst>
                                </p:cTn>
                              </p:par>
                            </p:childTnLst>
                          </p:cTn>
                        </p:par>
                        <p:par>
                          <p:cTn id="94" fill="hold">
                            <p:stCondLst>
                              <p:cond delay="7350"/>
                            </p:stCondLst>
                            <p:childTnLst>
                              <p:par>
                                <p:cTn id="95" presetID="10" presetClass="entr" presetSubtype="0" fill="hold" grpId="0" nodeType="after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500"/>
                                        <p:tgtEl>
                                          <p:spTgt spid="16"/>
                                        </p:tgtEl>
                                      </p:cBhvr>
                                    </p:animEffect>
                                  </p:childTnLst>
                                </p:cTn>
                              </p:par>
                            </p:childTnLst>
                          </p:cTn>
                        </p:par>
                        <p:par>
                          <p:cTn id="98" fill="hold">
                            <p:stCondLst>
                              <p:cond delay="7850"/>
                            </p:stCondLst>
                            <p:childTnLst>
                              <p:par>
                                <p:cTn id="99" presetID="22" presetClass="entr" presetSubtype="1" fill="hold" grpId="0" nodeType="after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wipe(up)">
                                      <p:cBhvr>
                                        <p:cTn id="101" dur="500"/>
                                        <p:tgtEl>
                                          <p:spTgt spid="8"/>
                                        </p:tgtEl>
                                      </p:cBhvr>
                                    </p:animEffect>
                                  </p:childTnLst>
                                </p:cTn>
                              </p:par>
                            </p:childTnLst>
                          </p:cTn>
                        </p:par>
                        <p:par>
                          <p:cTn id="102" fill="hold">
                            <p:stCondLst>
                              <p:cond delay="8350"/>
                            </p:stCondLst>
                            <p:childTnLst>
                              <p:par>
                                <p:cTn id="103" presetID="53" presetClass="entr" presetSubtype="16" fill="hold" grpId="0" nodeType="afterEffect">
                                  <p:stCondLst>
                                    <p:cond delay="0"/>
                                  </p:stCondLst>
                                  <p:childTnLst>
                                    <p:set>
                                      <p:cBhvr>
                                        <p:cTn id="104" dur="1" fill="hold">
                                          <p:stCondLst>
                                            <p:cond delay="0"/>
                                          </p:stCondLst>
                                        </p:cTn>
                                        <p:tgtEl>
                                          <p:spTgt spid="12"/>
                                        </p:tgtEl>
                                        <p:attrNameLst>
                                          <p:attrName>style.visibility</p:attrName>
                                        </p:attrNameLst>
                                      </p:cBhvr>
                                      <p:to>
                                        <p:strVal val="visible"/>
                                      </p:to>
                                    </p:set>
                                    <p:anim calcmode="lin" valueType="num">
                                      <p:cBhvr>
                                        <p:cTn id="105" dur="500" fill="hold"/>
                                        <p:tgtEl>
                                          <p:spTgt spid="12"/>
                                        </p:tgtEl>
                                        <p:attrNameLst>
                                          <p:attrName>ppt_w</p:attrName>
                                        </p:attrNameLst>
                                      </p:cBhvr>
                                      <p:tavLst>
                                        <p:tav tm="0">
                                          <p:val>
                                            <p:fltVal val="0"/>
                                          </p:val>
                                        </p:tav>
                                        <p:tav tm="100000">
                                          <p:val>
                                            <p:strVal val="#ppt_w"/>
                                          </p:val>
                                        </p:tav>
                                      </p:tavLst>
                                    </p:anim>
                                    <p:anim calcmode="lin" valueType="num">
                                      <p:cBhvr>
                                        <p:cTn id="106" dur="500" fill="hold"/>
                                        <p:tgtEl>
                                          <p:spTgt spid="12"/>
                                        </p:tgtEl>
                                        <p:attrNameLst>
                                          <p:attrName>ppt_h</p:attrName>
                                        </p:attrNameLst>
                                      </p:cBhvr>
                                      <p:tavLst>
                                        <p:tav tm="0">
                                          <p:val>
                                            <p:fltVal val="0"/>
                                          </p:val>
                                        </p:tav>
                                        <p:tav tm="100000">
                                          <p:val>
                                            <p:strVal val="#ppt_h"/>
                                          </p:val>
                                        </p:tav>
                                      </p:tavLst>
                                    </p:anim>
                                    <p:animEffect transition="in" filter="fade">
                                      <p:cBhvr>
                                        <p:cTn id="107" dur="500"/>
                                        <p:tgtEl>
                                          <p:spTgt spid="12"/>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27"/>
                                        </p:tgtEl>
                                        <p:attrNameLst>
                                          <p:attrName>style.visibility</p:attrName>
                                        </p:attrNameLst>
                                      </p:cBhvr>
                                      <p:to>
                                        <p:strVal val="visible"/>
                                      </p:to>
                                    </p:set>
                                    <p:anim calcmode="lin" valueType="num">
                                      <p:cBhvr>
                                        <p:cTn id="110" dur="500" fill="hold"/>
                                        <p:tgtEl>
                                          <p:spTgt spid="27"/>
                                        </p:tgtEl>
                                        <p:attrNameLst>
                                          <p:attrName>ppt_w</p:attrName>
                                        </p:attrNameLst>
                                      </p:cBhvr>
                                      <p:tavLst>
                                        <p:tav tm="0">
                                          <p:val>
                                            <p:fltVal val="0"/>
                                          </p:val>
                                        </p:tav>
                                        <p:tav tm="100000">
                                          <p:val>
                                            <p:strVal val="#ppt_w"/>
                                          </p:val>
                                        </p:tav>
                                      </p:tavLst>
                                    </p:anim>
                                    <p:anim calcmode="lin" valueType="num">
                                      <p:cBhvr>
                                        <p:cTn id="111" dur="500" fill="hold"/>
                                        <p:tgtEl>
                                          <p:spTgt spid="27"/>
                                        </p:tgtEl>
                                        <p:attrNameLst>
                                          <p:attrName>ppt_h</p:attrName>
                                        </p:attrNameLst>
                                      </p:cBhvr>
                                      <p:tavLst>
                                        <p:tav tm="0">
                                          <p:val>
                                            <p:fltVal val="0"/>
                                          </p:val>
                                        </p:tav>
                                        <p:tav tm="100000">
                                          <p:val>
                                            <p:strVal val="#ppt_h"/>
                                          </p:val>
                                        </p:tav>
                                      </p:tavLst>
                                    </p:anim>
                                    <p:animEffect transition="in" filter="fade">
                                      <p:cBhvr>
                                        <p:cTn id="112" dur="500"/>
                                        <p:tgtEl>
                                          <p:spTgt spid="27"/>
                                        </p:tgtEl>
                                      </p:cBhvr>
                                    </p:animEffect>
                                  </p:childTnLst>
                                </p:cTn>
                              </p:par>
                            </p:childTnLst>
                          </p:cTn>
                        </p:par>
                        <p:par>
                          <p:cTn id="113" fill="hold">
                            <p:stCondLst>
                              <p:cond delay="8850"/>
                            </p:stCondLst>
                            <p:childTnLst>
                              <p:par>
                                <p:cTn id="114" presetID="18" presetClass="entr" presetSubtype="6" fill="hold" grpId="0" nodeType="afterEffect">
                                  <p:stCondLst>
                                    <p:cond delay="0"/>
                                  </p:stCondLst>
                                  <p:childTnLst>
                                    <p:set>
                                      <p:cBhvr>
                                        <p:cTn id="115" dur="1" fill="hold">
                                          <p:stCondLst>
                                            <p:cond delay="0"/>
                                          </p:stCondLst>
                                        </p:cTn>
                                        <p:tgtEl>
                                          <p:spTgt spid="22"/>
                                        </p:tgtEl>
                                        <p:attrNameLst>
                                          <p:attrName>style.visibility</p:attrName>
                                        </p:attrNameLst>
                                      </p:cBhvr>
                                      <p:to>
                                        <p:strVal val="visible"/>
                                      </p:to>
                                    </p:set>
                                    <p:animEffect transition="in" filter="strips(downRight)">
                                      <p:cBhvr>
                                        <p:cTn id="116" dur="500"/>
                                        <p:tgtEl>
                                          <p:spTgt spid="22"/>
                                        </p:tgtEl>
                                      </p:cBhvr>
                                    </p:animEffect>
                                  </p:childTnLst>
                                </p:cTn>
                              </p:par>
                              <p:par>
                                <p:cTn id="117" presetID="18" presetClass="entr" presetSubtype="6" fill="hold" grpId="0"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strips(downRight)">
                                      <p:cBhvr>
                                        <p:cTn id="119" dur="500"/>
                                        <p:tgtEl>
                                          <p:spTgt spid="23"/>
                                        </p:tgtEl>
                                      </p:cBhvr>
                                    </p:animEffect>
                                  </p:childTnLst>
                                </p:cTn>
                              </p:par>
                            </p:childTnLst>
                          </p:cTn>
                        </p:par>
                        <p:par>
                          <p:cTn id="120" fill="hold">
                            <p:stCondLst>
                              <p:cond delay="9350"/>
                            </p:stCondLst>
                            <p:childTnLst>
                              <p:par>
                                <p:cTn id="121" presetID="1" presetClass="entr" presetSubtype="0" fill="hold" grpId="0" nodeType="afterEffect">
                                  <p:stCondLst>
                                    <p:cond delay="0"/>
                                  </p:stCondLst>
                                  <p:childTnLst>
                                    <p:set>
                                      <p:cBhvr>
                                        <p:cTn id="122" dur="1" fill="hold">
                                          <p:stCondLst>
                                            <p:cond delay="0"/>
                                          </p:stCondLst>
                                        </p:cTn>
                                        <p:tgtEl>
                                          <p:spTgt spid="28"/>
                                        </p:tgtEl>
                                        <p:attrNameLst>
                                          <p:attrName>style.visibility</p:attrName>
                                        </p:attrNameLst>
                                      </p:cBhvr>
                                      <p:to>
                                        <p:strVal val="visible"/>
                                      </p:to>
                                    </p:set>
                                  </p:childTnLst>
                                </p:cTn>
                              </p:par>
                              <p:par>
                                <p:cTn id="123" presetID="27" presetClass="emph" presetSubtype="0" fill="remove" grpId="1" nodeType="withEffect">
                                  <p:stCondLst>
                                    <p:cond delay="0"/>
                                  </p:stCondLst>
                                  <p:childTnLst>
                                    <p:animClr clrSpc="rgb" dir="cw">
                                      <p:cBhvr override="childStyle">
                                        <p:cTn id="124" dur="250" autoRev="1" fill="remove"/>
                                        <p:tgtEl>
                                          <p:spTgt spid="28"/>
                                        </p:tgtEl>
                                        <p:attrNameLst>
                                          <p:attrName>style.color</p:attrName>
                                        </p:attrNameLst>
                                      </p:cBhvr>
                                      <p:to>
                                        <a:schemeClr val="bg1"/>
                                      </p:to>
                                    </p:animClr>
                                    <p:animClr clrSpc="rgb" dir="cw">
                                      <p:cBhvr>
                                        <p:cTn id="125" dur="250" autoRev="1" fill="remove"/>
                                        <p:tgtEl>
                                          <p:spTgt spid="28"/>
                                        </p:tgtEl>
                                        <p:attrNameLst>
                                          <p:attrName>fillcolor</p:attrName>
                                        </p:attrNameLst>
                                      </p:cBhvr>
                                      <p:to>
                                        <a:schemeClr val="bg1"/>
                                      </p:to>
                                    </p:animClr>
                                    <p:set>
                                      <p:cBhvr>
                                        <p:cTn id="126" dur="250" autoRev="1" fill="remove"/>
                                        <p:tgtEl>
                                          <p:spTgt spid="28"/>
                                        </p:tgtEl>
                                        <p:attrNameLst>
                                          <p:attrName>fill.type</p:attrName>
                                        </p:attrNameLst>
                                      </p:cBhvr>
                                      <p:to>
                                        <p:strVal val="solid"/>
                                      </p:to>
                                    </p:set>
                                    <p:set>
                                      <p:cBhvr>
                                        <p:cTn id="127" dur="250" autoRev="1" fill="remove"/>
                                        <p:tgtEl>
                                          <p:spTgt spid="28"/>
                                        </p:tgtEl>
                                        <p:attrNameLst>
                                          <p:attrName>fill.on</p:attrName>
                                        </p:attrNameLst>
                                      </p:cBhvr>
                                      <p:to>
                                        <p:strVal val="true"/>
                                      </p:to>
                                    </p:set>
                                  </p:childTnLst>
                                </p:cTn>
                              </p:par>
                            </p:childTnLst>
                          </p:cTn>
                        </p:par>
                        <p:par>
                          <p:cTn id="128" fill="hold">
                            <p:stCondLst>
                              <p:cond delay="9850"/>
                            </p:stCondLst>
                            <p:childTnLst>
                              <p:par>
                                <p:cTn id="129" presetID="10" presetClass="entr" presetSubtype="0" fill="hold" grpId="0" nodeType="after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fade">
                                      <p:cBhvr>
                                        <p:cTn id="131" dur="500"/>
                                        <p:tgtEl>
                                          <p:spTgt spid="29"/>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fade">
                                      <p:cBhvr>
                                        <p:cTn id="1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p:bldP spid="19" grpId="0"/>
      <p:bldP spid="20" grpId="0"/>
      <p:bldP spid="21" grpId="0"/>
      <p:bldP spid="22" grpId="0"/>
      <p:bldP spid="23" grpId="0"/>
      <p:bldP spid="24" grpId="0"/>
      <p:bldP spid="25" grpId="0"/>
      <p:bldP spid="26" grpId="0"/>
      <p:bldP spid="27" grpId="0"/>
      <p:bldP spid="28" grpId="0" animBg="1"/>
      <p:bldP spid="28" grpId="1" animBg="1"/>
      <p:bldP spid="29" grpId="0" animBg="1"/>
      <p:bldP spid="30" grpId="0"/>
      <p:bldP spid="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7"/>
          <p:cNvGrpSpPr/>
          <p:nvPr/>
        </p:nvGrpSpPr>
        <p:grpSpPr>
          <a:xfrm>
            <a:off x="827584" y="1500501"/>
            <a:ext cx="1647323" cy="1077093"/>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6" name="Shape 335"/>
            <p:cNvSpPr/>
            <p:nvPr/>
          </p:nvSpPr>
          <p:spPr>
            <a:xfrm>
              <a:off x="1288917" y="1207643"/>
              <a:ext cx="2462211" cy="49244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7" name="Group 342"/>
          <p:cNvGrpSpPr/>
          <p:nvPr/>
        </p:nvGrpSpPr>
        <p:grpSpPr>
          <a:xfrm>
            <a:off x="2262318" y="1500501"/>
            <a:ext cx="1647323" cy="1077093"/>
            <a:chOff x="0" y="0"/>
            <a:chExt cx="4392859" cy="2872248"/>
          </a:xfrm>
        </p:grpSpPr>
        <p:sp>
          <p:nvSpPr>
            <p:cNvPr id="8"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cs typeface="Arial" panose="020B0604020202020204" pitchFamily="34" charset="0"/>
              </a:endParaRPr>
            </a:p>
          </p:txBody>
        </p:sp>
        <p:sp>
          <p:nvSpPr>
            <p:cNvPr id="11" name="Shape 340"/>
            <p:cNvSpPr/>
            <p:nvPr/>
          </p:nvSpPr>
          <p:spPr>
            <a:xfrm>
              <a:off x="1194479" y="1289712"/>
              <a:ext cx="2852436"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12" name="Group 347"/>
          <p:cNvGrpSpPr/>
          <p:nvPr/>
        </p:nvGrpSpPr>
        <p:grpSpPr>
          <a:xfrm>
            <a:off x="3732499" y="1500501"/>
            <a:ext cx="1647323" cy="1077093"/>
            <a:chOff x="0" y="0"/>
            <a:chExt cx="4392859" cy="2872248"/>
          </a:xfrm>
        </p:grpSpPr>
        <p:sp>
          <p:nvSpPr>
            <p:cNvPr id="13"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16" name="Shape 345"/>
            <p:cNvSpPr/>
            <p:nvPr/>
          </p:nvSpPr>
          <p:spPr>
            <a:xfrm>
              <a:off x="1086541" y="1289712"/>
              <a:ext cx="2972476"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17" name="Group 352"/>
          <p:cNvGrpSpPr/>
          <p:nvPr/>
        </p:nvGrpSpPr>
        <p:grpSpPr>
          <a:xfrm>
            <a:off x="5190569" y="1500501"/>
            <a:ext cx="1647322" cy="1077093"/>
            <a:chOff x="0" y="0"/>
            <a:chExt cx="4392859" cy="2872248"/>
          </a:xfrm>
        </p:grpSpPr>
        <p:sp>
          <p:nvSpPr>
            <p:cNvPr id="18"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cs typeface="Arial" panose="020B0604020202020204" pitchFamily="34" charset="0"/>
              </a:endParaRPr>
            </a:p>
          </p:txBody>
        </p:sp>
        <p:sp>
          <p:nvSpPr>
            <p:cNvPr id="21" name="Shape 350"/>
            <p:cNvSpPr/>
            <p:nvPr/>
          </p:nvSpPr>
          <p:spPr>
            <a:xfrm>
              <a:off x="1186403" y="1289712"/>
              <a:ext cx="2924718"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22" name="Group 357"/>
          <p:cNvGrpSpPr/>
          <p:nvPr/>
        </p:nvGrpSpPr>
        <p:grpSpPr>
          <a:xfrm>
            <a:off x="6669094" y="1500501"/>
            <a:ext cx="1647322" cy="1077093"/>
            <a:chOff x="0" y="0"/>
            <a:chExt cx="4392859" cy="2872248"/>
          </a:xfrm>
        </p:grpSpPr>
        <p:sp>
          <p:nvSpPr>
            <p:cNvPr id="2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26" name="Shape 355"/>
            <p:cNvSpPr/>
            <p:nvPr/>
          </p:nvSpPr>
          <p:spPr>
            <a:xfrm>
              <a:off x="1186405" y="1289715"/>
              <a:ext cx="3014432" cy="3693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27" name="Group 360"/>
          <p:cNvGrpSpPr/>
          <p:nvPr/>
        </p:nvGrpSpPr>
        <p:grpSpPr>
          <a:xfrm>
            <a:off x="1491759" y="2423657"/>
            <a:ext cx="318973" cy="318973"/>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29" name="Shape 359"/>
            <p:cNvSpPr/>
            <p:nvPr/>
          </p:nvSpPr>
          <p:spPr>
            <a:xfrm>
              <a:off x="300082" y="114147"/>
              <a:ext cx="250430"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1</a:t>
              </a:r>
            </a:p>
          </p:txBody>
        </p:sp>
      </p:grpSp>
      <p:grpSp>
        <p:nvGrpSpPr>
          <p:cNvPr id="30" name="Group 363"/>
          <p:cNvGrpSpPr/>
          <p:nvPr/>
        </p:nvGrpSpPr>
        <p:grpSpPr>
          <a:xfrm>
            <a:off x="2929521" y="2423657"/>
            <a:ext cx="318973" cy="318973"/>
            <a:chOff x="0" y="0"/>
            <a:chExt cx="850594" cy="850594"/>
          </a:xfrm>
        </p:grpSpPr>
        <p:sp>
          <p:nvSpPr>
            <p:cNvPr id="3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2" name="Shape 362"/>
            <p:cNvSpPr/>
            <p:nvPr/>
          </p:nvSpPr>
          <p:spPr>
            <a:xfrm>
              <a:off x="311484" y="179076"/>
              <a:ext cx="227626"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cs typeface="Arial" panose="020B0604020202020204" pitchFamily="34" charset="0"/>
                </a:rPr>
                <a:t>2</a:t>
              </a:r>
            </a:p>
          </p:txBody>
        </p:sp>
      </p:grpSp>
      <p:grpSp>
        <p:nvGrpSpPr>
          <p:cNvPr id="33" name="Group 366"/>
          <p:cNvGrpSpPr/>
          <p:nvPr/>
        </p:nvGrpSpPr>
        <p:grpSpPr>
          <a:xfrm>
            <a:off x="4396674" y="2423657"/>
            <a:ext cx="318973" cy="318973"/>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35" name="Shape 365"/>
            <p:cNvSpPr/>
            <p:nvPr/>
          </p:nvSpPr>
          <p:spPr>
            <a:xfrm>
              <a:off x="311484" y="179076"/>
              <a:ext cx="227626"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3</a:t>
              </a:r>
            </a:p>
          </p:txBody>
        </p:sp>
      </p:grpSp>
      <p:grpSp>
        <p:nvGrpSpPr>
          <p:cNvPr id="36" name="Group 369"/>
          <p:cNvGrpSpPr/>
          <p:nvPr/>
        </p:nvGrpSpPr>
        <p:grpSpPr>
          <a:xfrm>
            <a:off x="5854743" y="2423657"/>
            <a:ext cx="318973" cy="318973"/>
            <a:chOff x="0" y="0"/>
            <a:chExt cx="850594" cy="850594"/>
          </a:xfrm>
        </p:grpSpPr>
        <p:sp>
          <p:nvSpPr>
            <p:cNvPr id="37"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8" name="Shape 368"/>
            <p:cNvSpPr/>
            <p:nvPr/>
          </p:nvSpPr>
          <p:spPr>
            <a:xfrm>
              <a:off x="243825" y="114147"/>
              <a:ext cx="362944"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cs typeface="Arial" panose="020B0604020202020204" pitchFamily="34" charset="0"/>
                </a:rPr>
                <a:t>4</a:t>
              </a:r>
            </a:p>
          </p:txBody>
        </p:sp>
      </p:grpSp>
      <p:grpSp>
        <p:nvGrpSpPr>
          <p:cNvPr id="39" name="Group 372"/>
          <p:cNvGrpSpPr/>
          <p:nvPr/>
        </p:nvGrpSpPr>
        <p:grpSpPr>
          <a:xfrm>
            <a:off x="7333269" y="2423657"/>
            <a:ext cx="318973" cy="318973"/>
            <a:chOff x="0" y="0"/>
            <a:chExt cx="850594" cy="850594"/>
          </a:xfrm>
        </p:grpSpPr>
        <p:sp>
          <p:nvSpPr>
            <p:cNvPr id="40"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41" name="Shape 371"/>
            <p:cNvSpPr/>
            <p:nvPr/>
          </p:nvSpPr>
          <p:spPr>
            <a:xfrm>
              <a:off x="311484" y="179076"/>
              <a:ext cx="227626"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5</a:t>
              </a:r>
            </a:p>
          </p:txBody>
        </p:sp>
      </p:grpSp>
      <p:sp>
        <p:nvSpPr>
          <p:cNvPr id="43" name="Shape 373"/>
          <p:cNvSpPr/>
          <p:nvPr/>
        </p:nvSpPr>
        <p:spPr>
          <a:xfrm>
            <a:off x="1043608" y="3003798"/>
            <a:ext cx="1177714" cy="109235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6" name="Shape 376"/>
          <p:cNvSpPr/>
          <p:nvPr/>
        </p:nvSpPr>
        <p:spPr>
          <a:xfrm>
            <a:off x="2509354" y="3003798"/>
            <a:ext cx="1177713" cy="109235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9" name="Shape 379"/>
          <p:cNvSpPr/>
          <p:nvPr/>
        </p:nvSpPr>
        <p:spPr>
          <a:xfrm>
            <a:off x="3949514" y="3003798"/>
            <a:ext cx="1177713" cy="109235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2" name="Shape 382"/>
          <p:cNvSpPr/>
          <p:nvPr/>
        </p:nvSpPr>
        <p:spPr>
          <a:xfrm>
            <a:off x="5436096" y="3003798"/>
            <a:ext cx="1177714" cy="109235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5" name="Shape 385"/>
          <p:cNvSpPr/>
          <p:nvPr/>
        </p:nvSpPr>
        <p:spPr>
          <a:xfrm>
            <a:off x="6901842" y="3003798"/>
            <a:ext cx="1177713" cy="109235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8"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551502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8"/>
                                        </p:tgtEl>
                                        <p:attrNameLst>
                                          <p:attrName>ppt_y</p:attrName>
                                        </p:attrNameLst>
                                      </p:cBhvr>
                                      <p:tavLst>
                                        <p:tav tm="0">
                                          <p:val>
                                            <p:strVal val="#ppt_y"/>
                                          </p:val>
                                        </p:tav>
                                        <p:tav tm="100000">
                                          <p:val>
                                            <p:strVal val="#ppt_y"/>
                                          </p:val>
                                        </p:tav>
                                      </p:tavLst>
                                    </p:anim>
                                    <p:anim calcmode="lin" valueType="num">
                                      <p:cBhvr>
                                        <p:cTn id="9"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8"/>
                                        </p:tgtEl>
                                      </p:cBhvr>
                                    </p:animEffect>
                                  </p:childTnLst>
                                </p:cTn>
                              </p:par>
                            </p:childTnLst>
                          </p:cTn>
                        </p:par>
                        <p:par>
                          <p:cTn id="12" fill="hold">
                            <p:stCondLst>
                              <p:cond delay="850"/>
                            </p:stCondLst>
                            <p:childTnLst>
                              <p:par>
                                <p:cTn id="13" presetID="2" presetClass="entr" presetSubtype="8" fill="hold" grpId="0" nodeType="afterEffect">
                                  <p:stCondLst>
                                    <p:cond delay="0"/>
                                  </p:stCondLst>
                                  <p:iterate>
                                    <p:tmAbs val="0"/>
                                  </p:iterate>
                                  <p:childTnLst>
                                    <p:set>
                                      <p:cBhvr>
                                        <p:cTn id="14" fill="hold"/>
                                        <p:tgtEl>
                                          <p:spTgt spid="22"/>
                                        </p:tgtEl>
                                        <p:attrNameLst>
                                          <p:attrName>style.visibility</p:attrName>
                                        </p:attrNameLst>
                                      </p:cBhvr>
                                      <p:to>
                                        <p:strVal val="visible"/>
                                      </p:to>
                                    </p:set>
                                    <p:anim calcmode="lin" valueType="num">
                                      <p:cBhvr>
                                        <p:cTn id="15" dur="800" fill="hold"/>
                                        <p:tgtEl>
                                          <p:spTgt spid="22"/>
                                        </p:tgtEl>
                                        <p:attrNameLst>
                                          <p:attrName>ppt_x</p:attrName>
                                        </p:attrNameLst>
                                      </p:cBhvr>
                                      <p:tavLst>
                                        <p:tav tm="0">
                                          <p:val>
                                            <p:strVal val="0-#ppt_w/2"/>
                                          </p:val>
                                        </p:tav>
                                        <p:tav tm="100000">
                                          <p:val>
                                            <p:strVal val="#ppt_x"/>
                                          </p:val>
                                        </p:tav>
                                      </p:tavLst>
                                    </p:anim>
                                    <p:anim calcmode="lin" valueType="num">
                                      <p:cBhvr>
                                        <p:cTn id="16" dur="8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400"/>
                                  </p:stCondLst>
                                  <p:iterate>
                                    <p:tmAbs val="0"/>
                                  </p:iterate>
                                  <p:childTnLst>
                                    <p:set>
                                      <p:cBhvr>
                                        <p:cTn id="18" fill="hold"/>
                                        <p:tgtEl>
                                          <p:spTgt spid="17"/>
                                        </p:tgtEl>
                                        <p:attrNameLst>
                                          <p:attrName>style.visibility</p:attrName>
                                        </p:attrNameLst>
                                      </p:cBhvr>
                                      <p:to>
                                        <p:strVal val="visible"/>
                                      </p:to>
                                    </p:set>
                                    <p:anim calcmode="lin" valueType="num">
                                      <p:cBhvr>
                                        <p:cTn id="19" dur="800" fill="hold"/>
                                        <p:tgtEl>
                                          <p:spTgt spid="17"/>
                                        </p:tgtEl>
                                        <p:attrNameLst>
                                          <p:attrName>ppt_x</p:attrName>
                                        </p:attrNameLst>
                                      </p:cBhvr>
                                      <p:tavLst>
                                        <p:tav tm="0">
                                          <p:val>
                                            <p:strVal val="0-#ppt_w/2"/>
                                          </p:val>
                                        </p:tav>
                                        <p:tav tm="100000">
                                          <p:val>
                                            <p:strVal val="#ppt_x"/>
                                          </p:val>
                                        </p:tav>
                                      </p:tavLst>
                                    </p:anim>
                                    <p:anim calcmode="lin" valueType="num">
                                      <p:cBhvr>
                                        <p:cTn id="20" dur="8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800"/>
                                  </p:stCondLst>
                                  <p:iterate>
                                    <p:tmAbs val="0"/>
                                  </p:iterate>
                                  <p:childTnLst>
                                    <p:set>
                                      <p:cBhvr>
                                        <p:cTn id="22" fill="hold"/>
                                        <p:tgtEl>
                                          <p:spTgt spid="12"/>
                                        </p:tgtEl>
                                        <p:attrNameLst>
                                          <p:attrName>style.visibility</p:attrName>
                                        </p:attrNameLst>
                                      </p:cBhvr>
                                      <p:to>
                                        <p:strVal val="visible"/>
                                      </p:to>
                                    </p:set>
                                    <p:anim calcmode="lin" valueType="num">
                                      <p:cBhvr>
                                        <p:cTn id="23" dur="800" fill="hold"/>
                                        <p:tgtEl>
                                          <p:spTgt spid="12"/>
                                        </p:tgtEl>
                                        <p:attrNameLst>
                                          <p:attrName>ppt_x</p:attrName>
                                        </p:attrNameLst>
                                      </p:cBhvr>
                                      <p:tavLst>
                                        <p:tav tm="0">
                                          <p:val>
                                            <p:strVal val="0-#ppt_w/2"/>
                                          </p:val>
                                        </p:tav>
                                        <p:tav tm="100000">
                                          <p:val>
                                            <p:strVal val="#ppt_x"/>
                                          </p:val>
                                        </p:tav>
                                      </p:tavLst>
                                    </p:anim>
                                    <p:anim calcmode="lin" valueType="num">
                                      <p:cBhvr>
                                        <p:cTn id="24" dur="8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00"/>
                                  </p:stCondLst>
                                  <p:iterate>
                                    <p:tmAbs val="0"/>
                                  </p:iterate>
                                  <p:childTnLst>
                                    <p:set>
                                      <p:cBhvr>
                                        <p:cTn id="26" fill="hold"/>
                                        <p:tgtEl>
                                          <p:spTgt spid="7"/>
                                        </p:tgtEl>
                                        <p:attrNameLst>
                                          <p:attrName>style.visibility</p:attrName>
                                        </p:attrNameLst>
                                      </p:cBhvr>
                                      <p:to>
                                        <p:strVal val="visible"/>
                                      </p:to>
                                    </p:set>
                                    <p:anim calcmode="lin" valueType="num">
                                      <p:cBhvr>
                                        <p:cTn id="27" dur="800" fill="hold"/>
                                        <p:tgtEl>
                                          <p:spTgt spid="7"/>
                                        </p:tgtEl>
                                        <p:attrNameLst>
                                          <p:attrName>ppt_x</p:attrName>
                                        </p:attrNameLst>
                                      </p:cBhvr>
                                      <p:tavLst>
                                        <p:tav tm="0">
                                          <p:val>
                                            <p:strVal val="0-#ppt_w/2"/>
                                          </p:val>
                                        </p:tav>
                                        <p:tav tm="100000">
                                          <p:val>
                                            <p:strVal val="#ppt_x"/>
                                          </p:val>
                                        </p:tav>
                                      </p:tavLst>
                                    </p:anim>
                                    <p:anim calcmode="lin" valueType="num">
                                      <p:cBhvr>
                                        <p:cTn id="28" dur="8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600"/>
                                  </p:stCondLst>
                                  <p:iterate>
                                    <p:tmAbs val="0"/>
                                  </p:iterate>
                                  <p:childTnLst>
                                    <p:set>
                                      <p:cBhvr>
                                        <p:cTn id="30" fill="hold"/>
                                        <p:tgtEl>
                                          <p:spTgt spid="2"/>
                                        </p:tgtEl>
                                        <p:attrNameLst>
                                          <p:attrName>style.visibility</p:attrName>
                                        </p:attrNameLst>
                                      </p:cBhvr>
                                      <p:to>
                                        <p:strVal val="visible"/>
                                      </p:to>
                                    </p:set>
                                    <p:anim calcmode="lin" valueType="num">
                                      <p:cBhvr>
                                        <p:cTn id="31" dur="800" fill="hold"/>
                                        <p:tgtEl>
                                          <p:spTgt spid="2"/>
                                        </p:tgtEl>
                                        <p:attrNameLst>
                                          <p:attrName>ppt_x</p:attrName>
                                        </p:attrNameLst>
                                      </p:cBhvr>
                                      <p:tavLst>
                                        <p:tav tm="0">
                                          <p:val>
                                            <p:strVal val="0-#ppt_w/2"/>
                                          </p:val>
                                        </p:tav>
                                        <p:tav tm="100000">
                                          <p:val>
                                            <p:strVal val="#ppt_x"/>
                                          </p:val>
                                        </p:tav>
                                      </p:tavLst>
                                    </p:anim>
                                    <p:anim calcmode="lin" valueType="num">
                                      <p:cBhvr>
                                        <p:cTn id="32" dur="800" fill="hold"/>
                                        <p:tgtEl>
                                          <p:spTgt spid="2"/>
                                        </p:tgtEl>
                                        <p:attrNameLst>
                                          <p:attrName>ppt_y</p:attrName>
                                        </p:attrNameLst>
                                      </p:cBhvr>
                                      <p:tavLst>
                                        <p:tav tm="0">
                                          <p:val>
                                            <p:strVal val="#ppt_y"/>
                                          </p:val>
                                        </p:tav>
                                        <p:tav tm="100000">
                                          <p:val>
                                            <p:strVal val="#ppt_y"/>
                                          </p:val>
                                        </p:tav>
                                      </p:tavLst>
                                    </p:anim>
                                  </p:childTnLst>
                                </p:cTn>
                              </p:par>
                            </p:childTnLst>
                          </p:cTn>
                        </p:par>
                        <p:par>
                          <p:cTn id="33" fill="hold">
                            <p:stCondLst>
                              <p:cond delay="3250"/>
                            </p:stCondLst>
                            <p:childTnLst>
                              <p:par>
                                <p:cTn id="34" presetID="2" presetClass="entr" presetSubtype="4" fill="hold" grpId="0" nodeType="afterEffect">
                                  <p:stCondLst>
                                    <p:cond delay="0"/>
                                  </p:stCondLst>
                                  <p:iterate>
                                    <p:tmAbs val="0"/>
                                  </p:iterate>
                                  <p:childTnLst>
                                    <p:set>
                                      <p:cBhvr>
                                        <p:cTn id="35" fill="hold"/>
                                        <p:tgtEl>
                                          <p:spTgt spid="27"/>
                                        </p:tgtEl>
                                        <p:attrNameLst>
                                          <p:attrName>style.visibility</p:attrName>
                                        </p:attrNameLst>
                                      </p:cBhvr>
                                      <p:to>
                                        <p:strVal val="visible"/>
                                      </p:to>
                                    </p:set>
                                    <p:anim calcmode="lin" valueType="num">
                                      <p:cBhvr>
                                        <p:cTn id="36" dur="600" fill="hold"/>
                                        <p:tgtEl>
                                          <p:spTgt spid="27"/>
                                        </p:tgtEl>
                                        <p:attrNameLst>
                                          <p:attrName>ppt_x</p:attrName>
                                        </p:attrNameLst>
                                      </p:cBhvr>
                                      <p:tavLst>
                                        <p:tav tm="0">
                                          <p:val>
                                            <p:strVal val="#ppt_x"/>
                                          </p:val>
                                        </p:tav>
                                        <p:tav tm="100000">
                                          <p:val>
                                            <p:strVal val="#ppt_x"/>
                                          </p:val>
                                        </p:tav>
                                      </p:tavLst>
                                    </p:anim>
                                    <p:anim calcmode="lin" valueType="num">
                                      <p:cBhvr>
                                        <p:cTn id="37" dur="60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iterate>
                                    <p:tmAbs val="0"/>
                                  </p:iterate>
                                  <p:childTnLst>
                                    <p:set>
                                      <p:cBhvr>
                                        <p:cTn id="39" fill="hold"/>
                                        <p:tgtEl>
                                          <p:spTgt spid="30"/>
                                        </p:tgtEl>
                                        <p:attrNameLst>
                                          <p:attrName>style.visibility</p:attrName>
                                        </p:attrNameLst>
                                      </p:cBhvr>
                                      <p:to>
                                        <p:strVal val="visible"/>
                                      </p:to>
                                    </p:set>
                                    <p:anim calcmode="lin" valueType="num">
                                      <p:cBhvr>
                                        <p:cTn id="40" dur="600" fill="hold"/>
                                        <p:tgtEl>
                                          <p:spTgt spid="30"/>
                                        </p:tgtEl>
                                        <p:attrNameLst>
                                          <p:attrName>ppt_x</p:attrName>
                                        </p:attrNameLst>
                                      </p:cBhvr>
                                      <p:tavLst>
                                        <p:tav tm="0">
                                          <p:val>
                                            <p:strVal val="#ppt_x"/>
                                          </p:val>
                                        </p:tav>
                                        <p:tav tm="100000">
                                          <p:val>
                                            <p:strVal val="#ppt_x"/>
                                          </p:val>
                                        </p:tav>
                                      </p:tavLst>
                                    </p:anim>
                                    <p:anim calcmode="lin" valueType="num">
                                      <p:cBhvr>
                                        <p:cTn id="41" dur="600" fill="hold"/>
                                        <p:tgtEl>
                                          <p:spTgt spid="3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iterate>
                                    <p:tmAbs val="0"/>
                                  </p:iterate>
                                  <p:childTnLst>
                                    <p:set>
                                      <p:cBhvr>
                                        <p:cTn id="43" fill="hold"/>
                                        <p:tgtEl>
                                          <p:spTgt spid="33"/>
                                        </p:tgtEl>
                                        <p:attrNameLst>
                                          <p:attrName>style.visibility</p:attrName>
                                        </p:attrNameLst>
                                      </p:cBhvr>
                                      <p:to>
                                        <p:strVal val="visible"/>
                                      </p:to>
                                    </p:set>
                                    <p:anim calcmode="lin" valueType="num">
                                      <p:cBhvr>
                                        <p:cTn id="44" dur="600" fill="hold"/>
                                        <p:tgtEl>
                                          <p:spTgt spid="33"/>
                                        </p:tgtEl>
                                        <p:attrNameLst>
                                          <p:attrName>ppt_x</p:attrName>
                                        </p:attrNameLst>
                                      </p:cBhvr>
                                      <p:tavLst>
                                        <p:tav tm="0">
                                          <p:val>
                                            <p:strVal val="#ppt_x"/>
                                          </p:val>
                                        </p:tav>
                                        <p:tav tm="100000">
                                          <p:val>
                                            <p:strVal val="#ppt_x"/>
                                          </p:val>
                                        </p:tav>
                                      </p:tavLst>
                                    </p:anim>
                                    <p:anim calcmode="lin" valueType="num">
                                      <p:cBhvr>
                                        <p:cTn id="45" dur="600" fill="hold"/>
                                        <p:tgtEl>
                                          <p:spTgt spid="3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iterate>
                                    <p:tmAbs val="0"/>
                                  </p:iterate>
                                  <p:childTnLst>
                                    <p:set>
                                      <p:cBhvr>
                                        <p:cTn id="47" fill="hold"/>
                                        <p:tgtEl>
                                          <p:spTgt spid="36"/>
                                        </p:tgtEl>
                                        <p:attrNameLst>
                                          <p:attrName>style.visibility</p:attrName>
                                        </p:attrNameLst>
                                      </p:cBhvr>
                                      <p:to>
                                        <p:strVal val="visible"/>
                                      </p:to>
                                    </p:set>
                                    <p:anim calcmode="lin" valueType="num">
                                      <p:cBhvr>
                                        <p:cTn id="48" dur="600" fill="hold"/>
                                        <p:tgtEl>
                                          <p:spTgt spid="36"/>
                                        </p:tgtEl>
                                        <p:attrNameLst>
                                          <p:attrName>ppt_x</p:attrName>
                                        </p:attrNameLst>
                                      </p:cBhvr>
                                      <p:tavLst>
                                        <p:tav tm="0">
                                          <p:val>
                                            <p:strVal val="#ppt_x"/>
                                          </p:val>
                                        </p:tav>
                                        <p:tav tm="100000">
                                          <p:val>
                                            <p:strVal val="#ppt_x"/>
                                          </p:val>
                                        </p:tav>
                                      </p:tavLst>
                                    </p:anim>
                                    <p:anim calcmode="lin" valueType="num">
                                      <p:cBhvr>
                                        <p:cTn id="49" dur="600" fill="hold"/>
                                        <p:tgtEl>
                                          <p:spTgt spid="3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iterate>
                                    <p:tmAbs val="0"/>
                                  </p:iterate>
                                  <p:childTnLst>
                                    <p:set>
                                      <p:cBhvr>
                                        <p:cTn id="51" fill="hold"/>
                                        <p:tgtEl>
                                          <p:spTgt spid="39"/>
                                        </p:tgtEl>
                                        <p:attrNameLst>
                                          <p:attrName>style.visibility</p:attrName>
                                        </p:attrNameLst>
                                      </p:cBhvr>
                                      <p:to>
                                        <p:strVal val="visible"/>
                                      </p:to>
                                    </p:set>
                                    <p:anim calcmode="lin" valueType="num">
                                      <p:cBhvr>
                                        <p:cTn id="52" dur="600" fill="hold"/>
                                        <p:tgtEl>
                                          <p:spTgt spid="39"/>
                                        </p:tgtEl>
                                        <p:attrNameLst>
                                          <p:attrName>ppt_x</p:attrName>
                                        </p:attrNameLst>
                                      </p:cBhvr>
                                      <p:tavLst>
                                        <p:tav tm="0">
                                          <p:val>
                                            <p:strVal val="#ppt_x"/>
                                          </p:val>
                                        </p:tav>
                                        <p:tav tm="100000">
                                          <p:val>
                                            <p:strVal val="#ppt_x"/>
                                          </p:val>
                                        </p:tav>
                                      </p:tavLst>
                                    </p:anim>
                                    <p:anim calcmode="lin" valueType="num">
                                      <p:cBhvr>
                                        <p:cTn id="53" dur="600" fill="hold"/>
                                        <p:tgtEl>
                                          <p:spTgt spid="39"/>
                                        </p:tgtEl>
                                        <p:attrNameLst>
                                          <p:attrName>ppt_y</p:attrName>
                                        </p:attrNameLst>
                                      </p:cBhvr>
                                      <p:tavLst>
                                        <p:tav tm="0">
                                          <p:val>
                                            <p:strVal val="1+#ppt_h/2"/>
                                          </p:val>
                                        </p:tav>
                                        <p:tav tm="100000">
                                          <p:val>
                                            <p:strVal val="#ppt_y"/>
                                          </p:val>
                                        </p:tav>
                                      </p:tavLst>
                                    </p:anim>
                                  </p:childTnLst>
                                </p:cTn>
                              </p:par>
                            </p:childTnLst>
                          </p:cTn>
                        </p:par>
                        <p:par>
                          <p:cTn id="54" fill="hold">
                            <p:stCondLst>
                              <p:cond delay="4650"/>
                            </p:stCondLst>
                            <p:childTnLst>
                              <p:par>
                                <p:cTn id="55" presetID="10"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par>
                          <p:cTn id="58" fill="hold">
                            <p:stCondLst>
                              <p:cond delay="5150"/>
                            </p:stCondLst>
                            <p:childTnLst>
                              <p:par>
                                <p:cTn id="59" presetID="10" presetClass="entr" presetSubtype="0"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5650"/>
                            </p:stCondLst>
                            <p:childTnLst>
                              <p:par>
                                <p:cTn id="63" presetID="10"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childTnLst>
                          </p:cTn>
                        </p:par>
                        <p:par>
                          <p:cTn id="66" fill="hold">
                            <p:stCondLst>
                              <p:cond delay="615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par>
                          <p:cTn id="70" fill="hold">
                            <p:stCondLst>
                              <p:cond delay="6650"/>
                            </p:stCondLst>
                            <p:childTnLst>
                              <p:par>
                                <p:cTn id="71" presetID="10"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7" grpId="0" animBg="1" advAuto="0"/>
      <p:bldP spid="12" grpId="0" advAuto="0"/>
      <p:bldP spid="17" grpId="0" animBg="1" advAuto="0"/>
      <p:bldP spid="22" grpId="0" advAuto="0"/>
      <p:bldP spid="27" grpId="0" advAuto="0"/>
      <p:bldP spid="30" grpId="0" animBg="1" advAuto="0"/>
      <p:bldP spid="33" grpId="0" advAuto="0"/>
      <p:bldP spid="36" grpId="0" animBg="1" advAuto="0"/>
      <p:bldP spid="39" grpId="0" advAuto="0"/>
      <p:bldP spid="43" grpId="0"/>
      <p:bldP spid="46" grpId="0"/>
      <p:bldP spid="49" grpId="0"/>
      <p:bldP spid="52" grpId="0"/>
      <p:bldP spid="55" grpId="0"/>
      <p:bldP spid="5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04</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工作存在不足之处</a:t>
            </a: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132012056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843364" y="411510"/>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800" b="1" dirty="0">
                <a:solidFill>
                  <a:schemeClr val="accent1"/>
                </a:solidFill>
                <a:latin typeface="微软雅黑" panose="020B0503020204020204" pitchFamily="34" charset="-122"/>
                <a:ea typeface="微软雅黑" panose="020B0503020204020204" pitchFamily="34" charset="-122"/>
              </a:rPr>
              <a:t>Introduction</a:t>
            </a:r>
            <a:endParaRPr lang="zh-CN" altLang="en-US" sz="1800" b="1" dirty="0">
              <a:solidFill>
                <a:schemeClr val="accent1"/>
              </a:solidFill>
              <a:latin typeface="微软雅黑" panose="020B0503020204020204" pitchFamily="34" charset="-122"/>
              <a:ea typeface="微软雅黑" panose="020B0503020204020204" pitchFamily="34" charset="-122"/>
            </a:endParaRPr>
          </a:p>
        </p:txBody>
      </p:sp>
      <p:sp>
        <p:nvSpPr>
          <p:cNvPr id="11" name="Parallelogram 21"/>
          <p:cNvSpPr/>
          <p:nvPr/>
        </p:nvSpPr>
        <p:spPr>
          <a:xfrm>
            <a:off x="7136070" y="-2866"/>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22"/>
          <p:cNvSpPr/>
          <p:nvPr/>
        </p:nvSpPr>
        <p:spPr>
          <a:xfrm>
            <a:off x="7596336" y="1536767"/>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连接符 12"/>
          <p:cNvCxnSpPr/>
          <p:nvPr/>
        </p:nvCxnSpPr>
        <p:spPr>
          <a:xfrm>
            <a:off x="955012" y="1039983"/>
            <a:ext cx="547260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椭圆 22"/>
          <p:cNvSpPr>
            <a:spLocks noChangeArrowheads="1"/>
          </p:cNvSpPr>
          <p:nvPr/>
        </p:nvSpPr>
        <p:spPr bwMode="auto">
          <a:xfrm>
            <a:off x="6128329" y="573810"/>
            <a:ext cx="341135" cy="341756"/>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0" name="椭圆 65"/>
          <p:cNvSpPr>
            <a:spLocks noChangeArrowheads="1"/>
          </p:cNvSpPr>
          <p:nvPr/>
        </p:nvSpPr>
        <p:spPr bwMode="auto">
          <a:xfrm>
            <a:off x="5143109" y="574037"/>
            <a:ext cx="341135" cy="341135"/>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33" name="椭圆 16"/>
          <p:cNvSpPr>
            <a:spLocks noChangeArrowheads="1"/>
          </p:cNvSpPr>
          <p:nvPr/>
        </p:nvSpPr>
        <p:spPr bwMode="auto">
          <a:xfrm>
            <a:off x="5646545" y="573810"/>
            <a:ext cx="341755" cy="34175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36" name="椭圆 16"/>
          <p:cNvSpPr>
            <a:spLocks noChangeArrowheads="1"/>
          </p:cNvSpPr>
          <p:nvPr/>
        </p:nvSpPr>
        <p:spPr bwMode="auto">
          <a:xfrm>
            <a:off x="4134377" y="573810"/>
            <a:ext cx="341755" cy="34175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9" name="椭圆 16"/>
          <p:cNvSpPr>
            <a:spLocks noChangeArrowheads="1"/>
          </p:cNvSpPr>
          <p:nvPr/>
        </p:nvSpPr>
        <p:spPr bwMode="auto">
          <a:xfrm>
            <a:off x="4638433" y="573810"/>
            <a:ext cx="341755" cy="341756"/>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2" name="矩形 1">
            <a:extLst>
              <a:ext uri="{FF2B5EF4-FFF2-40B4-BE49-F238E27FC236}">
                <a16:creationId xmlns:a16="http://schemas.microsoft.com/office/drawing/2014/main" id="{794CB67A-57B3-480C-9C7A-4760ECAEC170}"/>
              </a:ext>
            </a:extLst>
          </p:cNvPr>
          <p:cNvSpPr/>
          <p:nvPr/>
        </p:nvSpPr>
        <p:spPr>
          <a:xfrm>
            <a:off x="637091" y="1214838"/>
            <a:ext cx="6268846" cy="3323987"/>
          </a:xfrm>
          <a:prstGeom prst="rect">
            <a:avLst/>
          </a:prstGeom>
        </p:spPr>
        <p:txBody>
          <a:bodyPr wrap="square">
            <a:spAutoFit/>
          </a:bodyPr>
          <a:lstStyle/>
          <a:p>
            <a:pPr marL="285750" indent="-285750" algn="just">
              <a:buFont typeface="Wingdings" panose="05000000000000000000" pitchFamily="2" charset="2"/>
              <a:buChar char="§"/>
            </a:pPr>
            <a:r>
              <a:rPr lang="en-US" sz="1400" dirty="0">
                <a:latin typeface="Microsoft YaHei" panose="020B0503020204020204" pitchFamily="34" charset="-122"/>
                <a:ea typeface="Microsoft YaHei" panose="020B0503020204020204" pitchFamily="34" charset="-122"/>
              </a:rPr>
              <a:t>This thesis introduces the core technology and application situation of Virtual Reality and Augmented Reality in education</a:t>
            </a:r>
          </a:p>
          <a:p>
            <a:pPr marL="285750" indent="-285750" algn="just">
              <a:buFont typeface="Wingdings" panose="05000000000000000000" pitchFamily="2" charset="2"/>
              <a:buChar char="§"/>
            </a:pPr>
            <a:r>
              <a:rPr lang="en-US" sz="1400" dirty="0">
                <a:latin typeface="Microsoft YaHei" panose="020B0503020204020204" pitchFamily="34" charset="-122"/>
                <a:ea typeface="Microsoft YaHei" panose="020B0503020204020204" pitchFamily="34" charset="-122"/>
              </a:rPr>
              <a:t>Designs and develops three education applications </a:t>
            </a:r>
          </a:p>
          <a:p>
            <a:pPr marL="742950" lvl="1" indent="-285750" algn="just">
              <a:buFont typeface="Wingdings" panose="05000000000000000000" pitchFamily="2" charset="2"/>
              <a:buChar char="§"/>
            </a:pPr>
            <a:r>
              <a:rPr lang="en-US" sz="1400" dirty="0">
                <a:latin typeface="Microsoft YaHei" panose="020B0503020204020204" pitchFamily="34" charset="-122"/>
                <a:ea typeface="Microsoft YaHei" panose="020B0503020204020204" pitchFamily="34" charset="-122"/>
              </a:rPr>
              <a:t>VR Art Exhibition</a:t>
            </a:r>
          </a:p>
          <a:p>
            <a:pPr marL="742950" lvl="1" indent="-285750" algn="just">
              <a:buFont typeface="Wingdings" panose="05000000000000000000" pitchFamily="2" charset="2"/>
              <a:buChar char="§"/>
            </a:pPr>
            <a:r>
              <a:rPr lang="en-US" sz="1400" dirty="0">
                <a:latin typeface="Microsoft YaHei" panose="020B0503020204020204" pitchFamily="34" charset="-122"/>
                <a:ea typeface="Microsoft YaHei" panose="020B0503020204020204" pitchFamily="34" charset="-122"/>
              </a:rPr>
              <a:t>AR 3D Coloring Game </a:t>
            </a:r>
          </a:p>
          <a:p>
            <a:pPr marL="742950" lvl="1" indent="-285750" algn="just">
              <a:buFont typeface="Wingdings" panose="05000000000000000000" pitchFamily="2" charset="2"/>
              <a:buChar char="§"/>
            </a:pPr>
            <a:r>
              <a:rPr lang="en-US" sz="1400" dirty="0">
                <a:latin typeface="Microsoft YaHei" panose="020B0503020204020204" pitchFamily="34" charset="-122"/>
                <a:ea typeface="Microsoft YaHei" panose="020B0503020204020204" pitchFamily="34" charset="-122"/>
              </a:rPr>
              <a:t>MR Chemistry Lab</a:t>
            </a:r>
          </a:p>
          <a:p>
            <a:pPr marL="285750" indent="-285750" algn="just">
              <a:buFont typeface="Wingdings" panose="05000000000000000000" pitchFamily="2" charset="2"/>
              <a:buChar char="§"/>
            </a:pPr>
            <a:r>
              <a:rPr lang="en-US" sz="1400" dirty="0">
                <a:latin typeface="Microsoft YaHei" panose="020B0503020204020204" pitchFamily="34" charset="-122"/>
                <a:ea typeface="Microsoft YaHei" panose="020B0503020204020204" pitchFamily="34" charset="-122"/>
              </a:rPr>
              <a:t>Analyzes the education effects, user experience, equipment features, and implementation effects of these applications, expounds the advantages comparing with traditional teaching mode and the means to integrate Virtual Reality and Augmented Reality technologies with education teaching</a:t>
            </a:r>
          </a:p>
          <a:p>
            <a:pPr marL="285750" indent="-285750" algn="just">
              <a:buFont typeface="Wingdings" panose="05000000000000000000" pitchFamily="2" charset="2"/>
              <a:buChar char="§"/>
            </a:pPr>
            <a:r>
              <a:rPr lang="en-US" sz="1400" dirty="0">
                <a:latin typeface="Microsoft YaHei" panose="020B0503020204020204" pitchFamily="34" charset="-122"/>
                <a:ea typeface="Microsoft YaHei" panose="020B0503020204020204" pitchFamily="34" charset="-122"/>
              </a:rPr>
              <a:t>Some referential experience and methods in AR and VR education applications derived in the thesis provide useful references for the improvement and enhancement of the application of Virtual Reality and Augmented Reality technologies in education teaching</a:t>
            </a:r>
          </a:p>
        </p:txBody>
      </p:sp>
    </p:spTree>
    <p:extLst>
      <p:ext uri="{BB962C8B-B14F-4D97-AF65-F5344CB8AC3E}">
        <p14:creationId xmlns:p14="http://schemas.microsoft.com/office/powerpoint/2010/main" val="215959313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568"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3" name="Shape 2013"/>
          <p:cNvSpPr/>
          <p:nvPr/>
        </p:nvSpPr>
        <p:spPr>
          <a:xfrm>
            <a:off x="5291568" y="2879192"/>
            <a:ext cx="2671029" cy="1263620"/>
          </a:xfrm>
          <a:prstGeom prst="roundRect">
            <a:avLst>
              <a:gd name="adj" fmla="val 6925"/>
            </a:avLst>
          </a:prstGeom>
          <a:noFill/>
          <a:ln w="12700">
            <a:solidFill>
              <a:srgbClr val="A6AAA9"/>
            </a:solidFill>
            <a:miter lim="400000"/>
          </a:ln>
        </p:spPr>
        <p:txBody>
          <a:bodyPr lIns="14288" tIns="14288" rIns="14288" bIns="14288" anchor="ctr"/>
          <a:lstStyle/>
          <a:p>
            <a:pPr lvl="0"/>
            <a:endParaRPr sz="1300"/>
          </a:p>
        </p:txBody>
      </p:sp>
      <p:sp>
        <p:nvSpPr>
          <p:cNvPr id="4" name="Shape 2014"/>
          <p:cNvSpPr/>
          <p:nvPr/>
        </p:nvSpPr>
        <p:spPr>
          <a:xfrm>
            <a:off x="1186463" y="2878522"/>
            <a:ext cx="2671029" cy="1264959"/>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5" name="Shape 2015"/>
          <p:cNvSpPr/>
          <p:nvPr/>
        </p:nvSpPr>
        <p:spPr>
          <a:xfrm>
            <a:off x="1186463"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6" name="Shape 2016"/>
          <p:cNvSpPr/>
          <p:nvPr/>
        </p:nvSpPr>
        <p:spPr>
          <a:xfrm>
            <a:off x="3488945"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7" name="Shape 2021"/>
          <p:cNvSpPr/>
          <p:nvPr/>
        </p:nvSpPr>
        <p:spPr>
          <a:xfrm>
            <a:off x="1747495" y="1851670"/>
            <a:ext cx="1741450" cy="3824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lnSpc>
                <a:spcPct val="120000"/>
              </a:lnSpc>
              <a:spcBef>
                <a:spcPts val="2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8" name="Shape 2022"/>
          <p:cNvSpPr/>
          <p:nvPr/>
        </p:nvSpPr>
        <p:spPr>
          <a:xfrm>
            <a:off x="1741649" y="1537860"/>
            <a:ext cx="1401999" cy="30121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9" name="Shape 2023"/>
          <p:cNvSpPr/>
          <p:nvPr/>
        </p:nvSpPr>
        <p:spPr>
          <a:xfrm>
            <a:off x="1747495" y="3304099"/>
            <a:ext cx="1741450" cy="3641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lnSpc>
                <a:spcPct val="120000"/>
              </a:lnSpc>
              <a:spcBef>
                <a:spcPts val="2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10" name="Shape 2024"/>
          <p:cNvSpPr/>
          <p:nvPr/>
        </p:nvSpPr>
        <p:spPr>
          <a:xfrm>
            <a:off x="1741649" y="3011260"/>
            <a:ext cx="1401999" cy="30121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11" name="Shape 2025"/>
          <p:cNvSpPr/>
          <p:nvPr/>
        </p:nvSpPr>
        <p:spPr>
          <a:xfrm>
            <a:off x="5654872" y="1851670"/>
            <a:ext cx="1734500" cy="3824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12" name="Shape 2026"/>
          <p:cNvSpPr/>
          <p:nvPr/>
        </p:nvSpPr>
        <p:spPr>
          <a:xfrm>
            <a:off x="5987765" y="1537860"/>
            <a:ext cx="1401999" cy="30121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r">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13" name="Shape 2027"/>
          <p:cNvSpPr/>
          <p:nvPr/>
        </p:nvSpPr>
        <p:spPr>
          <a:xfrm>
            <a:off x="5654873" y="3304101"/>
            <a:ext cx="1734500" cy="3641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14" name="Shape 2028"/>
          <p:cNvSpPr/>
          <p:nvPr/>
        </p:nvSpPr>
        <p:spPr>
          <a:xfrm>
            <a:off x="5987765" y="3011260"/>
            <a:ext cx="1401999" cy="30121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r">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nvGrpSpPr>
          <p:cNvPr id="15" name="Group 2031"/>
          <p:cNvGrpSpPr/>
          <p:nvPr/>
        </p:nvGrpSpPr>
        <p:grpSpPr>
          <a:xfrm>
            <a:off x="830480" y="1705508"/>
            <a:ext cx="716614" cy="716614"/>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grpSp>
        <p:nvGrpSpPr>
          <p:cNvPr id="18" name="Group 2034"/>
          <p:cNvGrpSpPr/>
          <p:nvPr/>
        </p:nvGrpSpPr>
        <p:grpSpPr>
          <a:xfrm>
            <a:off x="832480" y="3154696"/>
            <a:ext cx="712613" cy="712613"/>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0" tIns="19050" rIns="19050" bIns="19050" numCol="1" anchor="ctr">
            <a:noAutofit/>
          </a:bodyPr>
          <a:lstStyle/>
          <a:p>
            <a:pPr lvl="0"/>
            <a:endParaRPr sz="1300"/>
          </a:p>
        </p:txBody>
      </p:sp>
      <p:grpSp>
        <p:nvGrpSpPr>
          <p:cNvPr id="22" name="Group 2040"/>
          <p:cNvGrpSpPr/>
          <p:nvPr/>
        </p:nvGrpSpPr>
        <p:grpSpPr>
          <a:xfrm>
            <a:off x="7598725" y="1705508"/>
            <a:ext cx="716614" cy="716614"/>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grpSp>
      <p:sp>
        <p:nvSpPr>
          <p:cNvPr id="26" name="Text Placeholder 5"/>
          <p:cNvSpPr txBox="1">
            <a:spLocks/>
          </p:cNvSpPr>
          <p:nvPr/>
        </p:nvSpPr>
        <p:spPr>
          <a:xfrm>
            <a:off x="3995936" y="2535971"/>
            <a:ext cx="1151616" cy="4752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2000" b="1" dirty="0">
              <a:solidFill>
                <a:schemeClr val="bg1"/>
              </a:solidFill>
              <a:latin typeface="微软雅黑" panose="020B0503020204020204" pitchFamily="34" charset="-122"/>
              <a:ea typeface="微软雅黑" panose="020B0503020204020204" pitchFamily="34" charset="-122"/>
            </a:endParaRPr>
          </a:p>
        </p:txBody>
      </p:sp>
      <p:sp>
        <p:nvSpPr>
          <p:cNvPr id="30" name="Shape 2036"/>
          <p:cNvSpPr/>
          <p:nvPr/>
        </p:nvSpPr>
        <p:spPr>
          <a:xfrm>
            <a:off x="7808217" y="3350150"/>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sp>
        <p:nvSpPr>
          <p:cNvPr id="32"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50005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35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185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35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85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3350"/>
                            </p:stCondLst>
                            <p:childTnLst>
                              <p:par>
                                <p:cTn id="42" presetID="53" presetClass="entr" presetSubtype="16"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childTnLst>
                          </p:cTn>
                        </p:par>
                        <p:par>
                          <p:cTn id="47" fill="hold">
                            <p:stCondLst>
                              <p:cond delay="3850"/>
                            </p:stCondLst>
                            <p:childTnLst>
                              <p:par>
                                <p:cTn id="48" presetID="53" presetClass="entr" presetSubtype="16"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Effect transition="in" filter="fade">
                                      <p:cBhvr>
                                        <p:cTn id="52" dur="500"/>
                                        <p:tgtEl>
                                          <p:spTgt spid="18"/>
                                        </p:tgtEl>
                                      </p:cBhvr>
                                    </p:animEffect>
                                  </p:childTnLst>
                                </p:cTn>
                              </p:par>
                            </p:childTnLst>
                          </p:cTn>
                        </p:par>
                        <p:par>
                          <p:cTn id="53" fill="hold">
                            <p:stCondLst>
                              <p:cond delay="435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4850"/>
                            </p:stCondLst>
                            <p:childTnLst>
                              <p:par>
                                <p:cTn id="61" presetID="53" presetClass="entr" presetSubtype="16" fill="hold" grpId="0" nodeType="after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p:cTn id="63" dur="500" fill="hold"/>
                                        <p:tgtEl>
                                          <p:spTgt spid="2"/>
                                        </p:tgtEl>
                                        <p:attrNameLst>
                                          <p:attrName>ppt_w</p:attrName>
                                        </p:attrNameLst>
                                      </p:cBhvr>
                                      <p:tavLst>
                                        <p:tav tm="0">
                                          <p:val>
                                            <p:fltVal val="0"/>
                                          </p:val>
                                        </p:tav>
                                        <p:tav tm="100000">
                                          <p:val>
                                            <p:strVal val="#ppt_w"/>
                                          </p:val>
                                        </p:tav>
                                      </p:tavLst>
                                    </p:anim>
                                    <p:anim calcmode="lin" valueType="num">
                                      <p:cBhvr>
                                        <p:cTn id="64" dur="500" fill="hold"/>
                                        <p:tgtEl>
                                          <p:spTgt spid="2"/>
                                        </p:tgtEl>
                                        <p:attrNameLst>
                                          <p:attrName>ppt_h</p:attrName>
                                        </p:attrNameLst>
                                      </p:cBhvr>
                                      <p:tavLst>
                                        <p:tav tm="0">
                                          <p:val>
                                            <p:fltVal val="0"/>
                                          </p:val>
                                        </p:tav>
                                        <p:tav tm="100000">
                                          <p:val>
                                            <p:strVal val="#ppt_h"/>
                                          </p:val>
                                        </p:tav>
                                      </p:tavLst>
                                    </p:anim>
                                    <p:animEffect transition="in" filter="fade">
                                      <p:cBhvr>
                                        <p:cTn id="65" dur="500"/>
                                        <p:tgtEl>
                                          <p:spTgt spid="2"/>
                                        </p:tgtEl>
                                      </p:cBhvr>
                                    </p:animEffect>
                                  </p:childTnLst>
                                </p:cTn>
                              </p:par>
                            </p:childTnLst>
                          </p:cTn>
                        </p:par>
                        <p:par>
                          <p:cTn id="66" fill="hold">
                            <p:stCondLst>
                              <p:cond delay="5350"/>
                            </p:stCondLst>
                            <p:childTnLst>
                              <p:par>
                                <p:cTn id="67" presetID="53" presetClass="entr" presetSubtype="16" fill="hold"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par>
                          <p:cTn id="72" fill="hold">
                            <p:stCondLst>
                              <p:cond delay="5850"/>
                            </p:stCondLst>
                            <p:childTnLst>
                              <p:par>
                                <p:cTn id="73" presetID="10" presetClass="entr" presetSubtype="0"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500"/>
                                        <p:tgtEl>
                                          <p:spTgt spid="11"/>
                                        </p:tgtEl>
                                      </p:cBhvr>
                                    </p:animEffect>
                                  </p:childTnLst>
                                </p:cTn>
                              </p:par>
                            </p:childTnLst>
                          </p:cTn>
                        </p:par>
                        <p:par>
                          <p:cTn id="79" fill="hold">
                            <p:stCondLst>
                              <p:cond delay="6350"/>
                            </p:stCondLst>
                            <p:childTnLst>
                              <p:par>
                                <p:cTn id="80" presetID="53" presetClass="entr" presetSubtype="16" fill="hold" grpId="0" nodeType="afterEffect">
                                  <p:stCondLst>
                                    <p:cond delay="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ppt_w</p:attrName>
                                        </p:attrNameLst>
                                      </p:cBhvr>
                                      <p:tavLst>
                                        <p:tav tm="0">
                                          <p:val>
                                            <p:fltVal val="0"/>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animEffect transition="in" filter="fade">
                                      <p:cBhvr>
                                        <p:cTn id="84" dur="500"/>
                                        <p:tgtEl>
                                          <p:spTgt spid="3"/>
                                        </p:tgtEl>
                                      </p:cBhvr>
                                    </p:animEffect>
                                  </p:childTnLst>
                                </p:cTn>
                              </p:par>
                            </p:childTnLst>
                          </p:cTn>
                        </p:par>
                        <p:par>
                          <p:cTn id="85" fill="hold">
                            <p:stCondLst>
                              <p:cond delay="6850"/>
                            </p:stCondLst>
                            <p:childTnLst>
                              <p:par>
                                <p:cTn id="86" presetID="53" presetClass="entr" presetSubtype="16"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childTnLst>
                          </p:cTn>
                        </p:par>
                        <p:par>
                          <p:cTn id="91" fill="hold">
                            <p:stCondLst>
                              <p:cond delay="7350"/>
                            </p:stCondLst>
                            <p:childTnLst>
                              <p:par>
                                <p:cTn id="92" presetID="10" presetClass="entr" presetSubtype="0"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childTnLst>
                          </p:cTn>
                        </p:par>
                        <p:par>
                          <p:cTn id="95" fill="hold">
                            <p:stCondLst>
                              <p:cond delay="7850"/>
                            </p:stCondLst>
                            <p:childTnLst>
                              <p:par>
                                <p:cTn id="96" presetID="10" presetClass="entr" presetSubtype="0" fill="hold" grpId="0" nodeType="after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fade">
                                      <p:cBhvr>
                                        <p:cTn id="10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6" grpId="0"/>
      <p:bldP spid="30" grpId="0" animBg="1"/>
      <p:bldP spid="3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Freeform 7"/>
          <p:cNvSpPr>
            <a:spLocks noChangeArrowheads="1"/>
          </p:cNvSpPr>
          <p:nvPr/>
        </p:nvSpPr>
        <p:spPr bwMode="auto">
          <a:xfrm>
            <a:off x="3965575" y="1411437"/>
            <a:ext cx="1038225" cy="915987"/>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3" name="Freeform 8"/>
          <p:cNvSpPr>
            <a:spLocks noChangeArrowheads="1"/>
          </p:cNvSpPr>
          <p:nvPr/>
        </p:nvSpPr>
        <p:spPr bwMode="auto">
          <a:xfrm>
            <a:off x="2936875" y="2327424"/>
            <a:ext cx="1028700" cy="990600"/>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4" name="Freeform 9"/>
          <p:cNvSpPr>
            <a:spLocks noChangeArrowheads="1"/>
          </p:cNvSpPr>
          <p:nvPr/>
        </p:nvSpPr>
        <p:spPr bwMode="auto">
          <a:xfrm>
            <a:off x="3527425" y="3318024"/>
            <a:ext cx="955675" cy="1044575"/>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5" name="Freeform 10"/>
          <p:cNvSpPr>
            <a:spLocks noChangeArrowheads="1"/>
          </p:cNvSpPr>
          <p:nvPr/>
        </p:nvSpPr>
        <p:spPr bwMode="auto">
          <a:xfrm>
            <a:off x="4483100" y="3318024"/>
            <a:ext cx="958850" cy="1044575"/>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6" name="Freeform 11"/>
          <p:cNvSpPr>
            <a:spLocks noChangeArrowheads="1"/>
          </p:cNvSpPr>
          <p:nvPr/>
        </p:nvSpPr>
        <p:spPr bwMode="auto">
          <a:xfrm>
            <a:off x="5003800" y="2327424"/>
            <a:ext cx="1028700" cy="990600"/>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7" name="矩形 7"/>
          <p:cNvSpPr>
            <a:spLocks noChangeArrowheads="1"/>
          </p:cNvSpPr>
          <p:nvPr/>
        </p:nvSpPr>
        <p:spPr bwMode="auto">
          <a:xfrm>
            <a:off x="4303713" y="1830537"/>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01</a:t>
            </a:r>
            <a:endParaRPr lang="zh-CN" altLang="en-US" sz="2800">
              <a:solidFill>
                <a:schemeClr val="bg1"/>
              </a:solidFill>
              <a:latin typeface="Swiss911 UCm BT" pitchFamily="2" charset="0"/>
              <a:sym typeface="Swiss911 UCm BT" pitchFamily="2" charset="0"/>
            </a:endParaRPr>
          </a:p>
        </p:txBody>
      </p:sp>
      <p:sp>
        <p:nvSpPr>
          <p:cNvPr id="38" name="矩形 8"/>
          <p:cNvSpPr>
            <a:spLocks noChangeArrowheads="1"/>
          </p:cNvSpPr>
          <p:nvPr/>
        </p:nvSpPr>
        <p:spPr bwMode="auto">
          <a:xfrm>
            <a:off x="5264150" y="2514749"/>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02</a:t>
            </a:r>
            <a:endParaRPr lang="zh-CN" altLang="en-US" sz="2800">
              <a:solidFill>
                <a:schemeClr val="bg1"/>
              </a:solidFill>
              <a:latin typeface="Swiss911 UCm BT" pitchFamily="2" charset="0"/>
              <a:sym typeface="Swiss911 UCm BT" pitchFamily="2" charset="0"/>
            </a:endParaRPr>
          </a:p>
        </p:txBody>
      </p:sp>
      <p:sp>
        <p:nvSpPr>
          <p:cNvPr id="39" name="矩形 9"/>
          <p:cNvSpPr>
            <a:spLocks noChangeArrowheads="1"/>
          </p:cNvSpPr>
          <p:nvPr/>
        </p:nvSpPr>
        <p:spPr bwMode="auto">
          <a:xfrm>
            <a:off x="4905375" y="3654574"/>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03</a:t>
            </a:r>
            <a:endParaRPr lang="zh-CN" altLang="en-US" sz="2800">
              <a:solidFill>
                <a:schemeClr val="bg1"/>
              </a:solidFill>
              <a:latin typeface="Swiss911 UCm BT" pitchFamily="2" charset="0"/>
              <a:sym typeface="Swiss911 UCm BT" pitchFamily="2" charset="0"/>
            </a:endParaRPr>
          </a:p>
        </p:txBody>
      </p:sp>
      <p:sp>
        <p:nvSpPr>
          <p:cNvPr id="40" name="矩形 10"/>
          <p:cNvSpPr>
            <a:spLocks noChangeArrowheads="1"/>
          </p:cNvSpPr>
          <p:nvPr/>
        </p:nvSpPr>
        <p:spPr bwMode="auto">
          <a:xfrm>
            <a:off x="3646488" y="3668862"/>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04</a:t>
            </a:r>
            <a:endParaRPr lang="zh-CN" altLang="en-US" sz="2800">
              <a:solidFill>
                <a:schemeClr val="bg1"/>
              </a:solidFill>
              <a:latin typeface="Swiss911 UCm BT" pitchFamily="2" charset="0"/>
              <a:sym typeface="Swiss911 UCm BT" pitchFamily="2" charset="0"/>
            </a:endParaRPr>
          </a:p>
        </p:txBody>
      </p:sp>
      <p:sp>
        <p:nvSpPr>
          <p:cNvPr id="41" name="矩形 11"/>
          <p:cNvSpPr>
            <a:spLocks noChangeArrowheads="1"/>
          </p:cNvSpPr>
          <p:nvPr/>
        </p:nvSpPr>
        <p:spPr bwMode="auto">
          <a:xfrm>
            <a:off x="3348038" y="2524274"/>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05</a:t>
            </a:r>
            <a:endParaRPr lang="zh-CN" altLang="en-US" sz="2800">
              <a:solidFill>
                <a:schemeClr val="bg1"/>
              </a:solidFill>
              <a:latin typeface="Swiss911 UCm BT" pitchFamily="2" charset="0"/>
              <a:sym typeface="Swiss911 UCm BT" pitchFamily="2" charset="0"/>
            </a:endParaRPr>
          </a:p>
        </p:txBody>
      </p:sp>
      <p:sp>
        <p:nvSpPr>
          <p:cNvPr id="42" name="TextBox 12"/>
          <p:cNvSpPr>
            <a:spLocks noChangeArrowheads="1"/>
          </p:cNvSpPr>
          <p:nvPr/>
        </p:nvSpPr>
        <p:spPr bwMode="auto">
          <a:xfrm>
            <a:off x="4879975" y="1260624"/>
            <a:ext cx="2571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itchFamily="34" charset="-122"/>
                <a:ea typeface="微软雅黑" pitchFamily="34" charset="-122"/>
              </a:rPr>
              <a:t>详写内容</a:t>
            </a:r>
            <a:r>
              <a:rPr lang="en-US" altLang="zh-CN" sz="1000">
                <a:solidFill>
                  <a:srgbClr val="595959"/>
                </a:solidFill>
                <a:latin typeface="微软雅黑" pitchFamily="34" charset="-122"/>
                <a:ea typeface="微软雅黑" pitchFamily="34" charset="-122"/>
              </a:rPr>
              <a:t>……</a:t>
            </a:r>
            <a:r>
              <a:rPr lang="zh-CN" altLang="en-US" sz="100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a:solidFill>
                <a:srgbClr val="595959"/>
              </a:solidFill>
              <a:latin typeface="微软雅黑" pitchFamily="34" charset="-122"/>
              <a:ea typeface="微软雅黑" pitchFamily="34" charset="-122"/>
            </a:endParaRPr>
          </a:p>
        </p:txBody>
      </p:sp>
      <p:sp>
        <p:nvSpPr>
          <p:cNvPr id="43" name="TextBox 13"/>
          <p:cNvSpPr>
            <a:spLocks noChangeArrowheads="1"/>
          </p:cNvSpPr>
          <p:nvPr/>
        </p:nvSpPr>
        <p:spPr bwMode="auto">
          <a:xfrm>
            <a:off x="6138863" y="2484587"/>
            <a:ext cx="2109787"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itchFamily="34" charset="-122"/>
                <a:ea typeface="微软雅黑" pitchFamily="34" charset="-122"/>
              </a:rPr>
              <a:t>详写内容</a:t>
            </a:r>
            <a:r>
              <a:rPr lang="en-US" altLang="zh-CN" sz="1000">
                <a:solidFill>
                  <a:srgbClr val="595959"/>
                </a:solidFill>
                <a:latin typeface="微软雅黑" pitchFamily="34" charset="-122"/>
                <a:ea typeface="微软雅黑" pitchFamily="34" charset="-122"/>
              </a:rPr>
              <a:t>……</a:t>
            </a:r>
            <a:r>
              <a:rPr lang="zh-CN" altLang="en-US" sz="100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a:solidFill>
                <a:srgbClr val="595959"/>
              </a:solidFill>
              <a:latin typeface="微软雅黑" pitchFamily="34" charset="-122"/>
              <a:ea typeface="微软雅黑" pitchFamily="34" charset="-122"/>
            </a:endParaRPr>
          </a:p>
        </p:txBody>
      </p:sp>
      <p:sp>
        <p:nvSpPr>
          <p:cNvPr id="44" name="TextBox 14"/>
          <p:cNvSpPr>
            <a:spLocks noChangeArrowheads="1"/>
          </p:cNvSpPr>
          <p:nvPr/>
        </p:nvSpPr>
        <p:spPr bwMode="auto">
          <a:xfrm>
            <a:off x="5622925" y="3930799"/>
            <a:ext cx="21097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itchFamily="34" charset="-122"/>
                <a:ea typeface="微软雅黑" pitchFamily="34" charset="-122"/>
              </a:rPr>
              <a:t>详写内容</a:t>
            </a:r>
            <a:r>
              <a:rPr lang="en-US" altLang="zh-CN" sz="1000">
                <a:solidFill>
                  <a:srgbClr val="595959"/>
                </a:solidFill>
                <a:latin typeface="微软雅黑" pitchFamily="34" charset="-122"/>
                <a:ea typeface="微软雅黑" pitchFamily="34" charset="-122"/>
              </a:rPr>
              <a:t>……</a:t>
            </a:r>
            <a:r>
              <a:rPr lang="zh-CN" altLang="en-US" sz="100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a:solidFill>
                <a:srgbClr val="595959"/>
              </a:solidFill>
              <a:latin typeface="微软雅黑" pitchFamily="34" charset="-122"/>
              <a:ea typeface="微软雅黑" pitchFamily="34" charset="-122"/>
            </a:endParaRPr>
          </a:p>
        </p:txBody>
      </p:sp>
      <p:sp>
        <p:nvSpPr>
          <p:cNvPr id="45" name="TextBox 15"/>
          <p:cNvSpPr>
            <a:spLocks noChangeArrowheads="1"/>
          </p:cNvSpPr>
          <p:nvPr/>
        </p:nvSpPr>
        <p:spPr bwMode="auto">
          <a:xfrm>
            <a:off x="1136650" y="3629174"/>
            <a:ext cx="210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dirty="0">
                <a:solidFill>
                  <a:srgbClr val="595959"/>
                </a:solidFill>
                <a:latin typeface="微软雅黑" pitchFamily="34" charset="-122"/>
                <a:ea typeface="微软雅黑" pitchFamily="34" charset="-122"/>
              </a:rPr>
              <a:t>详写内容</a:t>
            </a:r>
            <a:r>
              <a:rPr lang="en-US" altLang="zh-CN" sz="1000" dirty="0">
                <a:solidFill>
                  <a:srgbClr val="595959"/>
                </a:solidFill>
                <a:latin typeface="微软雅黑" pitchFamily="34" charset="-122"/>
                <a:ea typeface="微软雅黑" pitchFamily="34" charset="-122"/>
              </a:rPr>
              <a:t>……</a:t>
            </a:r>
            <a:r>
              <a:rPr lang="zh-CN" altLang="en-US" sz="1000" dirty="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rgbClr val="595959"/>
              </a:solidFill>
              <a:latin typeface="微软雅黑" pitchFamily="34" charset="-122"/>
              <a:ea typeface="微软雅黑" pitchFamily="34" charset="-122"/>
            </a:endParaRPr>
          </a:p>
        </p:txBody>
      </p:sp>
      <p:sp>
        <p:nvSpPr>
          <p:cNvPr id="46" name="TextBox 16"/>
          <p:cNvSpPr>
            <a:spLocks noChangeArrowheads="1"/>
          </p:cNvSpPr>
          <p:nvPr/>
        </p:nvSpPr>
        <p:spPr bwMode="auto">
          <a:xfrm>
            <a:off x="1136650" y="1881337"/>
            <a:ext cx="210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dirty="0">
                <a:solidFill>
                  <a:srgbClr val="595959"/>
                </a:solidFill>
                <a:latin typeface="微软雅黑" pitchFamily="34" charset="-122"/>
                <a:ea typeface="微软雅黑" pitchFamily="34" charset="-122"/>
              </a:rPr>
              <a:t>详写内容</a:t>
            </a:r>
            <a:r>
              <a:rPr lang="en-US" altLang="zh-CN" sz="1000" dirty="0">
                <a:solidFill>
                  <a:srgbClr val="595959"/>
                </a:solidFill>
                <a:latin typeface="微软雅黑" pitchFamily="34" charset="-122"/>
                <a:ea typeface="微软雅黑" pitchFamily="34" charset="-122"/>
              </a:rPr>
              <a:t>……</a:t>
            </a:r>
            <a:r>
              <a:rPr lang="zh-CN" altLang="en-US" sz="1000" dirty="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rgbClr val="595959"/>
              </a:solidFill>
              <a:latin typeface="微软雅黑" pitchFamily="34" charset="-122"/>
              <a:ea typeface="微软雅黑" pitchFamily="34" charset="-122"/>
            </a:endParaRPr>
          </a:p>
        </p:txBody>
      </p:sp>
      <p:sp>
        <p:nvSpPr>
          <p:cNvPr id="47" name="TextBox 17"/>
          <p:cNvSpPr>
            <a:spLocks noChangeArrowheads="1"/>
          </p:cNvSpPr>
          <p:nvPr/>
        </p:nvSpPr>
        <p:spPr bwMode="auto">
          <a:xfrm>
            <a:off x="4879975" y="1059133"/>
            <a:ext cx="12620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48" name="TextBox 18"/>
          <p:cNvSpPr>
            <a:spLocks noChangeArrowheads="1"/>
          </p:cNvSpPr>
          <p:nvPr/>
        </p:nvSpPr>
        <p:spPr bwMode="auto">
          <a:xfrm>
            <a:off x="6138863" y="2260871"/>
            <a:ext cx="1262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49" name="TextBox 19"/>
          <p:cNvSpPr>
            <a:spLocks noChangeArrowheads="1"/>
          </p:cNvSpPr>
          <p:nvPr/>
        </p:nvSpPr>
        <p:spPr bwMode="auto">
          <a:xfrm>
            <a:off x="5622925" y="3708671"/>
            <a:ext cx="12620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50" name="TextBox 20"/>
          <p:cNvSpPr>
            <a:spLocks noChangeArrowheads="1"/>
          </p:cNvSpPr>
          <p:nvPr/>
        </p:nvSpPr>
        <p:spPr bwMode="auto">
          <a:xfrm>
            <a:off x="1136650" y="3403871"/>
            <a:ext cx="12031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51" name="TextBox 21"/>
          <p:cNvSpPr>
            <a:spLocks noChangeArrowheads="1"/>
          </p:cNvSpPr>
          <p:nvPr/>
        </p:nvSpPr>
        <p:spPr bwMode="auto">
          <a:xfrm>
            <a:off x="1136650" y="1649683"/>
            <a:ext cx="1081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52" name="TextBox 22"/>
          <p:cNvSpPr>
            <a:spLocks noChangeArrowheads="1"/>
          </p:cNvSpPr>
          <p:nvPr/>
        </p:nvSpPr>
        <p:spPr bwMode="auto">
          <a:xfrm>
            <a:off x="3995936" y="2737832"/>
            <a:ext cx="9913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点击添加标题内容</a:t>
            </a:r>
          </a:p>
        </p:txBody>
      </p:sp>
    </p:spTree>
    <p:extLst>
      <p:ext uri="{BB962C8B-B14F-4D97-AF65-F5344CB8AC3E}">
        <p14:creationId xmlns:p14="http://schemas.microsoft.com/office/powerpoint/2010/main" val="366936797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23" presetClass="entr" presetSubtype="52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 calcmode="lin" valueType="num">
                                      <p:cBhvr>
                                        <p:cTn id="17" dur="500" fill="hold"/>
                                        <p:tgtEl>
                                          <p:spTgt spid="32"/>
                                        </p:tgtEl>
                                        <p:attrNameLst>
                                          <p:attrName>ppt_x</p:attrName>
                                        </p:attrNameLst>
                                      </p:cBhvr>
                                      <p:tavLst>
                                        <p:tav tm="0">
                                          <p:val>
                                            <p:fltVal val="0.5"/>
                                          </p:val>
                                        </p:tav>
                                        <p:tav tm="100000">
                                          <p:val>
                                            <p:strVal val="#ppt_x"/>
                                          </p:val>
                                        </p:tav>
                                      </p:tavLst>
                                    </p:anim>
                                    <p:anim calcmode="lin" valueType="num">
                                      <p:cBhvr>
                                        <p:cTn id="18" dur="500" fill="hold"/>
                                        <p:tgtEl>
                                          <p:spTgt spid="32"/>
                                        </p:tgtEl>
                                        <p:attrNameLst>
                                          <p:attrName>ppt_y</p:attrName>
                                        </p:attrNameLst>
                                      </p:cBhvr>
                                      <p:tavLst>
                                        <p:tav tm="0">
                                          <p:val>
                                            <p:fltVal val="0.5"/>
                                          </p:val>
                                        </p:tav>
                                        <p:tav tm="100000">
                                          <p:val>
                                            <p:strVal val="#ppt_y"/>
                                          </p:val>
                                        </p:tav>
                                      </p:tavLst>
                                    </p:anim>
                                  </p:childTnLst>
                                </p:cTn>
                              </p:par>
                              <p:par>
                                <p:cTn id="19" presetID="23" presetClass="entr" presetSubtype="528"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fltVal val="0.5"/>
                                          </p:val>
                                        </p:tav>
                                        <p:tav tm="100000">
                                          <p:val>
                                            <p:strVal val="#ppt_y"/>
                                          </p:val>
                                        </p:tav>
                                      </p:tavLst>
                                    </p:anim>
                                  </p:childTnLst>
                                </p:cTn>
                              </p:par>
                              <p:par>
                                <p:cTn id="25" presetID="23" presetClass="entr" presetSubtype="52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 calcmode="lin" valueType="num">
                                      <p:cBhvr>
                                        <p:cTn id="29" dur="500" fill="hold"/>
                                        <p:tgtEl>
                                          <p:spTgt spid="34"/>
                                        </p:tgtEl>
                                        <p:attrNameLst>
                                          <p:attrName>ppt_x</p:attrName>
                                        </p:attrNameLst>
                                      </p:cBhvr>
                                      <p:tavLst>
                                        <p:tav tm="0">
                                          <p:val>
                                            <p:fltVal val="0.5"/>
                                          </p:val>
                                        </p:tav>
                                        <p:tav tm="100000">
                                          <p:val>
                                            <p:strVal val="#ppt_x"/>
                                          </p:val>
                                        </p:tav>
                                      </p:tavLst>
                                    </p:anim>
                                    <p:anim calcmode="lin" valueType="num">
                                      <p:cBhvr>
                                        <p:cTn id="30" dur="500" fill="hold"/>
                                        <p:tgtEl>
                                          <p:spTgt spid="34"/>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 calcmode="lin" valueType="num">
                                      <p:cBhvr>
                                        <p:cTn id="35" dur="500" fill="hold"/>
                                        <p:tgtEl>
                                          <p:spTgt spid="35"/>
                                        </p:tgtEl>
                                        <p:attrNameLst>
                                          <p:attrName>ppt_x</p:attrName>
                                        </p:attrNameLst>
                                      </p:cBhvr>
                                      <p:tavLst>
                                        <p:tav tm="0">
                                          <p:val>
                                            <p:fltVal val="0.5"/>
                                          </p:val>
                                        </p:tav>
                                        <p:tav tm="100000">
                                          <p:val>
                                            <p:strVal val="#ppt_x"/>
                                          </p:val>
                                        </p:tav>
                                      </p:tavLst>
                                    </p:anim>
                                    <p:anim calcmode="lin" valueType="num">
                                      <p:cBhvr>
                                        <p:cTn id="36" dur="500" fill="hold"/>
                                        <p:tgtEl>
                                          <p:spTgt spid="35"/>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fltVal val="0"/>
                                          </p:val>
                                        </p:tav>
                                        <p:tav tm="100000">
                                          <p:val>
                                            <p:strVal val="#ppt_w"/>
                                          </p:val>
                                        </p:tav>
                                      </p:tavLst>
                                    </p:anim>
                                    <p:anim calcmode="lin" valueType="num">
                                      <p:cBhvr>
                                        <p:cTn id="40" dur="500" fill="hold"/>
                                        <p:tgtEl>
                                          <p:spTgt spid="36"/>
                                        </p:tgtEl>
                                        <p:attrNameLst>
                                          <p:attrName>ppt_h</p:attrName>
                                        </p:attrNameLst>
                                      </p:cBhvr>
                                      <p:tavLst>
                                        <p:tav tm="0">
                                          <p:val>
                                            <p:fltVal val="0"/>
                                          </p:val>
                                        </p:tav>
                                        <p:tav tm="100000">
                                          <p:val>
                                            <p:strVal val="#ppt_h"/>
                                          </p:val>
                                        </p:tav>
                                      </p:tavLst>
                                    </p:anim>
                                    <p:anim calcmode="lin" valueType="num">
                                      <p:cBhvr>
                                        <p:cTn id="41" dur="500" fill="hold"/>
                                        <p:tgtEl>
                                          <p:spTgt spid="36"/>
                                        </p:tgtEl>
                                        <p:attrNameLst>
                                          <p:attrName>ppt_x</p:attrName>
                                        </p:attrNameLst>
                                      </p:cBhvr>
                                      <p:tavLst>
                                        <p:tav tm="0">
                                          <p:val>
                                            <p:fltVal val="0.5"/>
                                          </p:val>
                                        </p:tav>
                                        <p:tav tm="100000">
                                          <p:val>
                                            <p:strVal val="#ppt_x"/>
                                          </p:val>
                                        </p:tav>
                                      </p:tavLst>
                                    </p:anim>
                                    <p:anim calcmode="lin" valueType="num">
                                      <p:cBhvr>
                                        <p:cTn id="42" dur="500" fill="hold"/>
                                        <p:tgtEl>
                                          <p:spTgt spid="36"/>
                                        </p:tgtEl>
                                        <p:attrNameLst>
                                          <p:attrName>ppt_y</p:attrName>
                                        </p:attrNameLst>
                                      </p:cBhvr>
                                      <p:tavLst>
                                        <p:tav tm="0">
                                          <p:val>
                                            <p:fltVal val="0.5"/>
                                          </p:val>
                                        </p:tav>
                                        <p:tav tm="100000">
                                          <p:val>
                                            <p:strVal val="#ppt_y"/>
                                          </p:val>
                                        </p:tav>
                                      </p:tavLst>
                                    </p:anim>
                                  </p:childTnLst>
                                </p:cTn>
                              </p:par>
                              <p:par>
                                <p:cTn id="43" presetID="23" presetClass="entr" presetSubtype="528"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 calcmode="lin" valueType="num">
                                      <p:cBhvr>
                                        <p:cTn id="47" dur="500" fill="hold"/>
                                        <p:tgtEl>
                                          <p:spTgt spid="37"/>
                                        </p:tgtEl>
                                        <p:attrNameLst>
                                          <p:attrName>ppt_x</p:attrName>
                                        </p:attrNameLst>
                                      </p:cBhvr>
                                      <p:tavLst>
                                        <p:tav tm="0">
                                          <p:val>
                                            <p:fltVal val="0.5"/>
                                          </p:val>
                                        </p:tav>
                                        <p:tav tm="100000">
                                          <p:val>
                                            <p:strVal val="#ppt_x"/>
                                          </p:val>
                                        </p:tav>
                                      </p:tavLst>
                                    </p:anim>
                                    <p:anim calcmode="lin" valueType="num">
                                      <p:cBhvr>
                                        <p:cTn id="48" dur="500" fill="hold"/>
                                        <p:tgtEl>
                                          <p:spTgt spid="37"/>
                                        </p:tgtEl>
                                        <p:attrNameLst>
                                          <p:attrName>ppt_y</p:attrName>
                                        </p:attrNameLst>
                                      </p:cBhvr>
                                      <p:tavLst>
                                        <p:tav tm="0">
                                          <p:val>
                                            <p:fltVal val="0.5"/>
                                          </p:val>
                                        </p:tav>
                                        <p:tav tm="100000">
                                          <p:val>
                                            <p:strVal val="#ppt_y"/>
                                          </p:val>
                                        </p:tav>
                                      </p:tavLst>
                                    </p:anim>
                                  </p:childTnLst>
                                </p:cTn>
                              </p:par>
                              <p:par>
                                <p:cTn id="49" presetID="23" presetClass="entr" presetSubtype="528"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 calcmode="lin" valueType="num">
                                      <p:cBhvr>
                                        <p:cTn id="53" dur="500" fill="hold"/>
                                        <p:tgtEl>
                                          <p:spTgt spid="38"/>
                                        </p:tgtEl>
                                        <p:attrNameLst>
                                          <p:attrName>ppt_x</p:attrName>
                                        </p:attrNameLst>
                                      </p:cBhvr>
                                      <p:tavLst>
                                        <p:tav tm="0">
                                          <p:val>
                                            <p:fltVal val="0.5"/>
                                          </p:val>
                                        </p:tav>
                                        <p:tav tm="100000">
                                          <p:val>
                                            <p:strVal val="#ppt_x"/>
                                          </p:val>
                                        </p:tav>
                                      </p:tavLst>
                                    </p:anim>
                                    <p:anim calcmode="lin" valueType="num">
                                      <p:cBhvr>
                                        <p:cTn id="54" dur="500" fill="hold"/>
                                        <p:tgtEl>
                                          <p:spTgt spid="38"/>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p:cTn id="57" dur="500" fill="hold"/>
                                        <p:tgtEl>
                                          <p:spTgt spid="39"/>
                                        </p:tgtEl>
                                        <p:attrNameLst>
                                          <p:attrName>ppt_w</p:attrName>
                                        </p:attrNameLst>
                                      </p:cBhvr>
                                      <p:tavLst>
                                        <p:tav tm="0">
                                          <p:val>
                                            <p:fltVal val="0"/>
                                          </p:val>
                                        </p:tav>
                                        <p:tav tm="100000">
                                          <p:val>
                                            <p:strVal val="#ppt_w"/>
                                          </p:val>
                                        </p:tav>
                                      </p:tavLst>
                                    </p:anim>
                                    <p:anim calcmode="lin" valueType="num">
                                      <p:cBhvr>
                                        <p:cTn id="58" dur="500" fill="hold"/>
                                        <p:tgtEl>
                                          <p:spTgt spid="39"/>
                                        </p:tgtEl>
                                        <p:attrNameLst>
                                          <p:attrName>ppt_h</p:attrName>
                                        </p:attrNameLst>
                                      </p:cBhvr>
                                      <p:tavLst>
                                        <p:tav tm="0">
                                          <p:val>
                                            <p:fltVal val="0"/>
                                          </p:val>
                                        </p:tav>
                                        <p:tav tm="100000">
                                          <p:val>
                                            <p:strVal val="#ppt_h"/>
                                          </p:val>
                                        </p:tav>
                                      </p:tavLst>
                                    </p:anim>
                                    <p:anim calcmode="lin" valueType="num">
                                      <p:cBhvr>
                                        <p:cTn id="59" dur="500" fill="hold"/>
                                        <p:tgtEl>
                                          <p:spTgt spid="39"/>
                                        </p:tgtEl>
                                        <p:attrNameLst>
                                          <p:attrName>ppt_x</p:attrName>
                                        </p:attrNameLst>
                                      </p:cBhvr>
                                      <p:tavLst>
                                        <p:tav tm="0">
                                          <p:val>
                                            <p:fltVal val="0.5"/>
                                          </p:val>
                                        </p:tav>
                                        <p:tav tm="100000">
                                          <p:val>
                                            <p:strVal val="#ppt_x"/>
                                          </p:val>
                                        </p:tav>
                                      </p:tavLst>
                                    </p:anim>
                                    <p:anim calcmode="lin" valueType="num">
                                      <p:cBhvr>
                                        <p:cTn id="60" dur="500" fill="hold"/>
                                        <p:tgtEl>
                                          <p:spTgt spid="39"/>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p:cTn id="63" dur="500" fill="hold"/>
                                        <p:tgtEl>
                                          <p:spTgt spid="40"/>
                                        </p:tgtEl>
                                        <p:attrNameLst>
                                          <p:attrName>ppt_w</p:attrName>
                                        </p:attrNameLst>
                                      </p:cBhvr>
                                      <p:tavLst>
                                        <p:tav tm="0">
                                          <p:val>
                                            <p:fltVal val="0"/>
                                          </p:val>
                                        </p:tav>
                                        <p:tav tm="100000">
                                          <p:val>
                                            <p:strVal val="#ppt_w"/>
                                          </p:val>
                                        </p:tav>
                                      </p:tavLst>
                                    </p:anim>
                                    <p:anim calcmode="lin" valueType="num">
                                      <p:cBhvr>
                                        <p:cTn id="64" dur="500" fill="hold"/>
                                        <p:tgtEl>
                                          <p:spTgt spid="40"/>
                                        </p:tgtEl>
                                        <p:attrNameLst>
                                          <p:attrName>ppt_h</p:attrName>
                                        </p:attrNameLst>
                                      </p:cBhvr>
                                      <p:tavLst>
                                        <p:tav tm="0">
                                          <p:val>
                                            <p:fltVal val="0"/>
                                          </p:val>
                                        </p:tav>
                                        <p:tav tm="100000">
                                          <p:val>
                                            <p:strVal val="#ppt_h"/>
                                          </p:val>
                                        </p:tav>
                                      </p:tavLst>
                                    </p:anim>
                                    <p:anim calcmode="lin" valueType="num">
                                      <p:cBhvr>
                                        <p:cTn id="65" dur="500" fill="hold"/>
                                        <p:tgtEl>
                                          <p:spTgt spid="40"/>
                                        </p:tgtEl>
                                        <p:attrNameLst>
                                          <p:attrName>ppt_x</p:attrName>
                                        </p:attrNameLst>
                                      </p:cBhvr>
                                      <p:tavLst>
                                        <p:tav tm="0">
                                          <p:val>
                                            <p:fltVal val="0.5"/>
                                          </p:val>
                                        </p:tav>
                                        <p:tav tm="100000">
                                          <p:val>
                                            <p:strVal val="#ppt_x"/>
                                          </p:val>
                                        </p:tav>
                                      </p:tavLst>
                                    </p:anim>
                                    <p:anim calcmode="lin" valueType="num">
                                      <p:cBhvr>
                                        <p:cTn id="66" dur="500" fill="hold"/>
                                        <p:tgtEl>
                                          <p:spTgt spid="40"/>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 calcmode="lin" valueType="num">
                                      <p:cBhvr>
                                        <p:cTn id="71" dur="500" fill="hold"/>
                                        <p:tgtEl>
                                          <p:spTgt spid="41"/>
                                        </p:tgtEl>
                                        <p:attrNameLst>
                                          <p:attrName>ppt_x</p:attrName>
                                        </p:attrNameLst>
                                      </p:cBhvr>
                                      <p:tavLst>
                                        <p:tav tm="0">
                                          <p:val>
                                            <p:fltVal val="0.5"/>
                                          </p:val>
                                        </p:tav>
                                        <p:tav tm="100000">
                                          <p:val>
                                            <p:strVal val="#ppt_x"/>
                                          </p:val>
                                        </p:tav>
                                      </p:tavLst>
                                    </p:anim>
                                    <p:anim calcmode="lin" valueType="num">
                                      <p:cBhvr>
                                        <p:cTn id="72" dur="500" fill="hold"/>
                                        <p:tgtEl>
                                          <p:spTgt spid="41"/>
                                        </p:tgtEl>
                                        <p:attrNameLst>
                                          <p:attrName>ppt_y</p:attrName>
                                        </p:attrNameLst>
                                      </p:cBhvr>
                                      <p:tavLst>
                                        <p:tav tm="0">
                                          <p:val>
                                            <p:fltVal val="0.5"/>
                                          </p:val>
                                        </p:tav>
                                        <p:tav tm="100000">
                                          <p:val>
                                            <p:strVal val="#ppt_y"/>
                                          </p:val>
                                        </p:tav>
                                      </p:tavLst>
                                    </p:anim>
                                  </p:childTnLst>
                                </p:cTn>
                              </p:par>
                            </p:childTnLst>
                          </p:cTn>
                        </p:par>
                        <p:par>
                          <p:cTn id="73" fill="hold">
                            <p:stCondLst>
                              <p:cond delay="135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 calcmode="lin" valueType="num">
                                      <p:cBhvr>
                                        <p:cTn id="76" dur="500" fill="hold"/>
                                        <p:tgtEl>
                                          <p:spTgt spid="52"/>
                                        </p:tgtEl>
                                        <p:attrNameLst>
                                          <p:attrName>ppt_w</p:attrName>
                                        </p:attrNameLst>
                                      </p:cBhvr>
                                      <p:tavLst>
                                        <p:tav tm="0">
                                          <p:val>
                                            <p:fltVal val="0"/>
                                          </p:val>
                                        </p:tav>
                                        <p:tav tm="100000">
                                          <p:val>
                                            <p:strVal val="#ppt_w"/>
                                          </p:val>
                                        </p:tav>
                                      </p:tavLst>
                                    </p:anim>
                                    <p:anim calcmode="lin" valueType="num">
                                      <p:cBhvr>
                                        <p:cTn id="77" dur="500" fill="hold"/>
                                        <p:tgtEl>
                                          <p:spTgt spid="52"/>
                                        </p:tgtEl>
                                        <p:attrNameLst>
                                          <p:attrName>ppt_h</p:attrName>
                                        </p:attrNameLst>
                                      </p:cBhvr>
                                      <p:tavLst>
                                        <p:tav tm="0">
                                          <p:val>
                                            <p:fltVal val="0"/>
                                          </p:val>
                                        </p:tav>
                                        <p:tav tm="100000">
                                          <p:val>
                                            <p:strVal val="#ppt_h"/>
                                          </p:val>
                                        </p:tav>
                                      </p:tavLst>
                                    </p:anim>
                                    <p:animEffect>
                                      <p:cBhvr>
                                        <p:cTn id="78" dur="500"/>
                                        <p:tgtEl>
                                          <p:spTgt spid="52"/>
                                        </p:tgtEl>
                                      </p:cBhvr>
                                    </p:animEffect>
                                  </p:childTnLst>
                                </p:cTn>
                              </p:par>
                            </p:childTnLst>
                          </p:cTn>
                        </p:par>
                        <p:par>
                          <p:cTn id="79" fill="hold">
                            <p:stCondLst>
                              <p:cond delay="1850"/>
                            </p:stCondLst>
                            <p:childTnLst>
                              <p:par>
                                <p:cTn id="80" presetID="22" presetClass="entr" presetSubtype="8"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Effect>
                                      <p:cBhvr>
                                        <p:cTn id="82" dur="500"/>
                                        <p:tgtEl>
                                          <p:spTgt spid="47"/>
                                        </p:tgtEl>
                                      </p:cBhvr>
                                    </p:animEffect>
                                  </p:childTnLst>
                                </p:cTn>
                              </p:par>
                            </p:childTnLst>
                          </p:cTn>
                        </p:par>
                        <p:par>
                          <p:cTn id="83" fill="hold">
                            <p:stCondLst>
                              <p:cond delay="2350"/>
                            </p:stCondLst>
                            <p:childTnLst>
                              <p:par>
                                <p:cTn id="84" presetID="42" presetClass="entr" presetSubtype="0" fill="hold" grpId="0" nodeType="afterEffect">
                                  <p:stCondLst>
                                    <p:cond delay="0"/>
                                  </p:stCondLst>
                                  <p:childTnLst>
                                    <p:set>
                                      <p:cBhvr>
                                        <p:cTn id="85" dur="1" fill="hold">
                                          <p:stCondLst>
                                            <p:cond delay="0"/>
                                          </p:stCondLst>
                                        </p:cTn>
                                        <p:tgtEl>
                                          <p:spTgt spid="42"/>
                                        </p:tgtEl>
                                        <p:attrNameLst>
                                          <p:attrName>style.visibility</p:attrName>
                                        </p:attrNameLst>
                                      </p:cBhvr>
                                      <p:to>
                                        <p:strVal val="visible"/>
                                      </p:to>
                                    </p:set>
                                    <p:animEffect>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par>
                          <p:cTn id="89" fill="hold">
                            <p:stCondLst>
                              <p:cond delay="3350"/>
                            </p:stCondLst>
                            <p:childTnLst>
                              <p:par>
                                <p:cTn id="90" presetID="22" presetClass="entr" presetSubtype="8" fill="hold" grpId="0" nodeType="afterEffect">
                                  <p:stCondLst>
                                    <p:cond delay="0"/>
                                  </p:stCondLst>
                                  <p:childTnLst>
                                    <p:set>
                                      <p:cBhvr>
                                        <p:cTn id="91" dur="1" fill="hold">
                                          <p:stCondLst>
                                            <p:cond delay="0"/>
                                          </p:stCondLst>
                                        </p:cTn>
                                        <p:tgtEl>
                                          <p:spTgt spid="48"/>
                                        </p:tgtEl>
                                        <p:attrNameLst>
                                          <p:attrName>style.visibility</p:attrName>
                                        </p:attrNameLst>
                                      </p:cBhvr>
                                      <p:to>
                                        <p:strVal val="visible"/>
                                      </p:to>
                                    </p:set>
                                    <p:animEffect>
                                      <p:cBhvr>
                                        <p:cTn id="92" dur="500"/>
                                        <p:tgtEl>
                                          <p:spTgt spid="48"/>
                                        </p:tgtEl>
                                      </p:cBhvr>
                                    </p:animEffect>
                                  </p:childTnLst>
                                </p:cTn>
                              </p:par>
                            </p:childTnLst>
                          </p:cTn>
                        </p:par>
                        <p:par>
                          <p:cTn id="93" fill="hold">
                            <p:stCondLst>
                              <p:cond delay="3850"/>
                            </p:stCondLst>
                            <p:childTnLst>
                              <p:par>
                                <p:cTn id="94" presetID="42" presetClass="entr" presetSubtype="0" fill="hold" grpId="0" nodeType="afterEffect">
                                  <p:stCondLst>
                                    <p:cond delay="0"/>
                                  </p:stCondLst>
                                  <p:childTnLst>
                                    <p:set>
                                      <p:cBhvr>
                                        <p:cTn id="95" dur="1" fill="hold">
                                          <p:stCondLst>
                                            <p:cond delay="0"/>
                                          </p:stCondLst>
                                        </p:cTn>
                                        <p:tgtEl>
                                          <p:spTgt spid="43"/>
                                        </p:tgtEl>
                                        <p:attrNameLst>
                                          <p:attrName>style.visibility</p:attrName>
                                        </p:attrNameLst>
                                      </p:cBhvr>
                                      <p:to>
                                        <p:strVal val="visible"/>
                                      </p:to>
                                    </p:set>
                                    <p:animEffect>
                                      <p:cBhvr>
                                        <p:cTn id="96" dur="1000"/>
                                        <p:tgtEl>
                                          <p:spTgt spid="43"/>
                                        </p:tgtEl>
                                      </p:cBhvr>
                                    </p:animEffect>
                                    <p:anim calcmode="lin" valueType="num">
                                      <p:cBhvr>
                                        <p:cTn id="97" dur="1000" fill="hold"/>
                                        <p:tgtEl>
                                          <p:spTgt spid="43"/>
                                        </p:tgtEl>
                                        <p:attrNameLst>
                                          <p:attrName>ppt_x</p:attrName>
                                        </p:attrNameLst>
                                      </p:cBhvr>
                                      <p:tavLst>
                                        <p:tav tm="0">
                                          <p:val>
                                            <p:strVal val="#ppt_x"/>
                                          </p:val>
                                        </p:tav>
                                        <p:tav tm="100000">
                                          <p:val>
                                            <p:strVal val="#ppt_x"/>
                                          </p:val>
                                        </p:tav>
                                      </p:tavLst>
                                    </p:anim>
                                    <p:anim calcmode="lin" valueType="num">
                                      <p:cBhvr>
                                        <p:cTn id="98" dur="1000" fill="hold"/>
                                        <p:tgtEl>
                                          <p:spTgt spid="43"/>
                                        </p:tgtEl>
                                        <p:attrNameLst>
                                          <p:attrName>ppt_y</p:attrName>
                                        </p:attrNameLst>
                                      </p:cBhvr>
                                      <p:tavLst>
                                        <p:tav tm="0">
                                          <p:val>
                                            <p:strVal val="#ppt_y+.1"/>
                                          </p:val>
                                        </p:tav>
                                        <p:tav tm="100000">
                                          <p:val>
                                            <p:strVal val="#ppt_y"/>
                                          </p:val>
                                        </p:tav>
                                      </p:tavLst>
                                    </p:anim>
                                  </p:childTnLst>
                                </p:cTn>
                              </p:par>
                            </p:childTnLst>
                          </p:cTn>
                        </p:par>
                        <p:par>
                          <p:cTn id="99" fill="hold">
                            <p:stCondLst>
                              <p:cond delay="4850"/>
                            </p:stCondLst>
                            <p:childTnLst>
                              <p:par>
                                <p:cTn id="100" presetID="22" presetClass="entr" presetSubtype="8" fill="hold" grpId="0" nodeType="afterEffect">
                                  <p:stCondLst>
                                    <p:cond delay="0"/>
                                  </p:stCondLst>
                                  <p:childTnLst>
                                    <p:set>
                                      <p:cBhvr>
                                        <p:cTn id="101" dur="1" fill="hold">
                                          <p:stCondLst>
                                            <p:cond delay="0"/>
                                          </p:stCondLst>
                                        </p:cTn>
                                        <p:tgtEl>
                                          <p:spTgt spid="49"/>
                                        </p:tgtEl>
                                        <p:attrNameLst>
                                          <p:attrName>style.visibility</p:attrName>
                                        </p:attrNameLst>
                                      </p:cBhvr>
                                      <p:to>
                                        <p:strVal val="visible"/>
                                      </p:to>
                                    </p:set>
                                    <p:animEffect>
                                      <p:cBhvr>
                                        <p:cTn id="102" dur="500"/>
                                        <p:tgtEl>
                                          <p:spTgt spid="49"/>
                                        </p:tgtEl>
                                      </p:cBhvr>
                                    </p:animEffect>
                                  </p:childTnLst>
                                </p:cTn>
                              </p:par>
                            </p:childTnLst>
                          </p:cTn>
                        </p:par>
                        <p:par>
                          <p:cTn id="103" fill="hold">
                            <p:stCondLst>
                              <p:cond delay="5350"/>
                            </p:stCondLst>
                            <p:childTnLst>
                              <p:par>
                                <p:cTn id="104" presetID="42" presetClass="entr" presetSubtype="0" fill="hold" grpId="0" nodeType="afterEffect">
                                  <p:stCondLst>
                                    <p:cond delay="0"/>
                                  </p:stCondLst>
                                  <p:childTnLst>
                                    <p:set>
                                      <p:cBhvr>
                                        <p:cTn id="105" dur="1" fill="hold">
                                          <p:stCondLst>
                                            <p:cond delay="0"/>
                                          </p:stCondLst>
                                        </p:cTn>
                                        <p:tgtEl>
                                          <p:spTgt spid="44"/>
                                        </p:tgtEl>
                                        <p:attrNameLst>
                                          <p:attrName>style.visibility</p:attrName>
                                        </p:attrNameLst>
                                      </p:cBhvr>
                                      <p:to>
                                        <p:strVal val="visible"/>
                                      </p:to>
                                    </p:set>
                                    <p:animEffect>
                                      <p:cBhvr>
                                        <p:cTn id="106" dur="1000"/>
                                        <p:tgtEl>
                                          <p:spTgt spid="44"/>
                                        </p:tgtEl>
                                      </p:cBhvr>
                                    </p:animEffect>
                                    <p:anim calcmode="lin" valueType="num">
                                      <p:cBhvr>
                                        <p:cTn id="107" dur="1000" fill="hold"/>
                                        <p:tgtEl>
                                          <p:spTgt spid="44"/>
                                        </p:tgtEl>
                                        <p:attrNameLst>
                                          <p:attrName>ppt_x</p:attrName>
                                        </p:attrNameLst>
                                      </p:cBhvr>
                                      <p:tavLst>
                                        <p:tav tm="0">
                                          <p:val>
                                            <p:strVal val="#ppt_x"/>
                                          </p:val>
                                        </p:tav>
                                        <p:tav tm="100000">
                                          <p:val>
                                            <p:strVal val="#ppt_x"/>
                                          </p:val>
                                        </p:tav>
                                      </p:tavLst>
                                    </p:anim>
                                    <p:anim calcmode="lin" valueType="num">
                                      <p:cBhvr>
                                        <p:cTn id="108" dur="1000" fill="hold"/>
                                        <p:tgtEl>
                                          <p:spTgt spid="44"/>
                                        </p:tgtEl>
                                        <p:attrNameLst>
                                          <p:attrName>ppt_y</p:attrName>
                                        </p:attrNameLst>
                                      </p:cBhvr>
                                      <p:tavLst>
                                        <p:tav tm="0">
                                          <p:val>
                                            <p:strVal val="#ppt_y+.1"/>
                                          </p:val>
                                        </p:tav>
                                        <p:tav tm="100000">
                                          <p:val>
                                            <p:strVal val="#ppt_y"/>
                                          </p:val>
                                        </p:tav>
                                      </p:tavLst>
                                    </p:anim>
                                  </p:childTnLst>
                                </p:cTn>
                              </p:par>
                            </p:childTnLst>
                          </p:cTn>
                        </p:par>
                        <p:par>
                          <p:cTn id="109" fill="hold">
                            <p:stCondLst>
                              <p:cond delay="6350"/>
                            </p:stCondLst>
                            <p:childTnLst>
                              <p:par>
                                <p:cTn id="110" presetID="22" presetClass="entr" presetSubtype="8" fill="hold" grpId="0" nodeType="afterEffect">
                                  <p:stCondLst>
                                    <p:cond delay="0"/>
                                  </p:stCondLst>
                                  <p:childTnLst>
                                    <p:set>
                                      <p:cBhvr>
                                        <p:cTn id="111" dur="1" fill="hold">
                                          <p:stCondLst>
                                            <p:cond delay="0"/>
                                          </p:stCondLst>
                                        </p:cTn>
                                        <p:tgtEl>
                                          <p:spTgt spid="50"/>
                                        </p:tgtEl>
                                        <p:attrNameLst>
                                          <p:attrName>style.visibility</p:attrName>
                                        </p:attrNameLst>
                                      </p:cBhvr>
                                      <p:to>
                                        <p:strVal val="visible"/>
                                      </p:to>
                                    </p:set>
                                    <p:animEffect>
                                      <p:cBhvr>
                                        <p:cTn id="112" dur="500"/>
                                        <p:tgtEl>
                                          <p:spTgt spid="50"/>
                                        </p:tgtEl>
                                      </p:cBhvr>
                                    </p:animEffect>
                                  </p:childTnLst>
                                </p:cTn>
                              </p:par>
                            </p:childTnLst>
                          </p:cTn>
                        </p:par>
                        <p:par>
                          <p:cTn id="113" fill="hold">
                            <p:stCondLst>
                              <p:cond delay="6850"/>
                            </p:stCondLst>
                            <p:childTnLst>
                              <p:par>
                                <p:cTn id="114" presetID="42" presetClass="entr" presetSubtype="0" fill="hold" grpId="0" nodeType="afterEffect">
                                  <p:stCondLst>
                                    <p:cond delay="0"/>
                                  </p:stCondLst>
                                  <p:childTnLst>
                                    <p:set>
                                      <p:cBhvr>
                                        <p:cTn id="115" dur="1" fill="hold">
                                          <p:stCondLst>
                                            <p:cond delay="0"/>
                                          </p:stCondLst>
                                        </p:cTn>
                                        <p:tgtEl>
                                          <p:spTgt spid="45"/>
                                        </p:tgtEl>
                                        <p:attrNameLst>
                                          <p:attrName>style.visibility</p:attrName>
                                        </p:attrNameLst>
                                      </p:cBhvr>
                                      <p:to>
                                        <p:strVal val="visible"/>
                                      </p:to>
                                    </p:set>
                                    <p:animEffect>
                                      <p:cBhvr>
                                        <p:cTn id="116" dur="1000"/>
                                        <p:tgtEl>
                                          <p:spTgt spid="45"/>
                                        </p:tgtEl>
                                      </p:cBhvr>
                                    </p:animEffect>
                                    <p:anim calcmode="lin" valueType="num">
                                      <p:cBhvr>
                                        <p:cTn id="117" dur="1000" fill="hold"/>
                                        <p:tgtEl>
                                          <p:spTgt spid="45"/>
                                        </p:tgtEl>
                                        <p:attrNameLst>
                                          <p:attrName>ppt_x</p:attrName>
                                        </p:attrNameLst>
                                      </p:cBhvr>
                                      <p:tavLst>
                                        <p:tav tm="0">
                                          <p:val>
                                            <p:strVal val="#ppt_x"/>
                                          </p:val>
                                        </p:tav>
                                        <p:tav tm="100000">
                                          <p:val>
                                            <p:strVal val="#ppt_x"/>
                                          </p:val>
                                        </p:tav>
                                      </p:tavLst>
                                    </p:anim>
                                    <p:anim calcmode="lin" valueType="num">
                                      <p:cBhvr>
                                        <p:cTn id="118" dur="1000" fill="hold"/>
                                        <p:tgtEl>
                                          <p:spTgt spid="45"/>
                                        </p:tgtEl>
                                        <p:attrNameLst>
                                          <p:attrName>ppt_y</p:attrName>
                                        </p:attrNameLst>
                                      </p:cBhvr>
                                      <p:tavLst>
                                        <p:tav tm="0">
                                          <p:val>
                                            <p:strVal val="#ppt_y+.1"/>
                                          </p:val>
                                        </p:tav>
                                        <p:tav tm="100000">
                                          <p:val>
                                            <p:strVal val="#ppt_y"/>
                                          </p:val>
                                        </p:tav>
                                      </p:tavLst>
                                    </p:anim>
                                  </p:childTnLst>
                                </p:cTn>
                              </p:par>
                            </p:childTnLst>
                          </p:cTn>
                        </p:par>
                        <p:par>
                          <p:cTn id="119" fill="hold">
                            <p:stCondLst>
                              <p:cond delay="7850"/>
                            </p:stCondLst>
                            <p:childTnLst>
                              <p:par>
                                <p:cTn id="120" presetID="22" presetClass="entr" presetSubtype="8" fill="hold" grpId="0" nodeType="afterEffect">
                                  <p:stCondLst>
                                    <p:cond delay="0"/>
                                  </p:stCondLst>
                                  <p:childTnLst>
                                    <p:set>
                                      <p:cBhvr>
                                        <p:cTn id="121" dur="1" fill="hold">
                                          <p:stCondLst>
                                            <p:cond delay="0"/>
                                          </p:stCondLst>
                                        </p:cTn>
                                        <p:tgtEl>
                                          <p:spTgt spid="51"/>
                                        </p:tgtEl>
                                        <p:attrNameLst>
                                          <p:attrName>style.visibility</p:attrName>
                                        </p:attrNameLst>
                                      </p:cBhvr>
                                      <p:to>
                                        <p:strVal val="visible"/>
                                      </p:to>
                                    </p:set>
                                    <p:animEffect>
                                      <p:cBhvr>
                                        <p:cTn id="122" dur="500"/>
                                        <p:tgtEl>
                                          <p:spTgt spid="51"/>
                                        </p:tgtEl>
                                      </p:cBhvr>
                                    </p:animEffect>
                                  </p:childTnLst>
                                </p:cTn>
                              </p:par>
                            </p:childTnLst>
                          </p:cTn>
                        </p:par>
                        <p:par>
                          <p:cTn id="123" fill="hold">
                            <p:stCondLst>
                              <p:cond delay="8350"/>
                            </p:stCondLst>
                            <p:childTnLst>
                              <p:par>
                                <p:cTn id="124" presetID="42" presetClass="entr" presetSubtype="0"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p:cBhvr>
                                        <p:cTn id="126" dur="1000"/>
                                        <p:tgtEl>
                                          <p:spTgt spid="46"/>
                                        </p:tgtEl>
                                      </p:cBhvr>
                                    </p:animEffect>
                                    <p:anim calcmode="lin" valueType="num">
                                      <p:cBhvr>
                                        <p:cTn id="127" dur="1000" fill="hold"/>
                                        <p:tgtEl>
                                          <p:spTgt spid="46"/>
                                        </p:tgtEl>
                                        <p:attrNameLst>
                                          <p:attrName>ppt_x</p:attrName>
                                        </p:attrNameLst>
                                      </p:cBhvr>
                                      <p:tavLst>
                                        <p:tav tm="0">
                                          <p:val>
                                            <p:strVal val="#ppt_x"/>
                                          </p:val>
                                        </p:tav>
                                        <p:tav tm="100000">
                                          <p:val>
                                            <p:strVal val="#ppt_x"/>
                                          </p:val>
                                        </p:tav>
                                      </p:tavLst>
                                    </p:anim>
                                    <p:anim calcmode="lin" valueType="num">
                                      <p:cBhvr>
                                        <p:cTn id="12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bldLvl="0" animBg="1" autoUpdateAnimBg="0"/>
      <p:bldP spid="33" grpId="0" bldLvl="0" animBg="1" autoUpdateAnimBg="0"/>
      <p:bldP spid="34" grpId="0" bldLvl="0" animBg="1" autoUpdateAnimBg="0"/>
      <p:bldP spid="35" grpId="0" bldLvl="0" animBg="1" autoUpdateAnimBg="0"/>
      <p:bldP spid="36" grpId="0" bldLvl="0" animBg="1" autoUpdateAnimBg="0"/>
      <p:bldP spid="37" grpId="0" bldLvl="0" autoUpdateAnimBg="0"/>
      <p:bldP spid="38" grpId="0" bldLvl="0" autoUpdateAnimBg="0"/>
      <p:bldP spid="39" grpId="0" bldLvl="0" autoUpdateAnimBg="0"/>
      <p:bldP spid="40" grpId="0" bldLvl="0" autoUpdateAnimBg="0"/>
      <p:bldP spid="41" grpId="0" bldLvl="0" autoUpdateAnimBg="0"/>
      <p:bldP spid="42" grpId="0" bldLvl="0" autoUpdateAnimBg="0"/>
      <p:bldP spid="43" grpId="0" bldLvl="0" autoUpdateAnimBg="0"/>
      <p:bldP spid="44" grpId="0" bldLvl="0" autoUpdateAnimBg="0"/>
      <p:bldP spid="45" grpId="0" bldLvl="0" autoUpdateAnimBg="0"/>
      <p:bldP spid="46" grpId="0" bldLvl="0" autoUpdateAnimBg="0"/>
      <p:bldP spid="47" grpId="0" bldLvl="0" autoUpdateAnimBg="0"/>
      <p:bldP spid="48" grpId="0" bldLvl="0" autoUpdateAnimBg="0"/>
      <p:bldP spid="49" grpId="0" bldLvl="0" autoUpdateAnimBg="0"/>
      <p:bldP spid="50" grpId="0" bldLvl="0" autoUpdateAnimBg="0"/>
      <p:bldP spid="51" grpId="0" bldLvl="0" autoUpdateAnimBg="0"/>
      <p:bldP spid="52"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2843808" y="1275607"/>
            <a:ext cx="5544616" cy="1450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1104784" y="1070415"/>
            <a:ext cx="1450218" cy="1860602"/>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279707" y="1662162"/>
            <a:ext cx="4752528" cy="769441"/>
          </a:xfrm>
          <a:prstGeom prst="rect">
            <a:avLst/>
          </a:prstGeom>
          <a:noFill/>
        </p:spPr>
        <p:txBody>
          <a:bodyPr wrap="square" lIns="0" tIns="0" rIns="0" bIns="0"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详写内容</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a:p>
            <a:endParaRPr lang="en-US" altLang="zh-CN" sz="1000" dirty="0">
              <a:solidFill>
                <a:schemeClr val="bg1"/>
              </a:solidFill>
              <a:latin typeface="微软雅黑" panose="020B0503020204020204" pitchFamily="34" charset="-122"/>
              <a:ea typeface="微软雅黑" panose="020B0503020204020204" pitchFamily="34" charset="-122"/>
            </a:endParaRPr>
          </a:p>
          <a:p>
            <a:pPr algn="just"/>
            <a:r>
              <a:rPr lang="zh-CN" altLang="en-US" sz="1000" b="1" dirty="0">
                <a:solidFill>
                  <a:schemeClr val="bg1"/>
                </a:solidFill>
                <a:latin typeface="微软雅黑" pitchFamily="34" charset="-122"/>
                <a:ea typeface="微软雅黑" pitchFamily="34" charset="-122"/>
              </a:rPr>
              <a:t>字号请根据你的内容多少，及演示需要调整大小。</a:t>
            </a:r>
            <a:endParaRPr lang="en-US" altLang="zh-CN" sz="1000" b="1" dirty="0">
              <a:solidFill>
                <a:schemeClr val="bg1"/>
              </a:solidFill>
              <a:latin typeface="微软雅黑" pitchFamily="34" charset="-122"/>
              <a:ea typeface="微软雅黑" pitchFamily="34" charset="-122"/>
            </a:endParaRPr>
          </a:p>
        </p:txBody>
      </p:sp>
      <p:sp>
        <p:nvSpPr>
          <p:cNvPr id="30" name="TextBox 29"/>
          <p:cNvSpPr txBox="1"/>
          <p:nvPr/>
        </p:nvSpPr>
        <p:spPr>
          <a:xfrm>
            <a:off x="1326087" y="1642965"/>
            <a:ext cx="875202"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400" b="1" spc="300" dirty="0"/>
              <a:t>添加标题</a:t>
            </a:r>
          </a:p>
        </p:txBody>
      </p:sp>
      <p:sp>
        <p:nvSpPr>
          <p:cNvPr id="31" name="矩形 30"/>
          <p:cNvSpPr/>
          <p:nvPr/>
        </p:nvSpPr>
        <p:spPr>
          <a:xfrm>
            <a:off x="899592" y="3049904"/>
            <a:ext cx="5544616" cy="145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0"/>
          <p:cNvSpPr/>
          <p:nvPr/>
        </p:nvSpPr>
        <p:spPr>
          <a:xfrm rot="16200000" flipH="1">
            <a:off x="6733014" y="2844711"/>
            <a:ext cx="1450218" cy="1860602"/>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7086727" y="3417262"/>
            <a:ext cx="875202"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400" b="1" spc="300" dirty="0">
                <a:solidFill>
                  <a:schemeClr val="tx1">
                    <a:lumMod val="75000"/>
                    <a:lumOff val="25000"/>
                  </a:schemeClr>
                </a:solidFill>
              </a:rPr>
              <a:t>添加标题</a:t>
            </a:r>
          </a:p>
        </p:txBody>
      </p:sp>
      <p:sp>
        <p:nvSpPr>
          <p:cNvPr id="34" name="TextBox 33"/>
          <p:cNvSpPr txBox="1"/>
          <p:nvPr/>
        </p:nvSpPr>
        <p:spPr>
          <a:xfrm>
            <a:off x="1259632" y="3390292"/>
            <a:ext cx="4968552" cy="769441"/>
          </a:xfrm>
          <a:prstGeom prst="rect">
            <a:avLst/>
          </a:prstGeom>
          <a:noFill/>
        </p:spPr>
        <p:txBody>
          <a:bodyPr wrap="square" lIns="0" tIns="0" rIns="0" bIns="0" rtlCol="0">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000" b="1" dirty="0">
                <a:solidFill>
                  <a:schemeClr val="tx1">
                    <a:lumMod val="75000"/>
                    <a:lumOff val="25000"/>
                  </a:schemeClr>
                </a:solidFill>
                <a:latin typeface="微软雅黑" pitchFamily="34" charset="-122"/>
                <a:ea typeface="微软雅黑" pitchFamily="34" charset="-122"/>
              </a:rPr>
              <a:t>字号请根据你的内容多少，及演示需要调整大小。</a:t>
            </a:r>
            <a:endParaRPr lang="en-US" altLang="zh-CN" sz="1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37778025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1+#ppt_w/2"/>
                                          </p:val>
                                        </p:tav>
                                        <p:tav tm="100000">
                                          <p:val>
                                            <p:strVal val="#ppt_x"/>
                                          </p:val>
                                        </p:tav>
                                      </p:tavLst>
                                    </p:anim>
                                    <p:anim calcmode="lin" valueType="num">
                                      <p:cBhvr additive="base">
                                        <p:cTn id="15" dur="500" fill="hold"/>
                                        <p:tgtEl>
                                          <p:spTgt spid="2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0-#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1+#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28" grpId="0" animBg="1"/>
      <p:bldP spid="29" grpId="0"/>
      <p:bldP spid="30" grpId="0"/>
      <p:bldP spid="31" grpId="0" animBg="1"/>
      <p:bldP spid="32" grpId="0" animBg="1"/>
      <p:bldP spid="33" grpId="0"/>
      <p:bldP spid="3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52"/>
          <p:cNvSpPr/>
          <p:nvPr/>
        </p:nvSpPr>
        <p:spPr>
          <a:xfrm>
            <a:off x="854116" y="2165642"/>
            <a:ext cx="1719613"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 name="Shape 1454"/>
          <p:cNvSpPr/>
          <p:nvPr/>
        </p:nvSpPr>
        <p:spPr>
          <a:xfrm>
            <a:off x="2764613"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4" name="Shape 1456"/>
          <p:cNvSpPr/>
          <p:nvPr/>
        </p:nvSpPr>
        <p:spPr>
          <a:xfrm>
            <a:off x="4659774"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5" name="Shape 1458"/>
          <p:cNvSpPr/>
          <p:nvPr/>
        </p:nvSpPr>
        <p:spPr>
          <a:xfrm>
            <a:off x="6570271"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6" name="Shape 1460"/>
          <p:cNvSpPr/>
          <p:nvPr/>
        </p:nvSpPr>
        <p:spPr>
          <a:xfrm>
            <a:off x="1080993"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7" name="Group 20"/>
          <p:cNvGrpSpPr/>
          <p:nvPr/>
        </p:nvGrpSpPr>
        <p:grpSpPr>
          <a:xfrm>
            <a:off x="1026816" y="1566550"/>
            <a:ext cx="355513" cy="355513"/>
            <a:chOff x="1369087" y="2088729"/>
            <a:chExt cx="474017" cy="474016"/>
          </a:xfrm>
        </p:grpSpPr>
        <p:sp>
          <p:nvSpPr>
            <p:cNvPr id="8"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9" name="Shape 1464"/>
            <p:cNvSpPr/>
            <p:nvPr/>
          </p:nvSpPr>
          <p:spPr>
            <a:xfrm>
              <a:off x="1477567" y="2232573"/>
              <a:ext cx="231656" cy="186335"/>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10" name="Shape 1465"/>
          <p:cNvSpPr/>
          <p:nvPr/>
        </p:nvSpPr>
        <p:spPr>
          <a:xfrm>
            <a:off x="2991491"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1" name="Shape 1468"/>
          <p:cNvSpPr/>
          <p:nvPr/>
        </p:nvSpPr>
        <p:spPr>
          <a:xfrm>
            <a:off x="4900054" y="1536479"/>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2" name="Shape 1471"/>
          <p:cNvSpPr/>
          <p:nvPr/>
        </p:nvSpPr>
        <p:spPr>
          <a:xfrm>
            <a:off x="6813783" y="1537672"/>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13" name="Group 32"/>
          <p:cNvGrpSpPr/>
          <p:nvPr/>
        </p:nvGrpSpPr>
        <p:grpSpPr>
          <a:xfrm>
            <a:off x="2929943" y="1566549"/>
            <a:ext cx="355513" cy="355513"/>
            <a:chOff x="3906591" y="2088732"/>
            <a:chExt cx="474017" cy="474017"/>
          </a:xfrm>
        </p:grpSpPr>
        <p:sp>
          <p:nvSpPr>
            <p:cNvPr id="14" name="Shape 1474"/>
            <p:cNvSpPr/>
            <p:nvPr/>
          </p:nvSpPr>
          <p:spPr>
            <a:xfrm>
              <a:off x="3906591"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grpSp>
          <p:nvGrpSpPr>
            <p:cNvPr id="15" name="Group 1479"/>
            <p:cNvGrpSpPr/>
            <p:nvPr/>
          </p:nvGrpSpPr>
          <p:grpSpPr>
            <a:xfrm>
              <a:off x="4031314" y="2211790"/>
              <a:ext cx="199171" cy="186335"/>
              <a:chOff x="0" y="0"/>
              <a:chExt cx="398340" cy="372667"/>
            </a:xfrm>
          </p:grpSpPr>
          <p:sp>
            <p:nvSpPr>
              <p:cNvPr id="16" name="Shape 1477"/>
              <p:cNvSpPr/>
              <p:nvPr/>
            </p:nvSpPr>
            <p:spPr>
              <a:xfrm>
                <a:off x="0" y="0"/>
                <a:ext cx="346395" cy="241984"/>
              </a:xfrm>
              <a:custGeom>
                <a:avLst/>
                <a:gdLst/>
                <a:ahLst/>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7" name="Shape 1478"/>
              <p:cNvSpPr/>
              <p:nvPr/>
            </p:nvSpPr>
            <p:spPr>
              <a:xfrm>
                <a:off x="74826" y="149651"/>
                <a:ext cx="323515" cy="223017"/>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grpSp>
      </p:grpSp>
      <p:grpSp>
        <p:nvGrpSpPr>
          <p:cNvPr id="18" name="Group 40"/>
          <p:cNvGrpSpPr/>
          <p:nvPr/>
        </p:nvGrpSpPr>
        <p:grpSpPr>
          <a:xfrm>
            <a:off x="6746224" y="1566549"/>
            <a:ext cx="355513" cy="355513"/>
            <a:chOff x="8994965" y="2088732"/>
            <a:chExt cx="474017" cy="474017"/>
          </a:xfrm>
        </p:grpSpPr>
        <p:sp>
          <p:nvSpPr>
            <p:cNvPr id="19" name="Shape 1476"/>
            <p:cNvSpPr/>
            <p:nvPr/>
          </p:nvSpPr>
          <p:spPr>
            <a:xfrm>
              <a:off x="8994965"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20" name="Shape 1481"/>
            <p:cNvSpPr/>
            <p:nvPr/>
          </p:nvSpPr>
          <p:spPr>
            <a:xfrm>
              <a:off x="9132223" y="2211790"/>
              <a:ext cx="194606" cy="186335"/>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21" name="Text Placeholder 5"/>
          <p:cNvSpPr txBox="1">
            <a:spLocks/>
          </p:cNvSpPr>
          <p:nvPr/>
        </p:nvSpPr>
        <p:spPr>
          <a:xfrm>
            <a:off x="1052796" y="1952599"/>
            <a:ext cx="1274115" cy="43341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rPr>
              <a:t>点击输入标题</a:t>
            </a:r>
          </a:p>
        </p:txBody>
      </p:sp>
      <p:sp>
        <p:nvSpPr>
          <p:cNvPr id="22" name="Text Placeholder 6"/>
          <p:cNvSpPr txBox="1">
            <a:spLocks/>
          </p:cNvSpPr>
          <p:nvPr/>
        </p:nvSpPr>
        <p:spPr>
          <a:xfrm>
            <a:off x="943244" y="3006179"/>
            <a:ext cx="1540524" cy="850643"/>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3" name="Text Placeholder 5"/>
          <p:cNvSpPr txBox="1">
            <a:spLocks/>
          </p:cNvSpPr>
          <p:nvPr/>
        </p:nvSpPr>
        <p:spPr>
          <a:xfrm>
            <a:off x="3057331"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p>
        </p:txBody>
      </p:sp>
      <p:sp>
        <p:nvSpPr>
          <p:cNvPr id="24" name="Text Placeholder 5"/>
          <p:cNvSpPr txBox="1">
            <a:spLocks/>
          </p:cNvSpPr>
          <p:nvPr/>
        </p:nvSpPr>
        <p:spPr>
          <a:xfrm>
            <a:off x="6878326"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p>
        </p:txBody>
      </p:sp>
      <p:sp>
        <p:nvSpPr>
          <p:cNvPr id="25" name="Text Placeholder 6"/>
          <p:cNvSpPr txBox="1">
            <a:spLocks/>
          </p:cNvSpPr>
          <p:nvPr/>
        </p:nvSpPr>
        <p:spPr>
          <a:xfrm>
            <a:off x="2943703"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6" name="Text Placeholder 6"/>
          <p:cNvSpPr txBox="1">
            <a:spLocks/>
          </p:cNvSpPr>
          <p:nvPr/>
        </p:nvSpPr>
        <p:spPr>
          <a:xfrm>
            <a:off x="4847237"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7" name="Text Placeholder 6"/>
          <p:cNvSpPr txBox="1">
            <a:spLocks/>
          </p:cNvSpPr>
          <p:nvPr/>
        </p:nvSpPr>
        <p:spPr>
          <a:xfrm>
            <a:off x="6764698"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9" name="Text Placeholder 5"/>
          <p:cNvSpPr txBox="1">
            <a:spLocks/>
          </p:cNvSpPr>
          <p:nvPr/>
        </p:nvSpPr>
        <p:spPr>
          <a:xfrm>
            <a:off x="4960864"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p>
        </p:txBody>
      </p:sp>
      <p:sp>
        <p:nvSpPr>
          <p:cNvPr id="30" name="Shape 1475"/>
          <p:cNvSpPr/>
          <p:nvPr/>
        </p:nvSpPr>
        <p:spPr>
          <a:xfrm>
            <a:off x="4838084" y="1566549"/>
            <a:ext cx="355513" cy="3555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2" name="Shape 1480"/>
          <p:cNvSpPr/>
          <p:nvPr/>
        </p:nvSpPr>
        <p:spPr>
          <a:xfrm>
            <a:off x="4945719" y="1658843"/>
            <a:ext cx="139760" cy="139751"/>
          </a:xfrm>
          <a:custGeom>
            <a:avLst/>
            <a:gdLst/>
            <a:ahLst/>
            <a:cxnLst>
              <a:cxn ang="0">
                <a:pos x="wd2" y="hd2"/>
              </a:cxn>
              <a:cxn ang="5400000">
                <a:pos x="wd2" y="hd2"/>
              </a:cxn>
              <a:cxn ang="10800000">
                <a:pos x="wd2" y="hd2"/>
              </a:cxn>
              <a:cxn ang="16200000">
                <a:pos x="wd2" y="hd2"/>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sp>
        <p:nvSpPr>
          <p:cNvPr id="34"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089350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500"/>
                                        <p:tgtEl>
                                          <p:spTgt spid="21">
                                            <p:txEl>
                                              <p:pRg st="0" end="0"/>
                                            </p:txEl>
                                          </p:spTgt>
                                        </p:tgtEl>
                                      </p:cBhvr>
                                    </p:animEffect>
                                  </p:childTnLst>
                                </p:cTn>
                              </p:par>
                            </p:childTnLst>
                          </p:cTn>
                        </p:par>
                        <p:par>
                          <p:cTn id="20" fill="hold">
                            <p:stCondLst>
                              <p:cond delay="1850"/>
                            </p:stCondLst>
                            <p:childTnLst>
                              <p:par>
                                <p:cTn id="21" presetID="53"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350"/>
                            </p:stCondLst>
                            <p:childTnLst>
                              <p:par>
                                <p:cTn id="27" presetID="22" presetClass="entr" presetSubtype="1"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p:stCondLst>
                              <p:cond delay="2850"/>
                            </p:stCondLst>
                            <p:childTnLst>
                              <p:par>
                                <p:cTn id="31" presetID="18" presetClass="entr" presetSubtype="6" fill="hold" grpId="0" nodeType="after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strips(downRight)">
                                      <p:cBhvr>
                                        <p:cTn id="33" dur="500"/>
                                        <p:tgtEl>
                                          <p:spTgt spid="22">
                                            <p:txEl>
                                              <p:pRg st="0" end="0"/>
                                            </p:txEl>
                                          </p:spTgt>
                                        </p:tgtEl>
                                      </p:cBhvr>
                                    </p:animEffect>
                                  </p:childTnLst>
                                </p:cTn>
                              </p:par>
                            </p:childTnLst>
                          </p:cTn>
                        </p:par>
                        <p:par>
                          <p:cTn id="34" fill="hold">
                            <p:stCondLst>
                              <p:cond delay="335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38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4350"/>
                            </p:stCondLst>
                            <p:childTnLst>
                              <p:par>
                                <p:cTn id="43" presetID="53" presetClass="entr" presetSubtype="16"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850"/>
                            </p:stCondLst>
                            <p:childTnLst>
                              <p:par>
                                <p:cTn id="49" presetID="22" presetClass="entr" presetSubtype="1"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up)">
                                      <p:cBhvr>
                                        <p:cTn id="51" dur="500"/>
                                        <p:tgtEl>
                                          <p:spTgt spid="3"/>
                                        </p:tgtEl>
                                      </p:cBhvr>
                                    </p:animEffect>
                                  </p:childTnLst>
                                </p:cTn>
                              </p:par>
                            </p:childTnLst>
                          </p:cTn>
                        </p:par>
                        <p:par>
                          <p:cTn id="52" fill="hold">
                            <p:stCondLst>
                              <p:cond delay="53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585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6350"/>
                            </p:stCondLst>
                            <p:childTnLst>
                              <p:par>
                                <p:cTn id="61" presetID="10"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par>
                          <p:cTn id="64" fill="hold">
                            <p:stCondLst>
                              <p:cond delay="6850"/>
                            </p:stCondLst>
                            <p:childTnLst>
                              <p:par>
                                <p:cTn id="65" presetID="10" presetClass="entr" presetSubtype="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par>
                          <p:cTn id="71" fill="hold">
                            <p:stCondLst>
                              <p:cond delay="7350"/>
                            </p:stCondLst>
                            <p:childTnLst>
                              <p:par>
                                <p:cTn id="72" presetID="22" presetClass="entr" presetSubtype="1" fill="hold" grpId="0"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up)">
                                      <p:cBhvr>
                                        <p:cTn id="74" dur="500"/>
                                        <p:tgtEl>
                                          <p:spTgt spid="4"/>
                                        </p:tgtEl>
                                      </p:cBhvr>
                                    </p:animEffect>
                                  </p:childTnLst>
                                </p:cTn>
                              </p:par>
                            </p:childTnLst>
                          </p:cTn>
                        </p:par>
                        <p:par>
                          <p:cTn id="75" fill="hold">
                            <p:stCondLst>
                              <p:cond delay="7850"/>
                            </p:stCondLst>
                            <p:childTnLst>
                              <p:par>
                                <p:cTn id="76" presetID="18" presetClass="entr" presetSubtype="6"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strips(downRight)">
                                      <p:cBhvr>
                                        <p:cTn id="78" dur="500"/>
                                        <p:tgtEl>
                                          <p:spTgt spid="26"/>
                                        </p:tgtEl>
                                      </p:cBhvr>
                                    </p:animEffect>
                                  </p:childTnLst>
                                </p:cTn>
                              </p:par>
                            </p:childTnLst>
                          </p:cTn>
                        </p:par>
                        <p:par>
                          <p:cTn id="79" fill="hold">
                            <p:stCondLst>
                              <p:cond delay="8350"/>
                            </p:stCondLst>
                            <p:childTnLst>
                              <p:par>
                                <p:cTn id="80" presetID="10" presetClass="entr" presetSubtype="0" fill="hold" grpId="0"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par>
                          <p:cTn id="83" fill="hold">
                            <p:stCondLst>
                              <p:cond delay="8850"/>
                            </p:stCondLst>
                            <p:childTnLst>
                              <p:par>
                                <p:cTn id="84" presetID="10" presetClass="entr" presetSubtype="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par>
                          <p:cTn id="87" fill="hold">
                            <p:stCondLst>
                              <p:cond delay="9350"/>
                            </p:stCondLst>
                            <p:childTnLst>
                              <p:par>
                                <p:cTn id="88" presetID="53" presetClass="entr" presetSubtype="16" fill="hold"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500" fill="hold"/>
                                        <p:tgtEl>
                                          <p:spTgt spid="18"/>
                                        </p:tgtEl>
                                        <p:attrNameLst>
                                          <p:attrName>ppt_w</p:attrName>
                                        </p:attrNameLst>
                                      </p:cBhvr>
                                      <p:tavLst>
                                        <p:tav tm="0">
                                          <p:val>
                                            <p:fltVal val="0"/>
                                          </p:val>
                                        </p:tav>
                                        <p:tav tm="100000">
                                          <p:val>
                                            <p:strVal val="#ppt_w"/>
                                          </p:val>
                                        </p:tav>
                                      </p:tavLst>
                                    </p:anim>
                                    <p:anim calcmode="lin" valueType="num">
                                      <p:cBhvr>
                                        <p:cTn id="91" dur="500" fill="hold"/>
                                        <p:tgtEl>
                                          <p:spTgt spid="18"/>
                                        </p:tgtEl>
                                        <p:attrNameLst>
                                          <p:attrName>ppt_h</p:attrName>
                                        </p:attrNameLst>
                                      </p:cBhvr>
                                      <p:tavLst>
                                        <p:tav tm="0">
                                          <p:val>
                                            <p:fltVal val="0"/>
                                          </p:val>
                                        </p:tav>
                                        <p:tav tm="100000">
                                          <p:val>
                                            <p:strVal val="#ppt_h"/>
                                          </p:val>
                                        </p:tav>
                                      </p:tavLst>
                                    </p:anim>
                                    <p:animEffect transition="in" filter="fade">
                                      <p:cBhvr>
                                        <p:cTn id="92" dur="500"/>
                                        <p:tgtEl>
                                          <p:spTgt spid="18"/>
                                        </p:tgtEl>
                                      </p:cBhvr>
                                    </p:animEffect>
                                  </p:childTnLst>
                                </p:cTn>
                              </p:par>
                            </p:childTnLst>
                          </p:cTn>
                        </p:par>
                        <p:par>
                          <p:cTn id="93" fill="hold">
                            <p:stCondLst>
                              <p:cond delay="9850"/>
                            </p:stCondLst>
                            <p:childTnLst>
                              <p:par>
                                <p:cTn id="94" presetID="22" presetClass="entr" presetSubtype="1" fill="hold" grpId="0" nodeType="after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wipe(up)">
                                      <p:cBhvr>
                                        <p:cTn id="96" dur="500"/>
                                        <p:tgtEl>
                                          <p:spTgt spid="5"/>
                                        </p:tgtEl>
                                      </p:cBhvr>
                                    </p:animEffect>
                                  </p:childTnLst>
                                </p:cTn>
                              </p:par>
                            </p:childTnLst>
                          </p:cTn>
                        </p:par>
                        <p:par>
                          <p:cTn id="97" fill="hold">
                            <p:stCondLst>
                              <p:cond delay="10350"/>
                            </p:stCondLst>
                            <p:childTnLst>
                              <p:par>
                                <p:cTn id="98" presetID="18" presetClass="entr" presetSubtype="6"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strips(downRight)">
                                      <p:cBhvr>
                                        <p:cTn id="10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0" grpId="0" animBg="1"/>
      <p:bldP spid="11" grpId="0" animBg="1"/>
      <p:bldP spid="12" grpId="0" animBg="1"/>
      <p:bldP spid="21" grpId="0" build="p"/>
      <p:bldP spid="22" grpId="0" build="p"/>
      <p:bldP spid="23" grpId="0"/>
      <p:bldP spid="24" grpId="0"/>
      <p:bldP spid="25" grpId="0"/>
      <p:bldP spid="26" grpId="0"/>
      <p:bldP spid="27" grpId="0"/>
      <p:bldP spid="29" grpId="0"/>
      <p:bldP spid="30" grpId="0" animBg="1"/>
      <p:bldP spid="32" grpId="0" animBg="1"/>
      <p:bldP spid="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4559213" y="1525796"/>
            <a:ext cx="657143" cy="850359"/>
            <a:chOff x="6078950" y="2211813"/>
            <a:chExt cx="876190" cy="1133812"/>
          </a:xfrm>
        </p:grpSpPr>
        <p:sp>
          <p:nvSpPr>
            <p:cNvPr id="3" name="Shape 1585"/>
            <p:cNvSpPr/>
            <p:nvPr/>
          </p:nvSpPr>
          <p:spPr>
            <a:xfrm>
              <a:off x="6227601" y="2211813"/>
              <a:ext cx="617337" cy="1061954"/>
            </a:xfrm>
            <a:custGeom>
              <a:avLst/>
              <a:gdLst/>
              <a:ahLst/>
              <a:cxnLst>
                <a:cxn ang="0">
                  <a:pos x="wd2" y="hd2"/>
                </a:cxn>
                <a:cxn ang="5400000">
                  <a:pos x="wd2" y="hd2"/>
                </a:cxn>
                <a:cxn ang="10800000">
                  <a:pos x="wd2" y="hd2"/>
                </a:cxn>
                <a:cxn ang="16200000">
                  <a:pos x="wd2" y="hd2"/>
                </a:cxn>
              </a:cxnLst>
              <a:rect l="0" t="0" r="r" b="b"/>
              <a:pathLst>
                <a:path w="21600" h="21600" extrusionOk="0">
                  <a:moveTo>
                    <a:pt x="0" y="19118"/>
                  </a:moveTo>
                  <a:lnTo>
                    <a:pt x="9697" y="5751"/>
                  </a:lnTo>
                  <a:lnTo>
                    <a:pt x="7758" y="5277"/>
                  </a:lnTo>
                  <a:lnTo>
                    <a:pt x="19720" y="0"/>
                  </a:lnTo>
                  <a:lnTo>
                    <a:pt x="21600" y="8660"/>
                  </a:lnTo>
                  <a:lnTo>
                    <a:pt x="19824" y="8226"/>
                  </a:lnTo>
                  <a:lnTo>
                    <a:pt x="10122" y="21600"/>
                  </a:lnTo>
                  <a:cubicBezTo>
                    <a:pt x="10122" y="21600"/>
                    <a:pt x="0" y="19118"/>
                    <a:pt x="0" y="19118"/>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4" name="Shape 1593"/>
            <p:cNvSpPr/>
            <p:nvPr/>
          </p:nvSpPr>
          <p:spPr>
            <a:xfrm>
              <a:off x="6078950" y="2588395"/>
              <a:ext cx="876190" cy="757230"/>
            </a:xfrm>
            <a:custGeom>
              <a:avLst/>
              <a:gdLst/>
              <a:ahLst/>
              <a:cxnLst>
                <a:cxn ang="0">
                  <a:pos x="wd2" y="hd2"/>
                </a:cxn>
                <a:cxn ang="5400000">
                  <a:pos x="wd2" y="hd2"/>
                </a:cxn>
                <a:cxn ang="10800000">
                  <a:pos x="wd2" y="hd2"/>
                </a:cxn>
                <a:cxn ang="16200000">
                  <a:pos x="wd2" y="hd2"/>
                </a:cxn>
              </a:cxnLst>
              <a:rect l="0" t="0" r="r" b="b"/>
              <a:pathLst>
                <a:path w="21600" h="21600" extrusionOk="0">
                  <a:moveTo>
                    <a:pt x="11880" y="21600"/>
                  </a:moveTo>
                  <a:lnTo>
                    <a:pt x="21600" y="10353"/>
                  </a:lnTo>
                  <a:cubicBezTo>
                    <a:pt x="16072" y="3956"/>
                    <a:pt x="8435" y="0"/>
                    <a:pt x="0" y="0"/>
                  </a:cubicBezTo>
                  <a:lnTo>
                    <a:pt x="0" y="15906"/>
                  </a:lnTo>
                  <a:cubicBezTo>
                    <a:pt x="4639" y="15906"/>
                    <a:pt x="8839" y="18082"/>
                    <a:pt x="11880" y="2160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5" name="Group 4"/>
          <p:cNvGrpSpPr/>
          <p:nvPr/>
        </p:nvGrpSpPr>
        <p:grpSpPr>
          <a:xfrm>
            <a:off x="4923407" y="2083236"/>
            <a:ext cx="886571" cy="657146"/>
            <a:chOff x="6564542" y="2955067"/>
            <a:chExt cx="1182094" cy="876194"/>
          </a:xfrm>
        </p:grpSpPr>
        <p:sp>
          <p:nvSpPr>
            <p:cNvPr id="6" name="Shape 1588"/>
            <p:cNvSpPr/>
            <p:nvPr/>
          </p:nvSpPr>
          <p:spPr>
            <a:xfrm>
              <a:off x="6683463" y="3123538"/>
              <a:ext cx="1063173" cy="615256"/>
            </a:xfrm>
            <a:custGeom>
              <a:avLst/>
              <a:gdLst/>
              <a:ahLst/>
              <a:cxnLst>
                <a:cxn ang="0">
                  <a:pos x="wd2" y="hd2"/>
                </a:cxn>
                <a:cxn ang="5400000">
                  <a:pos x="wd2" y="hd2"/>
                </a:cxn>
                <a:cxn ang="10800000">
                  <a:pos x="wd2" y="hd2"/>
                </a:cxn>
                <a:cxn ang="16200000">
                  <a:pos x="wd2" y="hd2"/>
                </a:cxn>
              </a:cxnLst>
              <a:rect l="0" t="0" r="r" b="b"/>
              <a:pathLst>
                <a:path w="21600" h="21600" extrusionOk="0">
                  <a:moveTo>
                    <a:pt x="0" y="11389"/>
                  </a:moveTo>
                  <a:lnTo>
                    <a:pt x="13424" y="1954"/>
                  </a:lnTo>
                  <a:lnTo>
                    <a:pt x="12962" y="0"/>
                  </a:lnTo>
                  <a:lnTo>
                    <a:pt x="21600" y="2047"/>
                  </a:lnTo>
                  <a:lnTo>
                    <a:pt x="16255" y="13950"/>
                  </a:lnTo>
                  <a:lnTo>
                    <a:pt x="15833" y="12161"/>
                  </a:lnTo>
                  <a:lnTo>
                    <a:pt x="2403" y="21600"/>
                  </a:lnTo>
                  <a:cubicBezTo>
                    <a:pt x="2403" y="21600"/>
                    <a:pt x="0" y="11389"/>
                    <a:pt x="0" y="11389"/>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7" name="Shape 1596"/>
            <p:cNvSpPr/>
            <p:nvPr/>
          </p:nvSpPr>
          <p:spPr>
            <a:xfrm>
              <a:off x="6564542" y="2955067"/>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21600"/>
                  </a:moveTo>
                  <a:lnTo>
                    <a:pt x="21600" y="21600"/>
                  </a:lnTo>
                  <a:cubicBezTo>
                    <a:pt x="21600" y="13165"/>
                    <a:pt x="17644" y="5528"/>
                    <a:pt x="11247" y="0"/>
                  </a:cubicBezTo>
                  <a:lnTo>
                    <a:pt x="0" y="9720"/>
                  </a:lnTo>
                  <a:cubicBezTo>
                    <a:pt x="3518" y="12760"/>
                    <a:pt x="5694" y="16960"/>
                    <a:pt x="5694" y="2160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8" name="Group 6"/>
          <p:cNvGrpSpPr/>
          <p:nvPr/>
        </p:nvGrpSpPr>
        <p:grpSpPr>
          <a:xfrm>
            <a:off x="4923408" y="2737300"/>
            <a:ext cx="863367" cy="657146"/>
            <a:chOff x="6564542" y="3827152"/>
            <a:chExt cx="1151156" cy="876194"/>
          </a:xfrm>
        </p:grpSpPr>
        <p:sp>
          <p:nvSpPr>
            <p:cNvPr id="9" name="Shape 1586"/>
            <p:cNvSpPr/>
            <p:nvPr/>
          </p:nvSpPr>
          <p:spPr>
            <a:xfrm>
              <a:off x="6653734" y="3985712"/>
              <a:ext cx="1061964" cy="617346"/>
            </a:xfrm>
            <a:custGeom>
              <a:avLst/>
              <a:gdLst/>
              <a:ahLst/>
              <a:cxnLst>
                <a:cxn ang="0">
                  <a:pos x="wd2" y="hd2"/>
                </a:cxn>
                <a:cxn ang="5400000">
                  <a:pos x="wd2" y="hd2"/>
                </a:cxn>
                <a:cxn ang="10800000">
                  <a:pos x="wd2" y="hd2"/>
                </a:cxn>
                <a:cxn ang="16200000">
                  <a:pos x="wd2" y="hd2"/>
                </a:cxn>
              </a:cxnLst>
              <a:rect l="0" t="0" r="r" b="b"/>
              <a:pathLst>
                <a:path w="21600" h="21600" extrusionOk="0">
                  <a:moveTo>
                    <a:pt x="2481" y="0"/>
                  </a:moveTo>
                  <a:lnTo>
                    <a:pt x="15849" y="9698"/>
                  </a:lnTo>
                  <a:lnTo>
                    <a:pt x="16323" y="7759"/>
                  </a:lnTo>
                  <a:lnTo>
                    <a:pt x="21600" y="19720"/>
                  </a:lnTo>
                  <a:lnTo>
                    <a:pt x="12940" y="21600"/>
                  </a:lnTo>
                  <a:lnTo>
                    <a:pt x="13374" y="19824"/>
                  </a:lnTo>
                  <a:lnTo>
                    <a:pt x="0" y="10123"/>
                  </a:lnTo>
                  <a:cubicBezTo>
                    <a:pt x="0" y="10123"/>
                    <a:pt x="2481" y="0"/>
                    <a:pt x="2481"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0" name="Shape 1599"/>
            <p:cNvSpPr/>
            <p:nvPr/>
          </p:nvSpPr>
          <p:spPr>
            <a:xfrm>
              <a:off x="6564542"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0"/>
                  </a:moveTo>
                  <a:cubicBezTo>
                    <a:pt x="5694" y="4640"/>
                    <a:pt x="3518" y="8840"/>
                    <a:pt x="0" y="11880"/>
                  </a:cubicBezTo>
                  <a:lnTo>
                    <a:pt x="11247" y="21600"/>
                  </a:lnTo>
                  <a:cubicBezTo>
                    <a:pt x="17644" y="16072"/>
                    <a:pt x="21600" y="8435"/>
                    <a:pt x="21600" y="0"/>
                  </a:cubicBezTo>
                  <a:cubicBezTo>
                    <a:pt x="21600" y="0"/>
                    <a:pt x="5694" y="0"/>
                    <a:pt x="5694"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1" name="Group 7"/>
          <p:cNvGrpSpPr/>
          <p:nvPr/>
        </p:nvGrpSpPr>
        <p:grpSpPr>
          <a:xfrm>
            <a:off x="4559213" y="3101494"/>
            <a:ext cx="657143" cy="886571"/>
            <a:chOff x="6078950" y="4312744"/>
            <a:chExt cx="876190" cy="1182094"/>
          </a:xfrm>
        </p:grpSpPr>
        <p:sp>
          <p:nvSpPr>
            <p:cNvPr id="12" name="Shape 1587"/>
            <p:cNvSpPr/>
            <p:nvPr/>
          </p:nvSpPr>
          <p:spPr>
            <a:xfrm>
              <a:off x="6168141" y="4431665"/>
              <a:ext cx="615228" cy="1063173"/>
            </a:xfrm>
            <a:custGeom>
              <a:avLst/>
              <a:gdLst/>
              <a:ahLst/>
              <a:cxnLst>
                <a:cxn ang="0">
                  <a:pos x="wd2" y="hd2"/>
                </a:cxn>
                <a:cxn ang="5400000">
                  <a:pos x="wd2" y="hd2"/>
                </a:cxn>
                <a:cxn ang="10800000">
                  <a:pos x="wd2" y="hd2"/>
                </a:cxn>
                <a:cxn ang="16200000">
                  <a:pos x="wd2" y="hd2"/>
                </a:cxn>
              </a:cxnLst>
              <a:rect l="0" t="0" r="r" b="b"/>
              <a:pathLst>
                <a:path w="21600" h="21600" extrusionOk="0">
                  <a:moveTo>
                    <a:pt x="10211" y="0"/>
                  </a:moveTo>
                  <a:lnTo>
                    <a:pt x="19646" y="13424"/>
                  </a:lnTo>
                  <a:lnTo>
                    <a:pt x="21600" y="12962"/>
                  </a:lnTo>
                  <a:lnTo>
                    <a:pt x="19554" y="21600"/>
                  </a:lnTo>
                  <a:lnTo>
                    <a:pt x="7650" y="16255"/>
                  </a:lnTo>
                  <a:lnTo>
                    <a:pt x="9439" y="15833"/>
                  </a:lnTo>
                  <a:lnTo>
                    <a:pt x="0" y="2403"/>
                  </a:lnTo>
                  <a:cubicBezTo>
                    <a:pt x="0" y="2403"/>
                    <a:pt x="10211" y="0"/>
                    <a:pt x="10211"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3" name="Shape 1602"/>
            <p:cNvSpPr/>
            <p:nvPr/>
          </p:nvSpPr>
          <p:spPr>
            <a:xfrm>
              <a:off x="6078950" y="4312744"/>
              <a:ext cx="876190" cy="757220"/>
            </a:xfrm>
            <a:custGeom>
              <a:avLst/>
              <a:gdLst/>
              <a:ahLst/>
              <a:cxnLst>
                <a:cxn ang="0">
                  <a:pos x="wd2" y="hd2"/>
                </a:cxn>
                <a:cxn ang="5400000">
                  <a:pos x="wd2" y="hd2"/>
                </a:cxn>
                <a:cxn ang="10800000">
                  <a:pos x="wd2" y="hd2"/>
                </a:cxn>
                <a:cxn ang="16200000">
                  <a:pos x="wd2" y="hd2"/>
                </a:cxn>
              </a:cxnLst>
              <a:rect l="0" t="0" r="r" b="b"/>
              <a:pathLst>
                <a:path w="21600" h="21600" extrusionOk="0">
                  <a:moveTo>
                    <a:pt x="0" y="5694"/>
                  </a:moveTo>
                  <a:lnTo>
                    <a:pt x="0" y="21600"/>
                  </a:lnTo>
                  <a:cubicBezTo>
                    <a:pt x="8435" y="21600"/>
                    <a:pt x="16072" y="17643"/>
                    <a:pt x="21600" y="11247"/>
                  </a:cubicBezTo>
                  <a:lnTo>
                    <a:pt x="11880" y="0"/>
                  </a:lnTo>
                  <a:cubicBezTo>
                    <a:pt x="8839" y="3518"/>
                    <a:pt x="4639" y="5694"/>
                    <a:pt x="0" y="5694"/>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4" name="Group 8"/>
          <p:cNvGrpSpPr/>
          <p:nvPr/>
        </p:nvGrpSpPr>
        <p:grpSpPr>
          <a:xfrm>
            <a:off x="3905150" y="3101494"/>
            <a:ext cx="657146" cy="886571"/>
            <a:chOff x="5206865" y="4312744"/>
            <a:chExt cx="876194" cy="1182094"/>
          </a:xfrm>
        </p:grpSpPr>
        <p:sp>
          <p:nvSpPr>
            <p:cNvPr id="15" name="Shape 1591"/>
            <p:cNvSpPr/>
            <p:nvPr/>
          </p:nvSpPr>
          <p:spPr>
            <a:xfrm>
              <a:off x="5375337" y="4431665"/>
              <a:ext cx="615241" cy="1063173"/>
            </a:xfrm>
            <a:custGeom>
              <a:avLst/>
              <a:gdLst/>
              <a:ahLst/>
              <a:cxnLst>
                <a:cxn ang="0">
                  <a:pos x="wd2" y="hd2"/>
                </a:cxn>
                <a:cxn ang="5400000">
                  <a:pos x="wd2" y="hd2"/>
                </a:cxn>
                <a:cxn ang="10800000">
                  <a:pos x="wd2" y="hd2"/>
                </a:cxn>
                <a:cxn ang="16200000">
                  <a:pos x="wd2" y="hd2"/>
                </a:cxn>
              </a:cxnLst>
              <a:rect l="0" t="0" r="r" b="b"/>
              <a:pathLst>
                <a:path w="21600" h="21600" extrusionOk="0">
                  <a:moveTo>
                    <a:pt x="11389" y="0"/>
                  </a:moveTo>
                  <a:lnTo>
                    <a:pt x="1954" y="13424"/>
                  </a:lnTo>
                  <a:lnTo>
                    <a:pt x="0" y="12962"/>
                  </a:lnTo>
                  <a:lnTo>
                    <a:pt x="2046" y="21600"/>
                  </a:lnTo>
                  <a:lnTo>
                    <a:pt x="13950" y="16255"/>
                  </a:lnTo>
                  <a:lnTo>
                    <a:pt x="12161" y="15833"/>
                  </a:lnTo>
                  <a:lnTo>
                    <a:pt x="21600" y="2403"/>
                  </a:lnTo>
                  <a:cubicBezTo>
                    <a:pt x="21600" y="2403"/>
                    <a:pt x="11389" y="0"/>
                    <a:pt x="11389"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6" name="Shape 1605"/>
            <p:cNvSpPr/>
            <p:nvPr/>
          </p:nvSpPr>
          <p:spPr>
            <a:xfrm>
              <a:off x="5206865" y="4312744"/>
              <a:ext cx="876194" cy="757220"/>
            </a:xfrm>
            <a:custGeom>
              <a:avLst/>
              <a:gdLst/>
              <a:ahLst/>
              <a:cxnLst>
                <a:cxn ang="0">
                  <a:pos x="wd2" y="hd2"/>
                </a:cxn>
                <a:cxn ang="5400000">
                  <a:pos x="wd2" y="hd2"/>
                </a:cxn>
                <a:cxn ang="10800000">
                  <a:pos x="wd2" y="hd2"/>
                </a:cxn>
                <a:cxn ang="16200000">
                  <a:pos x="wd2" y="hd2"/>
                </a:cxn>
              </a:cxnLst>
              <a:rect l="0" t="0" r="r" b="b"/>
              <a:pathLst>
                <a:path w="21600" h="21600" extrusionOk="0">
                  <a:moveTo>
                    <a:pt x="9720" y="0"/>
                  </a:moveTo>
                  <a:lnTo>
                    <a:pt x="0" y="11247"/>
                  </a:lnTo>
                  <a:cubicBezTo>
                    <a:pt x="5528" y="17643"/>
                    <a:pt x="13165" y="21600"/>
                    <a:pt x="21600" y="21600"/>
                  </a:cubicBezTo>
                  <a:lnTo>
                    <a:pt x="21600" y="5694"/>
                  </a:lnTo>
                  <a:cubicBezTo>
                    <a:pt x="16960" y="5694"/>
                    <a:pt x="12760" y="3518"/>
                    <a:pt x="9720"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7" name="Group 9"/>
          <p:cNvGrpSpPr/>
          <p:nvPr/>
        </p:nvGrpSpPr>
        <p:grpSpPr>
          <a:xfrm>
            <a:off x="3332845" y="2737300"/>
            <a:ext cx="865225" cy="657146"/>
            <a:chOff x="4443791" y="3827152"/>
            <a:chExt cx="1153633" cy="876194"/>
          </a:xfrm>
        </p:grpSpPr>
        <p:sp>
          <p:nvSpPr>
            <p:cNvPr id="18" name="Shape 1590"/>
            <p:cNvSpPr/>
            <p:nvPr/>
          </p:nvSpPr>
          <p:spPr>
            <a:xfrm>
              <a:off x="4443791" y="3985712"/>
              <a:ext cx="1061959" cy="617346"/>
            </a:xfrm>
            <a:custGeom>
              <a:avLst/>
              <a:gdLst/>
              <a:ahLst/>
              <a:cxnLst>
                <a:cxn ang="0">
                  <a:pos x="wd2" y="hd2"/>
                </a:cxn>
                <a:cxn ang="5400000">
                  <a:pos x="wd2" y="hd2"/>
                </a:cxn>
                <a:cxn ang="10800000">
                  <a:pos x="wd2" y="hd2"/>
                </a:cxn>
                <a:cxn ang="16200000">
                  <a:pos x="wd2" y="hd2"/>
                </a:cxn>
              </a:cxnLst>
              <a:rect l="0" t="0" r="r" b="b"/>
              <a:pathLst>
                <a:path w="21600" h="21600" extrusionOk="0">
                  <a:moveTo>
                    <a:pt x="19118" y="0"/>
                  </a:moveTo>
                  <a:lnTo>
                    <a:pt x="5751" y="9698"/>
                  </a:lnTo>
                  <a:lnTo>
                    <a:pt x="5277" y="7759"/>
                  </a:lnTo>
                  <a:lnTo>
                    <a:pt x="0" y="19720"/>
                  </a:lnTo>
                  <a:lnTo>
                    <a:pt x="8660" y="21600"/>
                  </a:lnTo>
                  <a:lnTo>
                    <a:pt x="8226" y="19824"/>
                  </a:lnTo>
                  <a:lnTo>
                    <a:pt x="21600" y="10123"/>
                  </a:lnTo>
                  <a:cubicBezTo>
                    <a:pt x="21600" y="10123"/>
                    <a:pt x="19118" y="0"/>
                    <a:pt x="19118"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9" name="Shape 1608"/>
            <p:cNvSpPr/>
            <p:nvPr/>
          </p:nvSpPr>
          <p:spPr>
            <a:xfrm>
              <a:off x="4840194"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15906" y="0"/>
                  </a:moveTo>
                  <a:lnTo>
                    <a:pt x="0" y="0"/>
                  </a:lnTo>
                  <a:cubicBezTo>
                    <a:pt x="0" y="8436"/>
                    <a:pt x="3956" y="16072"/>
                    <a:pt x="10353" y="21600"/>
                  </a:cubicBezTo>
                  <a:lnTo>
                    <a:pt x="21600" y="11880"/>
                  </a:lnTo>
                  <a:cubicBezTo>
                    <a:pt x="18082" y="8840"/>
                    <a:pt x="15906" y="4640"/>
                    <a:pt x="15906"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0" name="Group 10"/>
          <p:cNvGrpSpPr/>
          <p:nvPr/>
        </p:nvGrpSpPr>
        <p:grpSpPr>
          <a:xfrm>
            <a:off x="3303115" y="2083236"/>
            <a:ext cx="894947" cy="657146"/>
            <a:chOff x="4404151" y="2955067"/>
            <a:chExt cx="1193263" cy="876194"/>
          </a:xfrm>
        </p:grpSpPr>
        <p:sp>
          <p:nvSpPr>
            <p:cNvPr id="21" name="Shape 1592"/>
            <p:cNvSpPr/>
            <p:nvPr/>
          </p:nvSpPr>
          <p:spPr>
            <a:xfrm>
              <a:off x="4404151" y="3123538"/>
              <a:ext cx="1063183" cy="615256"/>
            </a:xfrm>
            <a:custGeom>
              <a:avLst/>
              <a:gdLst/>
              <a:ahLst/>
              <a:cxnLst>
                <a:cxn ang="0">
                  <a:pos x="wd2" y="hd2"/>
                </a:cxn>
                <a:cxn ang="5400000">
                  <a:pos x="wd2" y="hd2"/>
                </a:cxn>
                <a:cxn ang="10800000">
                  <a:pos x="wd2" y="hd2"/>
                </a:cxn>
                <a:cxn ang="16200000">
                  <a:pos x="wd2" y="hd2"/>
                </a:cxn>
              </a:cxnLst>
              <a:rect l="0" t="0" r="r" b="b"/>
              <a:pathLst>
                <a:path w="21600" h="21600" extrusionOk="0">
                  <a:moveTo>
                    <a:pt x="21600" y="11389"/>
                  </a:moveTo>
                  <a:lnTo>
                    <a:pt x="8177" y="1954"/>
                  </a:lnTo>
                  <a:lnTo>
                    <a:pt x="8638" y="0"/>
                  </a:lnTo>
                  <a:lnTo>
                    <a:pt x="0" y="2047"/>
                  </a:lnTo>
                  <a:lnTo>
                    <a:pt x="5345" y="13950"/>
                  </a:lnTo>
                  <a:lnTo>
                    <a:pt x="5767" y="12161"/>
                  </a:lnTo>
                  <a:lnTo>
                    <a:pt x="19197" y="21600"/>
                  </a:lnTo>
                  <a:cubicBezTo>
                    <a:pt x="19197" y="21600"/>
                    <a:pt x="21600" y="11389"/>
                    <a:pt x="21600" y="11389"/>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2" name="Shape 1611"/>
            <p:cNvSpPr/>
            <p:nvPr/>
          </p:nvSpPr>
          <p:spPr>
            <a:xfrm>
              <a:off x="4840194" y="2955067"/>
              <a:ext cx="757220" cy="876194"/>
            </a:xfrm>
            <a:custGeom>
              <a:avLst/>
              <a:gdLst/>
              <a:ahLst/>
              <a:cxnLst>
                <a:cxn ang="0">
                  <a:pos x="wd2" y="hd2"/>
                </a:cxn>
                <a:cxn ang="5400000">
                  <a:pos x="wd2" y="hd2"/>
                </a:cxn>
                <a:cxn ang="10800000">
                  <a:pos x="wd2" y="hd2"/>
                </a:cxn>
                <a:cxn ang="16200000">
                  <a:pos x="wd2" y="hd2"/>
                </a:cxn>
              </a:cxnLst>
              <a:rect l="0" t="0" r="r" b="b"/>
              <a:pathLst>
                <a:path w="21600" h="21600" extrusionOk="0">
                  <a:moveTo>
                    <a:pt x="21600" y="9720"/>
                  </a:moveTo>
                  <a:lnTo>
                    <a:pt x="10353" y="0"/>
                  </a:lnTo>
                  <a:cubicBezTo>
                    <a:pt x="3956" y="5528"/>
                    <a:pt x="0" y="13165"/>
                    <a:pt x="0" y="21600"/>
                  </a:cubicBezTo>
                  <a:lnTo>
                    <a:pt x="15906" y="21600"/>
                  </a:lnTo>
                  <a:cubicBezTo>
                    <a:pt x="15906" y="16960"/>
                    <a:pt x="18082" y="12760"/>
                    <a:pt x="21600" y="972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3" name="Group 2"/>
          <p:cNvGrpSpPr/>
          <p:nvPr/>
        </p:nvGrpSpPr>
        <p:grpSpPr>
          <a:xfrm>
            <a:off x="3905149" y="1525796"/>
            <a:ext cx="657146" cy="850357"/>
            <a:chOff x="5206865" y="2211813"/>
            <a:chExt cx="876194" cy="1133810"/>
          </a:xfrm>
        </p:grpSpPr>
        <p:sp>
          <p:nvSpPr>
            <p:cNvPr id="24" name="Shape 1589"/>
            <p:cNvSpPr/>
            <p:nvPr/>
          </p:nvSpPr>
          <p:spPr>
            <a:xfrm>
              <a:off x="5315876" y="2211813"/>
              <a:ext cx="617346" cy="1061954"/>
            </a:xfrm>
            <a:custGeom>
              <a:avLst/>
              <a:gdLst/>
              <a:ahLst/>
              <a:cxnLst>
                <a:cxn ang="0">
                  <a:pos x="wd2" y="hd2"/>
                </a:cxn>
                <a:cxn ang="5400000">
                  <a:pos x="wd2" y="hd2"/>
                </a:cxn>
                <a:cxn ang="10800000">
                  <a:pos x="wd2" y="hd2"/>
                </a:cxn>
                <a:cxn ang="16200000">
                  <a:pos x="wd2" y="hd2"/>
                </a:cxn>
              </a:cxnLst>
              <a:rect l="0" t="0" r="r" b="b"/>
              <a:pathLst>
                <a:path w="21600" h="21600" extrusionOk="0">
                  <a:moveTo>
                    <a:pt x="21600" y="19118"/>
                  </a:moveTo>
                  <a:lnTo>
                    <a:pt x="11902" y="5751"/>
                  </a:lnTo>
                  <a:lnTo>
                    <a:pt x="13841" y="5277"/>
                  </a:lnTo>
                  <a:lnTo>
                    <a:pt x="1880" y="0"/>
                  </a:lnTo>
                  <a:lnTo>
                    <a:pt x="0" y="8660"/>
                  </a:lnTo>
                  <a:lnTo>
                    <a:pt x="1775" y="8226"/>
                  </a:lnTo>
                  <a:lnTo>
                    <a:pt x="11478" y="21600"/>
                  </a:lnTo>
                  <a:cubicBezTo>
                    <a:pt x="11478" y="21600"/>
                    <a:pt x="21600" y="19118"/>
                    <a:pt x="21600" y="19118"/>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5" name="Shape 1614"/>
            <p:cNvSpPr/>
            <p:nvPr/>
          </p:nvSpPr>
          <p:spPr>
            <a:xfrm>
              <a:off x="5206865" y="2588396"/>
              <a:ext cx="876194" cy="757227"/>
            </a:xfrm>
            <a:custGeom>
              <a:avLst/>
              <a:gdLst/>
              <a:ahLst/>
              <a:cxnLst>
                <a:cxn ang="0">
                  <a:pos x="wd2" y="hd2"/>
                </a:cxn>
                <a:cxn ang="5400000">
                  <a:pos x="wd2" y="hd2"/>
                </a:cxn>
                <a:cxn ang="10800000">
                  <a:pos x="wd2" y="hd2"/>
                </a:cxn>
                <a:cxn ang="16200000">
                  <a:pos x="wd2" y="hd2"/>
                </a:cxn>
              </a:cxnLst>
              <a:rect l="0" t="0" r="r" b="b"/>
              <a:pathLst>
                <a:path w="21600" h="21600" extrusionOk="0">
                  <a:moveTo>
                    <a:pt x="21600" y="15906"/>
                  </a:moveTo>
                  <a:lnTo>
                    <a:pt x="21600" y="0"/>
                  </a:lnTo>
                  <a:cubicBezTo>
                    <a:pt x="13165" y="0"/>
                    <a:pt x="5528" y="3956"/>
                    <a:pt x="0" y="10353"/>
                  </a:cubicBezTo>
                  <a:lnTo>
                    <a:pt x="9720" y="21600"/>
                  </a:lnTo>
                  <a:cubicBezTo>
                    <a:pt x="12760" y="18082"/>
                    <a:pt x="16960" y="15906"/>
                    <a:pt x="21600" y="15906"/>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6" name="Group 11"/>
          <p:cNvGrpSpPr/>
          <p:nvPr/>
        </p:nvGrpSpPr>
        <p:grpSpPr>
          <a:xfrm>
            <a:off x="4369491" y="2476347"/>
            <a:ext cx="374112" cy="561168"/>
            <a:chOff x="5825986" y="3479214"/>
            <a:chExt cx="498816" cy="748224"/>
          </a:xfrm>
        </p:grpSpPr>
        <p:sp>
          <p:nvSpPr>
            <p:cNvPr id="27" name="Shape 1621"/>
            <p:cNvSpPr/>
            <p:nvPr/>
          </p:nvSpPr>
          <p:spPr>
            <a:xfrm>
              <a:off x="5825986" y="3479214"/>
              <a:ext cx="498816" cy="748224"/>
            </a:xfrm>
            <a:custGeom>
              <a:avLst/>
              <a:gdLst/>
              <a:ahLst/>
              <a:cxnLst>
                <a:cxn ang="0">
                  <a:pos x="wd2" y="hd2"/>
                </a:cxn>
                <a:cxn ang="5400000">
                  <a:pos x="wd2" y="hd2"/>
                </a:cxn>
                <a:cxn ang="10800000">
                  <a:pos x="wd2" y="hd2"/>
                </a:cxn>
                <a:cxn ang="16200000">
                  <a:pos x="wd2" y="hd2"/>
                </a:cxn>
              </a:cxnLst>
              <a:rect l="0" t="0" r="r" b="b"/>
              <a:pathLst>
                <a:path w="21600" h="21600" extrusionOk="0">
                  <a:moveTo>
                    <a:pt x="17466" y="8831"/>
                  </a:moveTo>
                  <a:cubicBezTo>
                    <a:pt x="17325" y="8934"/>
                    <a:pt x="17111" y="9089"/>
                    <a:pt x="16823" y="9295"/>
                  </a:cubicBezTo>
                  <a:cubicBezTo>
                    <a:pt x="16534" y="9502"/>
                    <a:pt x="16319" y="9656"/>
                    <a:pt x="16179" y="9759"/>
                  </a:cubicBezTo>
                  <a:cubicBezTo>
                    <a:pt x="14379" y="11193"/>
                    <a:pt x="13388" y="12591"/>
                    <a:pt x="13204" y="13950"/>
                  </a:cubicBezTo>
                  <a:lnTo>
                    <a:pt x="8396" y="13950"/>
                  </a:lnTo>
                  <a:cubicBezTo>
                    <a:pt x="8212" y="12591"/>
                    <a:pt x="7221" y="11193"/>
                    <a:pt x="5421" y="9759"/>
                  </a:cubicBezTo>
                  <a:cubicBezTo>
                    <a:pt x="5281" y="9656"/>
                    <a:pt x="5066" y="9502"/>
                    <a:pt x="4777" y="9295"/>
                  </a:cubicBezTo>
                  <a:cubicBezTo>
                    <a:pt x="4489" y="9089"/>
                    <a:pt x="4274" y="8934"/>
                    <a:pt x="4134" y="8831"/>
                  </a:cubicBezTo>
                  <a:cubicBezTo>
                    <a:pt x="3178" y="8091"/>
                    <a:pt x="2700" y="7246"/>
                    <a:pt x="2700" y="6300"/>
                  </a:cubicBezTo>
                  <a:cubicBezTo>
                    <a:pt x="2700" y="5625"/>
                    <a:pt x="2943" y="4997"/>
                    <a:pt x="3427" y="4415"/>
                  </a:cubicBezTo>
                  <a:cubicBezTo>
                    <a:pt x="3913" y="3834"/>
                    <a:pt x="4546" y="3359"/>
                    <a:pt x="5326" y="2988"/>
                  </a:cubicBezTo>
                  <a:cubicBezTo>
                    <a:pt x="6106" y="2618"/>
                    <a:pt x="6971" y="2327"/>
                    <a:pt x="7920" y="2116"/>
                  </a:cubicBezTo>
                  <a:cubicBezTo>
                    <a:pt x="8870" y="1905"/>
                    <a:pt x="9829" y="1799"/>
                    <a:pt x="10800" y="1799"/>
                  </a:cubicBezTo>
                  <a:cubicBezTo>
                    <a:pt x="11771" y="1799"/>
                    <a:pt x="12730" y="1905"/>
                    <a:pt x="13680" y="2116"/>
                  </a:cubicBezTo>
                  <a:cubicBezTo>
                    <a:pt x="14628" y="2327"/>
                    <a:pt x="15493" y="2618"/>
                    <a:pt x="16274" y="2988"/>
                  </a:cubicBezTo>
                  <a:cubicBezTo>
                    <a:pt x="17054" y="3359"/>
                    <a:pt x="17687" y="3834"/>
                    <a:pt x="18173" y="4415"/>
                  </a:cubicBezTo>
                  <a:cubicBezTo>
                    <a:pt x="18657" y="4997"/>
                    <a:pt x="18900" y="5625"/>
                    <a:pt x="18900" y="6300"/>
                  </a:cubicBezTo>
                  <a:cubicBezTo>
                    <a:pt x="18900" y="7246"/>
                    <a:pt x="18422" y="8091"/>
                    <a:pt x="17466" y="8831"/>
                  </a:cubicBezTo>
                  <a:cubicBezTo>
                    <a:pt x="17466" y="8831"/>
                    <a:pt x="17466" y="8831"/>
                    <a:pt x="17466" y="8831"/>
                  </a:cubicBezTo>
                  <a:close/>
                  <a:moveTo>
                    <a:pt x="20661" y="3705"/>
                  </a:moveTo>
                  <a:cubicBezTo>
                    <a:pt x="20035" y="2904"/>
                    <a:pt x="19213" y="2238"/>
                    <a:pt x="18194" y="1708"/>
                  </a:cubicBezTo>
                  <a:cubicBezTo>
                    <a:pt x="17174" y="1179"/>
                    <a:pt x="16021" y="762"/>
                    <a:pt x="14734" y="457"/>
                  </a:cubicBezTo>
                  <a:cubicBezTo>
                    <a:pt x="13447" y="153"/>
                    <a:pt x="12136" y="0"/>
                    <a:pt x="10800" y="0"/>
                  </a:cubicBezTo>
                  <a:cubicBezTo>
                    <a:pt x="9464" y="0"/>
                    <a:pt x="8153" y="153"/>
                    <a:pt x="6866" y="457"/>
                  </a:cubicBezTo>
                  <a:cubicBezTo>
                    <a:pt x="5579" y="762"/>
                    <a:pt x="4426" y="1179"/>
                    <a:pt x="3407" y="1708"/>
                  </a:cubicBezTo>
                  <a:cubicBezTo>
                    <a:pt x="2387" y="2238"/>
                    <a:pt x="1564" y="2903"/>
                    <a:pt x="938" y="3705"/>
                  </a:cubicBezTo>
                  <a:cubicBezTo>
                    <a:pt x="312" y="4507"/>
                    <a:pt x="0" y="5372"/>
                    <a:pt x="0" y="6300"/>
                  </a:cubicBezTo>
                  <a:cubicBezTo>
                    <a:pt x="0" y="7753"/>
                    <a:pt x="724" y="9009"/>
                    <a:pt x="2173" y="10069"/>
                  </a:cubicBezTo>
                  <a:cubicBezTo>
                    <a:pt x="2805" y="10528"/>
                    <a:pt x="3330" y="10936"/>
                    <a:pt x="3745" y="11292"/>
                  </a:cubicBezTo>
                  <a:cubicBezTo>
                    <a:pt x="4159" y="11648"/>
                    <a:pt x="4578" y="12096"/>
                    <a:pt x="5000" y="12635"/>
                  </a:cubicBezTo>
                  <a:cubicBezTo>
                    <a:pt x="5421" y="13174"/>
                    <a:pt x="5661" y="13678"/>
                    <a:pt x="5717" y="14147"/>
                  </a:cubicBezTo>
                  <a:cubicBezTo>
                    <a:pt x="5056" y="14409"/>
                    <a:pt x="4726" y="14794"/>
                    <a:pt x="4726" y="15300"/>
                  </a:cubicBezTo>
                  <a:cubicBezTo>
                    <a:pt x="4726" y="15647"/>
                    <a:pt x="4901" y="15947"/>
                    <a:pt x="5253" y="16200"/>
                  </a:cubicBezTo>
                  <a:cubicBezTo>
                    <a:pt x="4901" y="16453"/>
                    <a:pt x="4726" y="16753"/>
                    <a:pt x="4726" y="17100"/>
                  </a:cubicBezTo>
                  <a:cubicBezTo>
                    <a:pt x="4726" y="17588"/>
                    <a:pt x="5042" y="17968"/>
                    <a:pt x="5675" y="18240"/>
                  </a:cubicBezTo>
                  <a:cubicBezTo>
                    <a:pt x="5492" y="18455"/>
                    <a:pt x="5401" y="18675"/>
                    <a:pt x="5401" y="18901"/>
                  </a:cubicBezTo>
                  <a:cubicBezTo>
                    <a:pt x="5401" y="19331"/>
                    <a:pt x="5622" y="19665"/>
                    <a:pt x="6064" y="19898"/>
                  </a:cubicBezTo>
                  <a:cubicBezTo>
                    <a:pt x="6507" y="20133"/>
                    <a:pt x="7053" y="20251"/>
                    <a:pt x="7699" y="20251"/>
                  </a:cubicBezTo>
                  <a:cubicBezTo>
                    <a:pt x="7981" y="20663"/>
                    <a:pt x="8403" y="20991"/>
                    <a:pt x="8964" y="21235"/>
                  </a:cubicBezTo>
                  <a:cubicBezTo>
                    <a:pt x="9527" y="21478"/>
                    <a:pt x="10139" y="21600"/>
                    <a:pt x="10800" y="21600"/>
                  </a:cubicBezTo>
                  <a:cubicBezTo>
                    <a:pt x="11461" y="21600"/>
                    <a:pt x="12073" y="21478"/>
                    <a:pt x="12636" y="21235"/>
                  </a:cubicBezTo>
                  <a:cubicBezTo>
                    <a:pt x="13198" y="20991"/>
                    <a:pt x="13620" y="20663"/>
                    <a:pt x="13901" y="20251"/>
                  </a:cubicBezTo>
                  <a:cubicBezTo>
                    <a:pt x="14548" y="20251"/>
                    <a:pt x="15093" y="20133"/>
                    <a:pt x="15536" y="19898"/>
                  </a:cubicBezTo>
                  <a:cubicBezTo>
                    <a:pt x="15978" y="19665"/>
                    <a:pt x="16201" y="19331"/>
                    <a:pt x="16201" y="18901"/>
                  </a:cubicBezTo>
                  <a:cubicBezTo>
                    <a:pt x="16201" y="18675"/>
                    <a:pt x="16108" y="18455"/>
                    <a:pt x="15925" y="18240"/>
                  </a:cubicBezTo>
                  <a:cubicBezTo>
                    <a:pt x="16558" y="17968"/>
                    <a:pt x="16874" y="17588"/>
                    <a:pt x="16874" y="17100"/>
                  </a:cubicBezTo>
                  <a:cubicBezTo>
                    <a:pt x="16874" y="16753"/>
                    <a:pt x="16699" y="16453"/>
                    <a:pt x="16347" y="16200"/>
                  </a:cubicBezTo>
                  <a:cubicBezTo>
                    <a:pt x="16699" y="15947"/>
                    <a:pt x="16874" y="15647"/>
                    <a:pt x="16874" y="15300"/>
                  </a:cubicBezTo>
                  <a:cubicBezTo>
                    <a:pt x="16874" y="14794"/>
                    <a:pt x="16544" y="14409"/>
                    <a:pt x="15883" y="14147"/>
                  </a:cubicBezTo>
                  <a:cubicBezTo>
                    <a:pt x="15940" y="13678"/>
                    <a:pt x="16179" y="13174"/>
                    <a:pt x="16600" y="12635"/>
                  </a:cubicBezTo>
                  <a:cubicBezTo>
                    <a:pt x="17022" y="12096"/>
                    <a:pt x="17441" y="11648"/>
                    <a:pt x="17855" y="11292"/>
                  </a:cubicBezTo>
                  <a:cubicBezTo>
                    <a:pt x="18271" y="10936"/>
                    <a:pt x="18795" y="10528"/>
                    <a:pt x="19427" y="10069"/>
                  </a:cubicBezTo>
                  <a:cubicBezTo>
                    <a:pt x="20876" y="9009"/>
                    <a:pt x="21600" y="7753"/>
                    <a:pt x="21600" y="6300"/>
                  </a:cubicBezTo>
                  <a:cubicBezTo>
                    <a:pt x="21600" y="5372"/>
                    <a:pt x="21288" y="4507"/>
                    <a:pt x="20661" y="3705"/>
                  </a:cubicBezTo>
                  <a:cubicBezTo>
                    <a:pt x="20661" y="3705"/>
                    <a:pt x="20661" y="3705"/>
                    <a:pt x="20661" y="3705"/>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8" name="Shape 1622"/>
            <p:cNvSpPr/>
            <p:nvPr/>
          </p:nvSpPr>
          <p:spPr>
            <a:xfrm>
              <a:off x="6057672" y="3613741"/>
              <a:ext cx="124690" cy="93539"/>
            </a:xfrm>
            <a:custGeom>
              <a:avLst/>
              <a:gdLst/>
              <a:ahLst/>
              <a:cxnLst>
                <a:cxn ang="0">
                  <a:pos x="wd2" y="hd2"/>
                </a:cxn>
                <a:cxn ang="5400000">
                  <a:pos x="wd2" y="hd2"/>
                </a:cxn>
                <a:cxn ang="10800000">
                  <a:pos x="wd2" y="hd2"/>
                </a:cxn>
                <a:cxn ang="16200000">
                  <a:pos x="wd2" y="hd2"/>
                </a:cxn>
              </a:cxnLst>
              <a:rect l="0" t="0" r="r" b="b"/>
              <a:pathLst>
                <a:path w="21600" h="21600" extrusionOk="0">
                  <a:moveTo>
                    <a:pt x="11096" y="1800"/>
                  </a:moveTo>
                  <a:cubicBezTo>
                    <a:pt x="8314" y="607"/>
                    <a:pt x="5513" y="0"/>
                    <a:pt x="2701" y="0"/>
                  </a:cubicBezTo>
                  <a:cubicBezTo>
                    <a:pt x="1972" y="0"/>
                    <a:pt x="1340" y="357"/>
                    <a:pt x="804" y="1072"/>
                  </a:cubicBezTo>
                  <a:cubicBezTo>
                    <a:pt x="268" y="1787"/>
                    <a:pt x="0" y="2629"/>
                    <a:pt x="0" y="3600"/>
                  </a:cubicBezTo>
                  <a:cubicBezTo>
                    <a:pt x="0" y="4578"/>
                    <a:pt x="268" y="5420"/>
                    <a:pt x="804" y="6135"/>
                  </a:cubicBezTo>
                  <a:cubicBezTo>
                    <a:pt x="1340" y="6843"/>
                    <a:pt x="1972" y="7200"/>
                    <a:pt x="2701" y="7200"/>
                  </a:cubicBezTo>
                  <a:cubicBezTo>
                    <a:pt x="5629" y="7200"/>
                    <a:pt x="8608" y="8137"/>
                    <a:pt x="11647" y="10011"/>
                  </a:cubicBezTo>
                  <a:cubicBezTo>
                    <a:pt x="14687" y="11885"/>
                    <a:pt x="16204" y="14548"/>
                    <a:pt x="16204" y="18000"/>
                  </a:cubicBezTo>
                  <a:cubicBezTo>
                    <a:pt x="16204" y="18978"/>
                    <a:pt x="16467" y="19820"/>
                    <a:pt x="17003" y="20528"/>
                  </a:cubicBezTo>
                  <a:cubicBezTo>
                    <a:pt x="17539" y="21243"/>
                    <a:pt x="18171" y="21600"/>
                    <a:pt x="18904" y="21600"/>
                  </a:cubicBezTo>
                  <a:cubicBezTo>
                    <a:pt x="19633" y="21600"/>
                    <a:pt x="20265" y="21243"/>
                    <a:pt x="20801" y="20528"/>
                  </a:cubicBezTo>
                  <a:cubicBezTo>
                    <a:pt x="21337" y="19820"/>
                    <a:pt x="21600" y="18978"/>
                    <a:pt x="21600" y="18000"/>
                  </a:cubicBezTo>
                  <a:cubicBezTo>
                    <a:pt x="21600" y="14097"/>
                    <a:pt x="20548" y="10726"/>
                    <a:pt x="18439" y="7874"/>
                  </a:cubicBezTo>
                  <a:cubicBezTo>
                    <a:pt x="16330" y="5029"/>
                    <a:pt x="13882" y="3000"/>
                    <a:pt x="11096" y="1800"/>
                  </a:cubicBezTo>
                  <a:cubicBezTo>
                    <a:pt x="11096" y="1800"/>
                    <a:pt x="11096" y="1800"/>
                    <a:pt x="11096" y="18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sp>
        <p:nvSpPr>
          <p:cNvPr id="29" name="Text Placeholder 4"/>
          <p:cNvSpPr txBox="1">
            <a:spLocks/>
          </p:cNvSpPr>
          <p:nvPr/>
        </p:nvSpPr>
        <p:spPr>
          <a:xfrm>
            <a:off x="5508104" y="1131590"/>
            <a:ext cx="2375039"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0" name="Text Placeholder 4"/>
          <p:cNvSpPr txBox="1">
            <a:spLocks/>
          </p:cNvSpPr>
          <p:nvPr/>
        </p:nvSpPr>
        <p:spPr>
          <a:xfrm>
            <a:off x="6164971" y="1954214"/>
            <a:ext cx="2439477"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1" name="Text Placeholder 4"/>
          <p:cNvSpPr txBox="1">
            <a:spLocks/>
          </p:cNvSpPr>
          <p:nvPr/>
        </p:nvSpPr>
        <p:spPr>
          <a:xfrm>
            <a:off x="6084168" y="2931790"/>
            <a:ext cx="2007429"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2" name="Text Placeholder 4"/>
          <p:cNvSpPr txBox="1">
            <a:spLocks/>
          </p:cNvSpPr>
          <p:nvPr/>
        </p:nvSpPr>
        <p:spPr>
          <a:xfrm>
            <a:off x="5364088" y="3739078"/>
            <a:ext cx="2177015"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3" name="Text Placeholder 4"/>
          <p:cNvSpPr txBox="1">
            <a:spLocks/>
          </p:cNvSpPr>
          <p:nvPr/>
        </p:nvSpPr>
        <p:spPr>
          <a:xfrm>
            <a:off x="1586477" y="1131590"/>
            <a:ext cx="1977411"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4" name="Text Placeholder 4"/>
          <p:cNvSpPr txBox="1">
            <a:spLocks/>
          </p:cNvSpPr>
          <p:nvPr/>
        </p:nvSpPr>
        <p:spPr>
          <a:xfrm>
            <a:off x="927391" y="1954214"/>
            <a:ext cx="1977411"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5" name="Text Placeholder 4"/>
          <p:cNvSpPr txBox="1">
            <a:spLocks/>
          </p:cNvSpPr>
          <p:nvPr/>
        </p:nvSpPr>
        <p:spPr>
          <a:xfrm>
            <a:off x="1010414" y="2933290"/>
            <a:ext cx="1977410"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6" name="Text Placeholder 4"/>
          <p:cNvSpPr txBox="1">
            <a:spLocks/>
          </p:cNvSpPr>
          <p:nvPr/>
        </p:nvSpPr>
        <p:spPr>
          <a:xfrm>
            <a:off x="1610533" y="3739078"/>
            <a:ext cx="2025363"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7" name="Text Placeholder 4"/>
          <p:cNvSpPr txBox="1">
            <a:spLocks/>
          </p:cNvSpPr>
          <p:nvPr/>
        </p:nvSpPr>
        <p:spPr>
          <a:xfrm>
            <a:off x="4654460" y="1988830"/>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1</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4"/>
          <p:cNvSpPr txBox="1">
            <a:spLocks/>
          </p:cNvSpPr>
          <p:nvPr/>
        </p:nvSpPr>
        <p:spPr>
          <a:xfrm>
            <a:off x="5058953" y="2354379"/>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2</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 Placeholder 4"/>
          <p:cNvSpPr txBox="1">
            <a:spLocks/>
          </p:cNvSpPr>
          <p:nvPr/>
        </p:nvSpPr>
        <p:spPr>
          <a:xfrm>
            <a:off x="5044666" y="2932676"/>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3</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Text Placeholder 4"/>
          <p:cNvSpPr txBox="1">
            <a:spLocks/>
          </p:cNvSpPr>
          <p:nvPr/>
        </p:nvSpPr>
        <p:spPr>
          <a:xfrm>
            <a:off x="4636082" y="3312608"/>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500" b="1">
                <a:solidFill>
                  <a:schemeClr val="tx1">
                    <a:lumMod val="75000"/>
                    <a:lumOff val="25000"/>
                  </a:schemeClr>
                </a:solidFill>
                <a:latin typeface="微软雅黑" panose="020B0503020204020204" pitchFamily="34" charset="-122"/>
                <a:ea typeface="微软雅黑" panose="020B0503020204020204" pitchFamily="34" charset="-122"/>
              </a:rPr>
              <a:t>4</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 Placeholder 4"/>
          <p:cNvSpPr txBox="1">
            <a:spLocks/>
          </p:cNvSpPr>
          <p:nvPr/>
        </p:nvSpPr>
        <p:spPr>
          <a:xfrm>
            <a:off x="4093446" y="3306471"/>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5</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Text Placeholder 4"/>
          <p:cNvSpPr txBox="1">
            <a:spLocks/>
          </p:cNvSpPr>
          <p:nvPr/>
        </p:nvSpPr>
        <p:spPr>
          <a:xfrm>
            <a:off x="3699976" y="2913629"/>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6</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 Placeholder 4"/>
          <p:cNvSpPr txBox="1">
            <a:spLocks/>
          </p:cNvSpPr>
          <p:nvPr/>
        </p:nvSpPr>
        <p:spPr>
          <a:xfrm>
            <a:off x="3691333" y="2363563"/>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7</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Text Placeholder 4"/>
          <p:cNvSpPr txBox="1">
            <a:spLocks/>
          </p:cNvSpPr>
          <p:nvPr/>
        </p:nvSpPr>
        <p:spPr>
          <a:xfrm>
            <a:off x="4091488" y="1985884"/>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dirty="0">
                <a:solidFill>
                  <a:schemeClr val="tx1">
                    <a:lumMod val="75000"/>
                    <a:lumOff val="25000"/>
                  </a:schemeClr>
                </a:solidFill>
                <a:latin typeface="微软雅黑" panose="020B0503020204020204" pitchFamily="34" charset="-122"/>
                <a:ea typeface="微软雅黑" panose="020B0503020204020204" pitchFamily="34" charset="-122"/>
              </a:rPr>
              <a:t>8</a:t>
            </a:r>
          </a:p>
        </p:txBody>
      </p:sp>
      <p:sp>
        <p:nvSpPr>
          <p:cNvPr id="4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375344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
                                        </p:tgtEl>
                                        <p:attrNameLst>
                                          <p:attrName>ppt_y</p:attrName>
                                        </p:attrNameLst>
                                      </p:cBhvr>
                                      <p:tavLst>
                                        <p:tav tm="0">
                                          <p:val>
                                            <p:strVal val="#ppt_y"/>
                                          </p:val>
                                        </p:tav>
                                        <p:tav tm="100000">
                                          <p:val>
                                            <p:strVal val="#ppt_y"/>
                                          </p:val>
                                        </p:tav>
                                      </p:tavLst>
                                    </p:anim>
                                    <p:anim calcmode="lin" valueType="num">
                                      <p:cBhvr>
                                        <p:cTn id="9"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childTnLst>
                          </p:cTn>
                        </p:par>
                        <p:par>
                          <p:cTn id="16" fill="hold">
                            <p:stCondLst>
                              <p:cond delay="135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xEl>
                                              <p:pRg st="0" end="0"/>
                                            </p:txEl>
                                          </p:spTgt>
                                        </p:tgtEl>
                                        <p:attrNameLst>
                                          <p:attrName>style.visibility</p:attrName>
                                        </p:attrNameLst>
                                      </p:cBhvr>
                                      <p:to>
                                        <p:strVal val="visible"/>
                                      </p:to>
                                    </p:set>
                                    <p:animEffect transition="in" filter="fade">
                                      <p:cBhvr>
                                        <p:cTn id="22" dur="500"/>
                                        <p:tgtEl>
                                          <p:spTgt spid="37">
                                            <p:txEl>
                                              <p:pRg st="0" end="0"/>
                                            </p:txEl>
                                          </p:spTgt>
                                        </p:tgtEl>
                                      </p:cBhvr>
                                    </p:animEffect>
                                  </p:childTnLst>
                                </p:cTn>
                              </p:par>
                            </p:childTnLst>
                          </p:cTn>
                        </p:par>
                        <p:par>
                          <p:cTn id="23" fill="hold">
                            <p:stCondLst>
                              <p:cond delay="1850"/>
                            </p:stCondLst>
                            <p:childTnLst>
                              <p:par>
                                <p:cTn id="24" presetID="10" presetClass="entr" presetSubtype="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Effect transition="in" filter="fade">
                                      <p:cBhvr>
                                        <p:cTn id="26" dur="500"/>
                                        <p:tgtEl>
                                          <p:spTgt spid="29">
                                            <p:txEl>
                                              <p:pRg st="0" end="0"/>
                                            </p:txEl>
                                          </p:spTgt>
                                        </p:tgtEl>
                                      </p:cBhvr>
                                    </p:animEffect>
                                  </p:childTnLst>
                                </p:cTn>
                              </p:par>
                            </p:childTnLst>
                          </p:cTn>
                        </p:par>
                        <p:par>
                          <p:cTn id="27" fill="hold">
                            <p:stCondLst>
                              <p:cond delay="2350"/>
                            </p:stCondLst>
                            <p:childTnLst>
                              <p:par>
                                <p:cTn id="28" presetID="10" presetClass="entr" presetSubtype="0" fill="hold" grpId="0" nodeType="afterEffect">
                                  <p:stCondLst>
                                    <p:cond delay="0"/>
                                  </p:stCondLst>
                                  <p:childTnLst>
                                    <p:set>
                                      <p:cBhvr>
                                        <p:cTn id="29" dur="1" fill="hold">
                                          <p:stCondLst>
                                            <p:cond delay="0"/>
                                          </p:stCondLst>
                                        </p:cTn>
                                        <p:tgtEl>
                                          <p:spTgt spid="29">
                                            <p:txEl>
                                              <p:pRg st="1" end="1"/>
                                            </p:txEl>
                                          </p:spTgt>
                                        </p:tgtEl>
                                        <p:attrNameLst>
                                          <p:attrName>style.visibility</p:attrName>
                                        </p:attrNameLst>
                                      </p:cBhvr>
                                      <p:to>
                                        <p:strVal val="visible"/>
                                      </p:to>
                                    </p:set>
                                    <p:animEffect transition="in" filter="fade">
                                      <p:cBhvr>
                                        <p:cTn id="30" dur="500"/>
                                        <p:tgtEl>
                                          <p:spTgt spid="29">
                                            <p:txEl>
                                              <p:pRg st="1" end="1"/>
                                            </p:txEl>
                                          </p:spTgt>
                                        </p:tgtEl>
                                      </p:cBhvr>
                                    </p:animEffect>
                                  </p:childTnLst>
                                </p:cTn>
                              </p:par>
                            </p:childTnLst>
                          </p:cTn>
                        </p:par>
                        <p:par>
                          <p:cTn id="31" fill="hold">
                            <p:stCondLst>
                              <p:cond delay="2850"/>
                            </p:stCondLst>
                            <p:childTnLst>
                              <p:par>
                                <p:cTn id="32" presetID="9"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dissolv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par>
                          <p:cTn id="38" fill="hold">
                            <p:stCondLst>
                              <p:cond delay="3350"/>
                            </p:stCondLst>
                            <p:childTnLst>
                              <p:par>
                                <p:cTn id="39" presetID="10" presetClass="entr" presetSubtype="0" fill="hold" grpId="0" nodeType="afterEffect">
                                  <p:stCondLst>
                                    <p:cond delay="0"/>
                                  </p:stCondLst>
                                  <p:childTnLst>
                                    <p:set>
                                      <p:cBhvr>
                                        <p:cTn id="40" dur="1" fill="hold">
                                          <p:stCondLst>
                                            <p:cond delay="0"/>
                                          </p:stCondLst>
                                        </p:cTn>
                                        <p:tgtEl>
                                          <p:spTgt spid="30">
                                            <p:txEl>
                                              <p:pRg st="0" end="0"/>
                                            </p:txEl>
                                          </p:spTgt>
                                        </p:tgtEl>
                                        <p:attrNameLst>
                                          <p:attrName>style.visibility</p:attrName>
                                        </p:attrNameLst>
                                      </p:cBhvr>
                                      <p:to>
                                        <p:strVal val="visible"/>
                                      </p:to>
                                    </p:set>
                                    <p:animEffect transition="in" filter="fade">
                                      <p:cBhvr>
                                        <p:cTn id="41" dur="500"/>
                                        <p:tgtEl>
                                          <p:spTgt spid="30">
                                            <p:txEl>
                                              <p:pRg st="0" end="0"/>
                                            </p:txEl>
                                          </p:spTgt>
                                        </p:tgtEl>
                                      </p:cBhvr>
                                    </p:animEffect>
                                  </p:childTnLst>
                                </p:cTn>
                              </p:par>
                            </p:childTnLst>
                          </p:cTn>
                        </p:par>
                        <p:par>
                          <p:cTn id="42" fill="hold">
                            <p:stCondLst>
                              <p:cond delay="3850"/>
                            </p:stCondLst>
                            <p:childTnLst>
                              <p:par>
                                <p:cTn id="43" presetID="10" presetClass="entr" presetSubtype="0" fill="hold" grpId="0" nodeType="afterEffect">
                                  <p:stCondLst>
                                    <p:cond delay="0"/>
                                  </p:stCondLst>
                                  <p:childTnLst>
                                    <p:set>
                                      <p:cBhvr>
                                        <p:cTn id="44" dur="1" fill="hold">
                                          <p:stCondLst>
                                            <p:cond delay="0"/>
                                          </p:stCondLst>
                                        </p:cTn>
                                        <p:tgtEl>
                                          <p:spTgt spid="30">
                                            <p:txEl>
                                              <p:pRg st="1" end="1"/>
                                            </p:txEl>
                                          </p:spTgt>
                                        </p:tgtEl>
                                        <p:attrNameLst>
                                          <p:attrName>style.visibility</p:attrName>
                                        </p:attrNameLst>
                                      </p:cBhvr>
                                      <p:to>
                                        <p:strVal val="visible"/>
                                      </p:to>
                                    </p:set>
                                    <p:animEffect transition="in" filter="fade">
                                      <p:cBhvr>
                                        <p:cTn id="45" dur="500"/>
                                        <p:tgtEl>
                                          <p:spTgt spid="30">
                                            <p:txEl>
                                              <p:pRg st="1" end="1"/>
                                            </p:txEl>
                                          </p:spTgt>
                                        </p:tgtEl>
                                      </p:cBhvr>
                                    </p:animEffect>
                                  </p:childTnLst>
                                </p:cTn>
                              </p:par>
                            </p:childTnLst>
                          </p:cTn>
                        </p:par>
                        <p:par>
                          <p:cTn id="46" fill="hold">
                            <p:stCondLst>
                              <p:cond delay="4350"/>
                            </p:stCondLst>
                            <p:childTnLst>
                              <p:par>
                                <p:cTn id="47" presetID="9" presetClass="entr" presetSubtype="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dissolve">
                                      <p:cBhvr>
                                        <p:cTn id="49" dur="500"/>
                                        <p:tgtEl>
                                          <p:spTgt spid="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9">
                                            <p:txEl>
                                              <p:pRg st="0" end="0"/>
                                            </p:txEl>
                                          </p:spTgt>
                                        </p:tgtEl>
                                        <p:attrNameLst>
                                          <p:attrName>style.visibility</p:attrName>
                                        </p:attrNameLst>
                                      </p:cBhvr>
                                      <p:to>
                                        <p:strVal val="visible"/>
                                      </p:to>
                                    </p:set>
                                    <p:animEffect transition="in" filter="fade">
                                      <p:cBhvr>
                                        <p:cTn id="52" dur="500"/>
                                        <p:tgtEl>
                                          <p:spTgt spid="39">
                                            <p:txEl>
                                              <p:pRg st="0" end="0"/>
                                            </p:txEl>
                                          </p:spTgt>
                                        </p:tgtEl>
                                      </p:cBhvr>
                                    </p:animEffect>
                                  </p:childTnLst>
                                </p:cTn>
                              </p:par>
                            </p:childTnLst>
                          </p:cTn>
                        </p:par>
                        <p:par>
                          <p:cTn id="53" fill="hold">
                            <p:stCondLst>
                              <p:cond delay="4850"/>
                            </p:stCondLst>
                            <p:childTnLst>
                              <p:par>
                                <p:cTn id="54" presetID="10" presetClass="entr" presetSubtype="0" fill="hold" grpId="0" nodeType="afterEffect">
                                  <p:stCondLst>
                                    <p:cond delay="0"/>
                                  </p:stCondLst>
                                  <p:childTnLst>
                                    <p:set>
                                      <p:cBhvr>
                                        <p:cTn id="55" dur="1" fill="hold">
                                          <p:stCondLst>
                                            <p:cond delay="0"/>
                                          </p:stCondLst>
                                        </p:cTn>
                                        <p:tgtEl>
                                          <p:spTgt spid="31">
                                            <p:txEl>
                                              <p:pRg st="0" end="0"/>
                                            </p:txEl>
                                          </p:spTgt>
                                        </p:tgtEl>
                                        <p:attrNameLst>
                                          <p:attrName>style.visibility</p:attrName>
                                        </p:attrNameLst>
                                      </p:cBhvr>
                                      <p:to>
                                        <p:strVal val="visible"/>
                                      </p:to>
                                    </p:set>
                                    <p:animEffect transition="in" filter="fade">
                                      <p:cBhvr>
                                        <p:cTn id="56" dur="500"/>
                                        <p:tgtEl>
                                          <p:spTgt spid="31">
                                            <p:txEl>
                                              <p:pRg st="0" end="0"/>
                                            </p:txEl>
                                          </p:spTgt>
                                        </p:tgtEl>
                                      </p:cBhvr>
                                    </p:animEffect>
                                  </p:childTnLst>
                                </p:cTn>
                              </p:par>
                            </p:childTnLst>
                          </p:cTn>
                        </p:par>
                        <p:par>
                          <p:cTn id="57" fill="hold">
                            <p:stCondLst>
                              <p:cond delay="5350"/>
                            </p:stCondLst>
                            <p:childTnLst>
                              <p:par>
                                <p:cTn id="58" presetID="10" presetClass="entr" presetSubtype="0" fill="hold" grpId="0" nodeType="afterEffect">
                                  <p:stCondLst>
                                    <p:cond delay="0"/>
                                  </p:stCondLst>
                                  <p:childTnLst>
                                    <p:set>
                                      <p:cBhvr>
                                        <p:cTn id="59" dur="1" fill="hold">
                                          <p:stCondLst>
                                            <p:cond delay="0"/>
                                          </p:stCondLst>
                                        </p:cTn>
                                        <p:tgtEl>
                                          <p:spTgt spid="31">
                                            <p:txEl>
                                              <p:pRg st="1" end="1"/>
                                            </p:txEl>
                                          </p:spTgt>
                                        </p:tgtEl>
                                        <p:attrNameLst>
                                          <p:attrName>style.visibility</p:attrName>
                                        </p:attrNameLst>
                                      </p:cBhvr>
                                      <p:to>
                                        <p:strVal val="visible"/>
                                      </p:to>
                                    </p:set>
                                    <p:animEffect transition="in" filter="fade">
                                      <p:cBhvr>
                                        <p:cTn id="60" dur="500"/>
                                        <p:tgtEl>
                                          <p:spTgt spid="31">
                                            <p:txEl>
                                              <p:pRg st="1" end="1"/>
                                            </p:txEl>
                                          </p:spTgt>
                                        </p:tgtEl>
                                      </p:cBhvr>
                                    </p:animEffect>
                                  </p:childTnLst>
                                </p:cTn>
                              </p:par>
                            </p:childTnLst>
                          </p:cTn>
                        </p:par>
                        <p:par>
                          <p:cTn id="61" fill="hold">
                            <p:stCondLst>
                              <p:cond delay="5850"/>
                            </p:stCondLst>
                            <p:childTnLst>
                              <p:par>
                                <p:cTn id="62" presetID="9" presetClass="entr" presetSubtype="0" fill="hold"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dissolve">
                                      <p:cBhvr>
                                        <p:cTn id="64" dur="500"/>
                                        <p:tgtEl>
                                          <p:spTgt spid="1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0" end="0"/>
                                            </p:txEl>
                                          </p:spTgt>
                                        </p:tgtEl>
                                        <p:attrNameLst>
                                          <p:attrName>style.visibility</p:attrName>
                                        </p:attrNameLst>
                                      </p:cBhvr>
                                      <p:to>
                                        <p:strVal val="visible"/>
                                      </p:to>
                                    </p:set>
                                    <p:animEffect transition="in" filter="fade">
                                      <p:cBhvr>
                                        <p:cTn id="67" dur="500"/>
                                        <p:tgtEl>
                                          <p:spTgt spid="40">
                                            <p:txEl>
                                              <p:pRg st="0" end="0"/>
                                            </p:txEl>
                                          </p:spTgt>
                                        </p:tgtEl>
                                      </p:cBhvr>
                                    </p:animEffect>
                                  </p:childTnLst>
                                </p:cTn>
                              </p:par>
                            </p:childTnLst>
                          </p:cTn>
                        </p:par>
                        <p:par>
                          <p:cTn id="68" fill="hold">
                            <p:stCondLst>
                              <p:cond delay="6350"/>
                            </p:stCondLst>
                            <p:childTnLst>
                              <p:par>
                                <p:cTn id="69" presetID="10" presetClass="entr" presetSubtype="0" fill="hold" grpId="0" nodeType="afterEffect">
                                  <p:stCondLst>
                                    <p:cond delay="0"/>
                                  </p:stCondLst>
                                  <p:childTnLst>
                                    <p:set>
                                      <p:cBhvr>
                                        <p:cTn id="70" dur="1" fill="hold">
                                          <p:stCondLst>
                                            <p:cond delay="0"/>
                                          </p:stCondLst>
                                        </p:cTn>
                                        <p:tgtEl>
                                          <p:spTgt spid="32">
                                            <p:txEl>
                                              <p:pRg st="0" end="0"/>
                                            </p:txEl>
                                          </p:spTgt>
                                        </p:tgtEl>
                                        <p:attrNameLst>
                                          <p:attrName>style.visibility</p:attrName>
                                        </p:attrNameLst>
                                      </p:cBhvr>
                                      <p:to>
                                        <p:strVal val="visible"/>
                                      </p:to>
                                    </p:set>
                                    <p:animEffect transition="in" filter="fade">
                                      <p:cBhvr>
                                        <p:cTn id="71" dur="500"/>
                                        <p:tgtEl>
                                          <p:spTgt spid="32">
                                            <p:txEl>
                                              <p:pRg st="0" end="0"/>
                                            </p:txEl>
                                          </p:spTgt>
                                        </p:tgtEl>
                                      </p:cBhvr>
                                    </p:animEffect>
                                  </p:childTnLst>
                                </p:cTn>
                              </p:par>
                            </p:childTnLst>
                          </p:cTn>
                        </p:par>
                        <p:par>
                          <p:cTn id="72" fill="hold">
                            <p:stCondLst>
                              <p:cond delay="6850"/>
                            </p:stCondLst>
                            <p:childTnLst>
                              <p:par>
                                <p:cTn id="73" presetID="10" presetClass="entr" presetSubtype="0" fill="hold" grpId="0" nodeType="afterEffect">
                                  <p:stCondLst>
                                    <p:cond delay="0"/>
                                  </p:stCondLst>
                                  <p:childTnLst>
                                    <p:set>
                                      <p:cBhvr>
                                        <p:cTn id="74" dur="1" fill="hold">
                                          <p:stCondLst>
                                            <p:cond delay="0"/>
                                          </p:stCondLst>
                                        </p:cTn>
                                        <p:tgtEl>
                                          <p:spTgt spid="32">
                                            <p:txEl>
                                              <p:pRg st="1" end="1"/>
                                            </p:txEl>
                                          </p:spTgt>
                                        </p:tgtEl>
                                        <p:attrNameLst>
                                          <p:attrName>style.visibility</p:attrName>
                                        </p:attrNameLst>
                                      </p:cBhvr>
                                      <p:to>
                                        <p:strVal val="visible"/>
                                      </p:to>
                                    </p:set>
                                    <p:animEffect transition="in" filter="fade">
                                      <p:cBhvr>
                                        <p:cTn id="75" dur="500"/>
                                        <p:tgtEl>
                                          <p:spTgt spid="32">
                                            <p:txEl>
                                              <p:pRg st="1" end="1"/>
                                            </p:txEl>
                                          </p:spTgt>
                                        </p:tgtEl>
                                      </p:cBhvr>
                                    </p:animEffect>
                                  </p:childTnLst>
                                </p:cTn>
                              </p:par>
                            </p:childTnLst>
                          </p:cTn>
                        </p:par>
                        <p:par>
                          <p:cTn id="76" fill="hold">
                            <p:stCondLst>
                              <p:cond delay="7350"/>
                            </p:stCondLst>
                            <p:childTnLst>
                              <p:par>
                                <p:cTn id="77" presetID="9" presetClass="entr" presetSubtype="0"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dissolve">
                                      <p:cBhvr>
                                        <p:cTn id="79" dur="500"/>
                                        <p:tgtEl>
                                          <p:spTgt spid="1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fade">
                                      <p:cBhvr>
                                        <p:cTn id="82" dur="500"/>
                                        <p:tgtEl>
                                          <p:spTgt spid="41">
                                            <p:txEl>
                                              <p:pRg st="0" end="0"/>
                                            </p:txEl>
                                          </p:spTgt>
                                        </p:tgtEl>
                                      </p:cBhvr>
                                    </p:animEffect>
                                  </p:childTnLst>
                                </p:cTn>
                              </p:par>
                            </p:childTnLst>
                          </p:cTn>
                        </p:par>
                        <p:par>
                          <p:cTn id="83" fill="hold">
                            <p:stCondLst>
                              <p:cond delay="7850"/>
                            </p:stCondLst>
                            <p:childTnLst>
                              <p:par>
                                <p:cTn id="84" presetID="10" presetClass="entr" presetSubtype="0" fill="hold" grpId="0" nodeType="afterEffect">
                                  <p:stCondLst>
                                    <p:cond delay="0"/>
                                  </p:stCondLst>
                                  <p:childTnLst>
                                    <p:set>
                                      <p:cBhvr>
                                        <p:cTn id="85" dur="1" fill="hold">
                                          <p:stCondLst>
                                            <p:cond delay="0"/>
                                          </p:stCondLst>
                                        </p:cTn>
                                        <p:tgtEl>
                                          <p:spTgt spid="36">
                                            <p:txEl>
                                              <p:pRg st="0" end="0"/>
                                            </p:txEl>
                                          </p:spTgt>
                                        </p:tgtEl>
                                        <p:attrNameLst>
                                          <p:attrName>style.visibility</p:attrName>
                                        </p:attrNameLst>
                                      </p:cBhvr>
                                      <p:to>
                                        <p:strVal val="visible"/>
                                      </p:to>
                                    </p:set>
                                    <p:animEffect transition="in" filter="fade">
                                      <p:cBhvr>
                                        <p:cTn id="86" dur="500"/>
                                        <p:tgtEl>
                                          <p:spTgt spid="36">
                                            <p:txEl>
                                              <p:pRg st="0" end="0"/>
                                            </p:txEl>
                                          </p:spTgt>
                                        </p:tgtEl>
                                      </p:cBhvr>
                                    </p:animEffect>
                                  </p:childTnLst>
                                </p:cTn>
                              </p:par>
                            </p:childTnLst>
                          </p:cTn>
                        </p:par>
                        <p:par>
                          <p:cTn id="87" fill="hold">
                            <p:stCondLst>
                              <p:cond delay="8350"/>
                            </p:stCondLst>
                            <p:childTnLst>
                              <p:par>
                                <p:cTn id="88" presetID="10" presetClass="entr" presetSubtype="0" fill="hold" grpId="0" nodeType="afterEffect">
                                  <p:stCondLst>
                                    <p:cond delay="0"/>
                                  </p:stCondLst>
                                  <p:childTnLst>
                                    <p:set>
                                      <p:cBhvr>
                                        <p:cTn id="89" dur="1" fill="hold">
                                          <p:stCondLst>
                                            <p:cond delay="0"/>
                                          </p:stCondLst>
                                        </p:cTn>
                                        <p:tgtEl>
                                          <p:spTgt spid="36">
                                            <p:txEl>
                                              <p:pRg st="1" end="1"/>
                                            </p:txEl>
                                          </p:spTgt>
                                        </p:tgtEl>
                                        <p:attrNameLst>
                                          <p:attrName>style.visibility</p:attrName>
                                        </p:attrNameLst>
                                      </p:cBhvr>
                                      <p:to>
                                        <p:strVal val="visible"/>
                                      </p:to>
                                    </p:set>
                                    <p:animEffect transition="in" filter="fade">
                                      <p:cBhvr>
                                        <p:cTn id="90" dur="500"/>
                                        <p:tgtEl>
                                          <p:spTgt spid="36">
                                            <p:txEl>
                                              <p:pRg st="1" end="1"/>
                                            </p:txEl>
                                          </p:spTgt>
                                        </p:tgtEl>
                                      </p:cBhvr>
                                    </p:animEffect>
                                  </p:childTnLst>
                                </p:cTn>
                              </p:par>
                            </p:childTnLst>
                          </p:cTn>
                        </p:par>
                        <p:par>
                          <p:cTn id="91" fill="hold">
                            <p:stCondLst>
                              <p:cond delay="8850"/>
                            </p:stCondLst>
                            <p:childTnLst>
                              <p:par>
                                <p:cTn id="92" presetID="9" presetClass="entr" presetSubtype="0" fill="hold"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dissolve">
                                      <p:cBhvr>
                                        <p:cTn id="94" dur="500"/>
                                        <p:tgtEl>
                                          <p:spTgt spid="1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fade">
                                      <p:cBhvr>
                                        <p:cTn id="97" dur="500"/>
                                        <p:tgtEl>
                                          <p:spTgt spid="42">
                                            <p:txEl>
                                              <p:pRg st="0" end="0"/>
                                            </p:txEl>
                                          </p:spTgt>
                                        </p:tgtEl>
                                      </p:cBhvr>
                                    </p:animEffect>
                                  </p:childTnLst>
                                </p:cTn>
                              </p:par>
                            </p:childTnLst>
                          </p:cTn>
                        </p:par>
                        <p:par>
                          <p:cTn id="98" fill="hold">
                            <p:stCondLst>
                              <p:cond delay="9350"/>
                            </p:stCondLst>
                            <p:childTnLst>
                              <p:par>
                                <p:cTn id="99" presetID="10" presetClass="entr" presetSubtype="0" fill="hold" grpId="0" nodeType="afterEffect">
                                  <p:stCondLst>
                                    <p:cond delay="0"/>
                                  </p:stCondLst>
                                  <p:childTnLst>
                                    <p:set>
                                      <p:cBhvr>
                                        <p:cTn id="100" dur="1" fill="hold">
                                          <p:stCondLst>
                                            <p:cond delay="0"/>
                                          </p:stCondLst>
                                        </p:cTn>
                                        <p:tgtEl>
                                          <p:spTgt spid="35">
                                            <p:txEl>
                                              <p:pRg st="0" end="0"/>
                                            </p:txEl>
                                          </p:spTgt>
                                        </p:tgtEl>
                                        <p:attrNameLst>
                                          <p:attrName>style.visibility</p:attrName>
                                        </p:attrNameLst>
                                      </p:cBhvr>
                                      <p:to>
                                        <p:strVal val="visible"/>
                                      </p:to>
                                    </p:set>
                                    <p:animEffect transition="in" filter="fade">
                                      <p:cBhvr>
                                        <p:cTn id="101" dur="500"/>
                                        <p:tgtEl>
                                          <p:spTgt spid="35">
                                            <p:txEl>
                                              <p:pRg st="0" end="0"/>
                                            </p:txEl>
                                          </p:spTgt>
                                        </p:tgtEl>
                                      </p:cBhvr>
                                    </p:animEffect>
                                  </p:childTnLst>
                                </p:cTn>
                              </p:par>
                            </p:childTnLst>
                          </p:cTn>
                        </p:par>
                        <p:par>
                          <p:cTn id="102" fill="hold">
                            <p:stCondLst>
                              <p:cond delay="9850"/>
                            </p:stCondLst>
                            <p:childTnLst>
                              <p:par>
                                <p:cTn id="103" presetID="10" presetClass="entr" presetSubtype="0" fill="hold" grpId="0" nodeType="afterEffect">
                                  <p:stCondLst>
                                    <p:cond delay="0"/>
                                  </p:stCondLst>
                                  <p:childTnLst>
                                    <p:set>
                                      <p:cBhvr>
                                        <p:cTn id="104" dur="1" fill="hold">
                                          <p:stCondLst>
                                            <p:cond delay="0"/>
                                          </p:stCondLst>
                                        </p:cTn>
                                        <p:tgtEl>
                                          <p:spTgt spid="35">
                                            <p:txEl>
                                              <p:pRg st="1" end="1"/>
                                            </p:txEl>
                                          </p:spTgt>
                                        </p:tgtEl>
                                        <p:attrNameLst>
                                          <p:attrName>style.visibility</p:attrName>
                                        </p:attrNameLst>
                                      </p:cBhvr>
                                      <p:to>
                                        <p:strVal val="visible"/>
                                      </p:to>
                                    </p:set>
                                    <p:animEffect transition="in" filter="fade">
                                      <p:cBhvr>
                                        <p:cTn id="105" dur="500"/>
                                        <p:tgtEl>
                                          <p:spTgt spid="35">
                                            <p:txEl>
                                              <p:pRg st="1" end="1"/>
                                            </p:txEl>
                                          </p:spTgt>
                                        </p:tgtEl>
                                      </p:cBhvr>
                                    </p:animEffect>
                                  </p:childTnLst>
                                </p:cTn>
                              </p:par>
                            </p:childTnLst>
                          </p:cTn>
                        </p:par>
                        <p:par>
                          <p:cTn id="106" fill="hold">
                            <p:stCondLst>
                              <p:cond delay="10350"/>
                            </p:stCondLst>
                            <p:childTnLst>
                              <p:par>
                                <p:cTn id="107" presetID="9" presetClass="entr" presetSubtype="0" fill="hold" nodeType="afterEffect">
                                  <p:stCondLst>
                                    <p:cond delay="0"/>
                                  </p:stCondLst>
                                  <p:childTnLst>
                                    <p:set>
                                      <p:cBhvr>
                                        <p:cTn id="108" dur="1" fill="hold">
                                          <p:stCondLst>
                                            <p:cond delay="0"/>
                                          </p:stCondLst>
                                        </p:cTn>
                                        <p:tgtEl>
                                          <p:spTgt spid="20"/>
                                        </p:tgtEl>
                                        <p:attrNameLst>
                                          <p:attrName>style.visibility</p:attrName>
                                        </p:attrNameLst>
                                      </p:cBhvr>
                                      <p:to>
                                        <p:strVal val="visible"/>
                                      </p:to>
                                    </p:set>
                                    <p:animEffect transition="in" filter="dissolve">
                                      <p:cBhvr>
                                        <p:cTn id="109" dur="500"/>
                                        <p:tgtEl>
                                          <p:spTgt spid="2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3">
                                            <p:txEl>
                                              <p:pRg st="0" end="0"/>
                                            </p:txEl>
                                          </p:spTgt>
                                        </p:tgtEl>
                                        <p:attrNameLst>
                                          <p:attrName>style.visibility</p:attrName>
                                        </p:attrNameLst>
                                      </p:cBhvr>
                                      <p:to>
                                        <p:strVal val="visible"/>
                                      </p:to>
                                    </p:set>
                                    <p:animEffect transition="in" filter="fade">
                                      <p:cBhvr>
                                        <p:cTn id="112" dur="500"/>
                                        <p:tgtEl>
                                          <p:spTgt spid="43">
                                            <p:txEl>
                                              <p:pRg st="0" end="0"/>
                                            </p:txEl>
                                          </p:spTgt>
                                        </p:tgtEl>
                                      </p:cBhvr>
                                    </p:animEffect>
                                  </p:childTnLst>
                                </p:cTn>
                              </p:par>
                            </p:childTnLst>
                          </p:cTn>
                        </p:par>
                        <p:par>
                          <p:cTn id="113" fill="hold">
                            <p:stCondLst>
                              <p:cond delay="10850"/>
                            </p:stCondLst>
                            <p:childTnLst>
                              <p:par>
                                <p:cTn id="114" presetID="10" presetClass="entr" presetSubtype="0" fill="hold" grpId="0" nodeType="afterEffect">
                                  <p:stCondLst>
                                    <p:cond delay="0"/>
                                  </p:stCondLst>
                                  <p:childTnLst>
                                    <p:set>
                                      <p:cBhvr>
                                        <p:cTn id="115" dur="1" fill="hold">
                                          <p:stCondLst>
                                            <p:cond delay="0"/>
                                          </p:stCondLst>
                                        </p:cTn>
                                        <p:tgtEl>
                                          <p:spTgt spid="34">
                                            <p:txEl>
                                              <p:pRg st="0" end="0"/>
                                            </p:txEl>
                                          </p:spTgt>
                                        </p:tgtEl>
                                        <p:attrNameLst>
                                          <p:attrName>style.visibility</p:attrName>
                                        </p:attrNameLst>
                                      </p:cBhvr>
                                      <p:to>
                                        <p:strVal val="visible"/>
                                      </p:to>
                                    </p:set>
                                    <p:animEffect transition="in" filter="fade">
                                      <p:cBhvr>
                                        <p:cTn id="116" dur="500"/>
                                        <p:tgtEl>
                                          <p:spTgt spid="34">
                                            <p:txEl>
                                              <p:pRg st="0" end="0"/>
                                            </p:txEl>
                                          </p:spTgt>
                                        </p:tgtEl>
                                      </p:cBhvr>
                                    </p:animEffect>
                                  </p:childTnLst>
                                </p:cTn>
                              </p:par>
                            </p:childTnLst>
                          </p:cTn>
                        </p:par>
                        <p:par>
                          <p:cTn id="117" fill="hold">
                            <p:stCondLst>
                              <p:cond delay="11350"/>
                            </p:stCondLst>
                            <p:childTnLst>
                              <p:par>
                                <p:cTn id="118" presetID="10" presetClass="entr" presetSubtype="0" fill="hold" grpId="0" nodeType="afterEffect">
                                  <p:stCondLst>
                                    <p:cond delay="0"/>
                                  </p:stCondLst>
                                  <p:childTnLst>
                                    <p:set>
                                      <p:cBhvr>
                                        <p:cTn id="119" dur="1" fill="hold">
                                          <p:stCondLst>
                                            <p:cond delay="0"/>
                                          </p:stCondLst>
                                        </p:cTn>
                                        <p:tgtEl>
                                          <p:spTgt spid="34">
                                            <p:txEl>
                                              <p:pRg st="1" end="1"/>
                                            </p:txEl>
                                          </p:spTgt>
                                        </p:tgtEl>
                                        <p:attrNameLst>
                                          <p:attrName>style.visibility</p:attrName>
                                        </p:attrNameLst>
                                      </p:cBhvr>
                                      <p:to>
                                        <p:strVal val="visible"/>
                                      </p:to>
                                    </p:set>
                                    <p:animEffect transition="in" filter="fade">
                                      <p:cBhvr>
                                        <p:cTn id="120" dur="500"/>
                                        <p:tgtEl>
                                          <p:spTgt spid="34">
                                            <p:txEl>
                                              <p:pRg st="1" end="1"/>
                                            </p:txEl>
                                          </p:spTgt>
                                        </p:tgtEl>
                                      </p:cBhvr>
                                    </p:animEffect>
                                  </p:childTnLst>
                                </p:cTn>
                              </p:par>
                            </p:childTnLst>
                          </p:cTn>
                        </p:par>
                        <p:par>
                          <p:cTn id="121" fill="hold">
                            <p:stCondLst>
                              <p:cond delay="11850"/>
                            </p:stCondLst>
                            <p:childTnLst>
                              <p:par>
                                <p:cTn id="122" presetID="9" presetClass="entr" presetSubtype="0" fill="hold" nodeType="afterEffect">
                                  <p:stCondLst>
                                    <p:cond delay="0"/>
                                  </p:stCondLst>
                                  <p:childTnLst>
                                    <p:set>
                                      <p:cBhvr>
                                        <p:cTn id="123" dur="1" fill="hold">
                                          <p:stCondLst>
                                            <p:cond delay="0"/>
                                          </p:stCondLst>
                                        </p:cTn>
                                        <p:tgtEl>
                                          <p:spTgt spid="23"/>
                                        </p:tgtEl>
                                        <p:attrNameLst>
                                          <p:attrName>style.visibility</p:attrName>
                                        </p:attrNameLst>
                                      </p:cBhvr>
                                      <p:to>
                                        <p:strVal val="visible"/>
                                      </p:to>
                                    </p:set>
                                    <p:animEffect transition="in" filter="dissolve">
                                      <p:cBhvr>
                                        <p:cTn id="124" dur="500"/>
                                        <p:tgtEl>
                                          <p:spTgt spid="2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4">
                                            <p:txEl>
                                              <p:pRg st="0" end="0"/>
                                            </p:txEl>
                                          </p:spTgt>
                                        </p:tgtEl>
                                        <p:attrNameLst>
                                          <p:attrName>style.visibility</p:attrName>
                                        </p:attrNameLst>
                                      </p:cBhvr>
                                      <p:to>
                                        <p:strVal val="visible"/>
                                      </p:to>
                                    </p:set>
                                    <p:animEffect transition="in" filter="fade">
                                      <p:cBhvr>
                                        <p:cTn id="127" dur="500"/>
                                        <p:tgtEl>
                                          <p:spTgt spid="44">
                                            <p:txEl>
                                              <p:pRg st="0" end="0"/>
                                            </p:txEl>
                                          </p:spTgt>
                                        </p:tgtEl>
                                      </p:cBhvr>
                                    </p:animEffect>
                                  </p:childTnLst>
                                </p:cTn>
                              </p:par>
                            </p:childTnLst>
                          </p:cTn>
                        </p:par>
                        <p:par>
                          <p:cTn id="128" fill="hold">
                            <p:stCondLst>
                              <p:cond delay="12350"/>
                            </p:stCondLst>
                            <p:childTnLst>
                              <p:par>
                                <p:cTn id="129" presetID="10" presetClass="entr" presetSubtype="0"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fade">
                                      <p:cBhvr>
                                        <p:cTn id="131" dur="500"/>
                                        <p:tgtEl>
                                          <p:spTgt spid="33">
                                            <p:txEl>
                                              <p:pRg st="0" end="0"/>
                                            </p:txEl>
                                          </p:spTgt>
                                        </p:tgtEl>
                                      </p:cBhvr>
                                    </p:animEffect>
                                  </p:childTnLst>
                                </p:cTn>
                              </p:par>
                            </p:childTnLst>
                          </p:cTn>
                        </p:par>
                        <p:par>
                          <p:cTn id="132" fill="hold">
                            <p:stCondLst>
                              <p:cond delay="12850"/>
                            </p:stCondLst>
                            <p:childTnLst>
                              <p:par>
                                <p:cTn id="133" presetID="10" presetClass="entr" presetSubtype="0" fill="hold" grpId="0" nodeType="afterEffect">
                                  <p:stCondLst>
                                    <p:cond delay="0"/>
                                  </p:stCondLst>
                                  <p:childTnLst>
                                    <p:set>
                                      <p:cBhvr>
                                        <p:cTn id="134" dur="1" fill="hold">
                                          <p:stCondLst>
                                            <p:cond delay="0"/>
                                          </p:stCondLst>
                                        </p:cTn>
                                        <p:tgtEl>
                                          <p:spTgt spid="33">
                                            <p:txEl>
                                              <p:pRg st="1" end="1"/>
                                            </p:txEl>
                                          </p:spTgt>
                                        </p:tgtEl>
                                        <p:attrNameLst>
                                          <p:attrName>style.visibility</p:attrName>
                                        </p:attrNameLst>
                                      </p:cBhvr>
                                      <p:to>
                                        <p:strVal val="visible"/>
                                      </p:to>
                                    </p:set>
                                    <p:animEffect transition="in" filter="fade">
                                      <p:cBhvr>
                                        <p:cTn id="135"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P spid="30" grpId="0" build="p"/>
      <p:bldP spid="31" grpId="0" build="p"/>
      <p:bldP spid="32" grpId="0" build="p"/>
      <p:bldP spid="33" grpId="0" build="p"/>
      <p:bldP spid="34" grpId="0" build="p"/>
      <p:bldP spid="35" grpId="0" build="p"/>
      <p:bldP spid="36" grpId="0" build="p"/>
      <p:bldP spid="37" grpId="0" build="p"/>
      <p:bldP spid="38" grpId="0" build="p"/>
      <p:bldP spid="39" grpId="0" build="p"/>
      <p:bldP spid="40" grpId="0" build="p"/>
      <p:bldP spid="41" grpId="0" build="p"/>
      <p:bldP spid="42" grpId="0" build="p"/>
      <p:bldP spid="43" grpId="0" build="p"/>
      <p:bldP spid="44" grpId="0" build="p"/>
      <p:bldP spid="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05</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明年工作计划目标</a:t>
            </a: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494755620"/>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32"/>
          <p:cNvGrpSpPr>
            <a:grpSpLocks/>
          </p:cNvGrpSpPr>
          <p:nvPr/>
        </p:nvGrpSpPr>
        <p:grpSpPr bwMode="auto">
          <a:xfrm>
            <a:off x="-108519" y="2506191"/>
            <a:ext cx="2967608" cy="506412"/>
            <a:chOff x="-1032447" y="0"/>
            <a:chExt cx="2967616" cy="506624"/>
          </a:xfrm>
          <a:solidFill>
            <a:schemeClr val="accent1"/>
          </a:solidFill>
        </p:grpSpPr>
        <p:sp>
          <p:nvSpPr>
            <p:cNvPr id="5"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7" name="椭圆 35"/>
          <p:cNvSpPr>
            <a:spLocks noChangeArrowheads="1"/>
          </p:cNvSpPr>
          <p:nvPr/>
        </p:nvSpPr>
        <p:spPr bwMode="auto">
          <a:xfrm>
            <a:off x="1360488" y="1191741"/>
            <a:ext cx="1060450" cy="1060450"/>
          </a:xfrm>
          <a:prstGeom prst="ellipse">
            <a:avLst/>
          </a:prstGeom>
          <a:solidFill>
            <a:schemeClr val="accent1"/>
          </a:solidFill>
          <a:ln>
            <a:noFill/>
          </a:ln>
        </p:spPr>
        <p:txBody>
          <a:bodyPr anchor="ctr"/>
          <a:lstStyle/>
          <a:p>
            <a:pPr algn="ctr"/>
            <a:endParaRPr lang="zh-CN" altLang="zh-CN">
              <a:solidFill>
                <a:srgbClr val="FFFFFF"/>
              </a:solidFill>
              <a:latin typeface="宋体" pitchFamily="2" charset="-122"/>
              <a:sym typeface="宋体" pitchFamily="2" charset="-122"/>
            </a:endParaRPr>
          </a:p>
        </p:txBody>
      </p:sp>
      <p:grpSp>
        <p:nvGrpSpPr>
          <p:cNvPr id="8" name="组合 36"/>
          <p:cNvGrpSpPr>
            <a:grpSpLocks/>
          </p:cNvGrpSpPr>
          <p:nvPr/>
        </p:nvGrpSpPr>
        <p:grpSpPr bwMode="auto">
          <a:xfrm flipV="1">
            <a:off x="2743200" y="2580803"/>
            <a:ext cx="1935163" cy="506413"/>
            <a:chOff x="0" y="0"/>
            <a:chExt cx="1935168" cy="506624"/>
          </a:xfrm>
          <a:solidFill>
            <a:schemeClr val="accent2"/>
          </a:solidFill>
        </p:grpSpPr>
        <p:sp>
          <p:nvSpPr>
            <p:cNvPr id="9"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0"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11" name="椭圆 39"/>
          <p:cNvSpPr>
            <a:spLocks noChangeArrowheads="1"/>
          </p:cNvSpPr>
          <p:nvPr/>
        </p:nvSpPr>
        <p:spPr bwMode="auto">
          <a:xfrm>
            <a:off x="3244850" y="3260253"/>
            <a:ext cx="1060450" cy="1060450"/>
          </a:xfrm>
          <a:prstGeom prst="ellipse">
            <a:avLst/>
          </a:prstGeom>
          <a:solidFill>
            <a:schemeClr val="accent2"/>
          </a:solidFill>
          <a:ln>
            <a:noFill/>
          </a:ln>
        </p:spPr>
        <p:txBody>
          <a:bodyPr anchor="ctr"/>
          <a:lstStyle/>
          <a:p>
            <a:pPr algn="ctr"/>
            <a:endParaRPr lang="zh-CN" altLang="zh-CN">
              <a:solidFill>
                <a:srgbClr val="FFFFFF"/>
              </a:solidFill>
              <a:latin typeface="宋体" pitchFamily="2" charset="-122"/>
              <a:sym typeface="宋体" pitchFamily="2" charset="-122"/>
            </a:endParaRPr>
          </a:p>
        </p:txBody>
      </p:sp>
      <p:grpSp>
        <p:nvGrpSpPr>
          <p:cNvPr id="12" name="组合 40"/>
          <p:cNvGrpSpPr>
            <a:grpSpLocks/>
          </p:cNvGrpSpPr>
          <p:nvPr/>
        </p:nvGrpSpPr>
        <p:grpSpPr bwMode="auto">
          <a:xfrm>
            <a:off x="4565650" y="2506191"/>
            <a:ext cx="1936750" cy="506412"/>
            <a:chOff x="0" y="0"/>
            <a:chExt cx="1935168" cy="506624"/>
          </a:xfrm>
          <a:solidFill>
            <a:schemeClr val="accent1"/>
          </a:solidFill>
        </p:grpSpPr>
        <p:sp>
          <p:nvSpPr>
            <p:cNvPr id="13"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4"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15" name="椭圆 43"/>
          <p:cNvSpPr>
            <a:spLocks noChangeArrowheads="1"/>
          </p:cNvSpPr>
          <p:nvPr/>
        </p:nvSpPr>
        <p:spPr bwMode="auto">
          <a:xfrm>
            <a:off x="5003800" y="1191741"/>
            <a:ext cx="1060450" cy="1060450"/>
          </a:xfrm>
          <a:prstGeom prst="ellipse">
            <a:avLst/>
          </a:prstGeom>
          <a:solidFill>
            <a:schemeClr val="accent1"/>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6" name="椭圆 45"/>
          <p:cNvSpPr>
            <a:spLocks noChangeArrowheads="1"/>
          </p:cNvSpPr>
          <p:nvPr/>
        </p:nvSpPr>
        <p:spPr bwMode="auto">
          <a:xfrm>
            <a:off x="6823075" y="3260253"/>
            <a:ext cx="1060450" cy="1060450"/>
          </a:xfrm>
          <a:prstGeom prst="ellipse">
            <a:avLst/>
          </a:prstGeom>
          <a:solidFill>
            <a:schemeClr val="accent2"/>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7" name="TextBox 46"/>
          <p:cNvSpPr>
            <a:spLocks noChangeArrowheads="1"/>
          </p:cNvSpPr>
          <p:nvPr/>
        </p:nvSpPr>
        <p:spPr bwMode="auto">
          <a:xfrm>
            <a:off x="1192213" y="3606328"/>
            <a:ext cx="13970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dirty="0">
                <a:solidFill>
                  <a:schemeClr val="tx1">
                    <a:lumMod val="75000"/>
                    <a:lumOff val="25000"/>
                  </a:schemeClr>
                </a:solidFill>
                <a:latin typeface="微软雅黑" pitchFamily="34" charset="-122"/>
                <a:ea typeface="微软雅黑" pitchFamily="34" charset="-122"/>
                <a:sym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18" name="TextBox 47"/>
          <p:cNvSpPr>
            <a:spLocks noChangeArrowheads="1"/>
          </p:cNvSpPr>
          <p:nvPr/>
        </p:nvSpPr>
        <p:spPr bwMode="auto">
          <a:xfrm>
            <a:off x="1293813" y="33142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添加标题内容</a:t>
            </a:r>
          </a:p>
        </p:txBody>
      </p:sp>
      <p:sp>
        <p:nvSpPr>
          <p:cNvPr id="19" name="TextBox 50"/>
          <p:cNvSpPr>
            <a:spLocks noChangeArrowheads="1"/>
          </p:cNvSpPr>
          <p:nvPr/>
        </p:nvSpPr>
        <p:spPr bwMode="auto">
          <a:xfrm>
            <a:off x="1293813"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bg1"/>
                </a:solidFill>
                <a:latin typeface="微软雅黑" pitchFamily="34" charset="-122"/>
                <a:ea typeface="微软雅黑" pitchFamily="34" charset="-122"/>
                <a:sym typeface="微软雅黑" pitchFamily="34" charset="-122"/>
              </a:rPr>
              <a:t>输入文本内容</a:t>
            </a:r>
          </a:p>
        </p:txBody>
      </p:sp>
      <p:sp>
        <p:nvSpPr>
          <p:cNvPr id="20" name="TextBox 51"/>
          <p:cNvSpPr>
            <a:spLocks noChangeArrowheads="1"/>
          </p:cNvSpPr>
          <p:nvPr/>
        </p:nvSpPr>
        <p:spPr bwMode="auto">
          <a:xfrm>
            <a:off x="3113088"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输入文本内容</a:t>
            </a:r>
          </a:p>
        </p:txBody>
      </p:sp>
      <p:sp>
        <p:nvSpPr>
          <p:cNvPr id="21" name="TextBox 52"/>
          <p:cNvSpPr>
            <a:spLocks noChangeArrowheads="1"/>
          </p:cNvSpPr>
          <p:nvPr/>
        </p:nvSpPr>
        <p:spPr bwMode="auto">
          <a:xfrm>
            <a:off x="5016500" y="2704628"/>
            <a:ext cx="1193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bg1"/>
                </a:solidFill>
                <a:latin typeface="微软雅黑" pitchFamily="34" charset="-122"/>
                <a:ea typeface="微软雅黑" pitchFamily="34" charset="-122"/>
                <a:sym typeface="微软雅黑" pitchFamily="34" charset="-122"/>
              </a:rPr>
              <a:t>输入文本内容</a:t>
            </a:r>
          </a:p>
        </p:txBody>
      </p:sp>
      <p:grpSp>
        <p:nvGrpSpPr>
          <p:cNvPr id="22" name="组合 53"/>
          <p:cNvGrpSpPr>
            <a:grpSpLocks/>
          </p:cNvGrpSpPr>
          <p:nvPr/>
        </p:nvGrpSpPr>
        <p:grpSpPr bwMode="auto">
          <a:xfrm flipV="1">
            <a:off x="6384924" y="2580802"/>
            <a:ext cx="2867595" cy="506414"/>
            <a:chOff x="-1" y="0"/>
            <a:chExt cx="2865253" cy="506625"/>
          </a:xfrm>
          <a:solidFill>
            <a:schemeClr val="accent2"/>
          </a:solidFill>
        </p:grpSpPr>
        <p:sp>
          <p:nvSpPr>
            <p:cNvPr id="23"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25" name="TextBox 56"/>
          <p:cNvSpPr>
            <a:spLocks noChangeArrowheads="1"/>
          </p:cNvSpPr>
          <p:nvPr/>
        </p:nvSpPr>
        <p:spPr bwMode="auto">
          <a:xfrm>
            <a:off x="6689725" y="2704628"/>
            <a:ext cx="11953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输入文本内容</a:t>
            </a:r>
          </a:p>
        </p:txBody>
      </p:sp>
      <p:sp>
        <p:nvSpPr>
          <p:cNvPr id="26" name="TextBox 57"/>
          <p:cNvSpPr>
            <a:spLocks noChangeArrowheads="1"/>
          </p:cNvSpPr>
          <p:nvPr/>
        </p:nvSpPr>
        <p:spPr bwMode="auto">
          <a:xfrm>
            <a:off x="3076575"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dirty="0">
                <a:solidFill>
                  <a:schemeClr val="tx1">
                    <a:lumMod val="75000"/>
                    <a:lumOff val="25000"/>
                  </a:schemeClr>
                </a:solidFill>
                <a:latin typeface="微软雅黑" pitchFamily="34" charset="-122"/>
                <a:ea typeface="微软雅黑" pitchFamily="34" charset="-122"/>
                <a:sym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27" name="TextBox 58"/>
          <p:cNvSpPr>
            <a:spLocks noChangeArrowheads="1"/>
          </p:cNvSpPr>
          <p:nvPr/>
        </p:nvSpPr>
        <p:spPr bwMode="auto">
          <a:xfrm>
            <a:off x="3178175" y="1088553"/>
            <a:ext cx="11938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添加标题内容</a:t>
            </a:r>
          </a:p>
        </p:txBody>
      </p:sp>
      <p:sp>
        <p:nvSpPr>
          <p:cNvPr id="28" name="TextBox 59"/>
          <p:cNvSpPr>
            <a:spLocks noChangeArrowheads="1"/>
          </p:cNvSpPr>
          <p:nvPr/>
        </p:nvSpPr>
        <p:spPr bwMode="auto">
          <a:xfrm>
            <a:off x="4835525" y="3619028"/>
            <a:ext cx="13970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itchFamily="34" charset="-122"/>
                <a:ea typeface="微软雅黑" pitchFamily="34" charset="-122"/>
                <a:sym typeface="微软雅黑" pitchFamily="34" charset="-122"/>
              </a:rPr>
              <a:t>详写内容</a:t>
            </a:r>
            <a:r>
              <a:rPr lang="en-US" altLang="zh-CN" sz="100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000">
                <a:solidFill>
                  <a:schemeClr val="tx1">
                    <a:lumMod val="75000"/>
                    <a:lumOff val="25000"/>
                  </a:schemeClr>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29" name="TextBox 62"/>
          <p:cNvSpPr>
            <a:spLocks noChangeArrowheads="1"/>
          </p:cNvSpPr>
          <p:nvPr/>
        </p:nvSpPr>
        <p:spPr bwMode="auto">
          <a:xfrm>
            <a:off x="4935538" y="3325341"/>
            <a:ext cx="1195387"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添加标题内容</a:t>
            </a:r>
          </a:p>
        </p:txBody>
      </p:sp>
      <p:sp>
        <p:nvSpPr>
          <p:cNvPr id="30" name="TextBox 63"/>
          <p:cNvSpPr>
            <a:spLocks noChangeArrowheads="1"/>
          </p:cNvSpPr>
          <p:nvPr/>
        </p:nvSpPr>
        <p:spPr bwMode="auto">
          <a:xfrm>
            <a:off x="6589713"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itchFamily="34" charset="-122"/>
                <a:ea typeface="微软雅黑" pitchFamily="34" charset="-122"/>
                <a:sym typeface="微软雅黑" pitchFamily="34" charset="-122"/>
              </a:rPr>
              <a:t>详写内容</a:t>
            </a:r>
            <a:r>
              <a:rPr lang="en-US" altLang="zh-CN" sz="100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000">
                <a:solidFill>
                  <a:schemeClr val="tx1">
                    <a:lumMod val="75000"/>
                    <a:lumOff val="25000"/>
                  </a:schemeClr>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31" name="TextBox 66"/>
          <p:cNvSpPr>
            <a:spLocks noChangeArrowheads="1"/>
          </p:cNvSpPr>
          <p:nvPr/>
        </p:nvSpPr>
        <p:spPr bwMode="auto">
          <a:xfrm>
            <a:off x="6689725" y="1088553"/>
            <a:ext cx="11953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添加标题内容</a:t>
            </a:r>
          </a:p>
        </p:txBody>
      </p:sp>
      <p:sp>
        <p:nvSpPr>
          <p:cNvPr id="32" name="TextBox 67"/>
          <p:cNvSpPr>
            <a:spLocks noChangeArrowheads="1"/>
          </p:cNvSpPr>
          <p:nvPr/>
        </p:nvSpPr>
        <p:spPr bwMode="auto">
          <a:xfrm>
            <a:off x="1609725" y="1475903"/>
            <a:ext cx="5619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bg1"/>
                </a:solidFill>
                <a:latin typeface="微软雅黑" pitchFamily="34" charset="-122"/>
                <a:ea typeface="微软雅黑" pitchFamily="34" charset="-122"/>
                <a:sym typeface="微软雅黑" pitchFamily="34" charset="-122"/>
              </a:rPr>
              <a:t>添加标题</a:t>
            </a:r>
          </a:p>
        </p:txBody>
      </p:sp>
      <p:sp>
        <p:nvSpPr>
          <p:cNvPr id="33" name="TextBox 68"/>
          <p:cNvSpPr>
            <a:spLocks noChangeArrowheads="1"/>
          </p:cNvSpPr>
          <p:nvPr/>
        </p:nvSpPr>
        <p:spPr bwMode="auto">
          <a:xfrm>
            <a:off x="5253038" y="1475903"/>
            <a:ext cx="560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bg1"/>
                </a:solidFill>
                <a:latin typeface="微软雅黑" pitchFamily="34" charset="-122"/>
                <a:ea typeface="微软雅黑" pitchFamily="34" charset="-122"/>
                <a:sym typeface="微软雅黑" pitchFamily="34" charset="-122"/>
              </a:rPr>
              <a:t>添加标题</a:t>
            </a:r>
          </a:p>
        </p:txBody>
      </p:sp>
      <p:sp>
        <p:nvSpPr>
          <p:cNvPr id="34" name="TextBox 70"/>
          <p:cNvSpPr>
            <a:spLocks noChangeArrowheads="1"/>
          </p:cNvSpPr>
          <p:nvPr/>
        </p:nvSpPr>
        <p:spPr bwMode="auto">
          <a:xfrm>
            <a:off x="3494088"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tx1">
                    <a:lumMod val="75000"/>
                    <a:lumOff val="25000"/>
                  </a:schemeClr>
                </a:solidFill>
                <a:latin typeface="微软雅黑" pitchFamily="34" charset="-122"/>
                <a:ea typeface="微软雅黑" pitchFamily="34" charset="-122"/>
                <a:sym typeface="微软雅黑" pitchFamily="34" charset="-122"/>
              </a:rPr>
              <a:t>添加标题</a:t>
            </a:r>
          </a:p>
        </p:txBody>
      </p:sp>
      <p:sp>
        <p:nvSpPr>
          <p:cNvPr id="35" name="TextBox 72"/>
          <p:cNvSpPr>
            <a:spLocks noChangeArrowheads="1"/>
          </p:cNvSpPr>
          <p:nvPr/>
        </p:nvSpPr>
        <p:spPr bwMode="auto">
          <a:xfrm>
            <a:off x="7072313"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tx1">
                    <a:lumMod val="75000"/>
                    <a:lumOff val="25000"/>
                  </a:schemeClr>
                </a:solidFill>
                <a:latin typeface="微软雅黑" pitchFamily="34" charset="-122"/>
                <a:ea typeface="微软雅黑" pitchFamily="34" charset="-122"/>
                <a:sym typeface="微软雅黑" pitchFamily="34" charset="-122"/>
              </a:rPr>
              <a:t>添加标题</a:t>
            </a:r>
          </a:p>
        </p:txBody>
      </p:sp>
    </p:spTree>
    <p:extLst>
      <p:ext uri="{BB962C8B-B14F-4D97-AF65-F5344CB8AC3E}">
        <p14:creationId xmlns:p14="http://schemas.microsoft.com/office/powerpoint/2010/main" val="405378103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300" fill="hold"/>
                                        <p:tgtEl>
                                          <p:spTgt spid="19"/>
                                        </p:tgtEl>
                                        <p:attrNameLst>
                                          <p:attrName>ppt_w</p:attrName>
                                        </p:attrNameLst>
                                      </p:cBhvr>
                                      <p:tavLst>
                                        <p:tav tm="0">
                                          <p:val>
                                            <p:fltVal val="0"/>
                                          </p:val>
                                        </p:tav>
                                        <p:tav tm="100000">
                                          <p:val>
                                            <p:strVal val="#ppt_w"/>
                                          </p:val>
                                        </p:tav>
                                      </p:tavLst>
                                    </p:anim>
                                    <p:anim calcmode="lin" valueType="num">
                                      <p:cBhvr>
                                        <p:cTn id="16" dur="300" fill="hold"/>
                                        <p:tgtEl>
                                          <p:spTgt spid="19"/>
                                        </p:tgtEl>
                                        <p:attrNameLst>
                                          <p:attrName>ppt_h</p:attrName>
                                        </p:attrNameLst>
                                      </p:cBhvr>
                                      <p:tavLst>
                                        <p:tav tm="0">
                                          <p:val>
                                            <p:fltVal val="0"/>
                                          </p:val>
                                        </p:tav>
                                        <p:tav tm="100000">
                                          <p:val>
                                            <p:strVal val="#ppt_h"/>
                                          </p:val>
                                        </p:tav>
                                      </p:tavLst>
                                    </p:anim>
                                    <p:animEffect>
                                      <p:cBhvr>
                                        <p:cTn id="17" dur="3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300" fill="hold"/>
                                        <p:tgtEl>
                                          <p:spTgt spid="4"/>
                                        </p:tgtEl>
                                        <p:attrNameLst>
                                          <p:attrName>ppt_w</p:attrName>
                                        </p:attrNameLst>
                                      </p:cBhvr>
                                      <p:tavLst>
                                        <p:tav tm="0">
                                          <p:val>
                                            <p:fltVal val="0"/>
                                          </p:val>
                                        </p:tav>
                                        <p:tav tm="100000">
                                          <p:val>
                                            <p:strVal val="#ppt_w"/>
                                          </p:val>
                                        </p:tav>
                                      </p:tavLst>
                                    </p:anim>
                                    <p:anim calcmode="lin" valueType="num">
                                      <p:cBhvr>
                                        <p:cTn id="21" dur="300" fill="hold"/>
                                        <p:tgtEl>
                                          <p:spTgt spid="4"/>
                                        </p:tgtEl>
                                        <p:attrNameLst>
                                          <p:attrName>ppt_h</p:attrName>
                                        </p:attrNameLst>
                                      </p:cBhvr>
                                      <p:tavLst>
                                        <p:tav tm="0">
                                          <p:val>
                                            <p:fltVal val="0"/>
                                          </p:val>
                                        </p:tav>
                                        <p:tav tm="100000">
                                          <p:val>
                                            <p:strVal val="#ppt_h"/>
                                          </p:val>
                                        </p:tav>
                                      </p:tavLst>
                                    </p:anim>
                                    <p:animEffect>
                                      <p:cBhvr>
                                        <p:cTn id="22" dur="300"/>
                                        <p:tgtEl>
                                          <p:spTgt spid="4"/>
                                        </p:tgtEl>
                                      </p:cBhvr>
                                    </p:animEffect>
                                  </p:childTnLst>
                                </p:cTn>
                              </p:par>
                            </p:childTnLst>
                          </p:cTn>
                        </p:par>
                        <p:par>
                          <p:cTn id="23" fill="hold">
                            <p:stCondLst>
                              <p:cond delay="1150"/>
                            </p:stCondLst>
                            <p:childTnLst>
                              <p:par>
                                <p:cTn id="24" presetID="42"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p:cBhvr>
                                        <p:cTn id="26" dur="600"/>
                                        <p:tgtEl>
                                          <p:spTgt spid="18"/>
                                        </p:tgtEl>
                                      </p:cBhvr>
                                    </p:animEffect>
                                    <p:anim calcmode="lin" valueType="num">
                                      <p:cBhvr>
                                        <p:cTn id="27" dur="600" fill="hold"/>
                                        <p:tgtEl>
                                          <p:spTgt spid="18"/>
                                        </p:tgtEl>
                                        <p:attrNameLst>
                                          <p:attrName>ppt_x</p:attrName>
                                        </p:attrNameLst>
                                      </p:cBhvr>
                                      <p:tavLst>
                                        <p:tav tm="0">
                                          <p:val>
                                            <p:strVal val="#ppt_x"/>
                                          </p:val>
                                        </p:tav>
                                        <p:tav tm="100000">
                                          <p:val>
                                            <p:strVal val="#ppt_x"/>
                                          </p:val>
                                        </p:tav>
                                      </p:tavLst>
                                    </p:anim>
                                    <p:anim calcmode="lin" valueType="num">
                                      <p:cBhvr>
                                        <p:cTn id="28" dur="6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p:cBhvr>
                                        <p:cTn id="31" dur="600"/>
                                        <p:tgtEl>
                                          <p:spTgt spid="17"/>
                                        </p:tgtEl>
                                      </p:cBhvr>
                                    </p:animEffect>
                                    <p:anim calcmode="lin" valueType="num">
                                      <p:cBhvr>
                                        <p:cTn id="32" dur="600" fill="hold"/>
                                        <p:tgtEl>
                                          <p:spTgt spid="17"/>
                                        </p:tgtEl>
                                        <p:attrNameLst>
                                          <p:attrName>ppt_x</p:attrName>
                                        </p:attrNameLst>
                                      </p:cBhvr>
                                      <p:tavLst>
                                        <p:tav tm="0">
                                          <p:val>
                                            <p:strVal val="#ppt_x"/>
                                          </p:val>
                                        </p:tav>
                                        <p:tav tm="100000">
                                          <p:val>
                                            <p:strVal val="#ppt_x"/>
                                          </p:val>
                                        </p:tav>
                                      </p:tavLst>
                                    </p:anim>
                                    <p:anim calcmode="lin" valueType="num">
                                      <p:cBhvr>
                                        <p:cTn id="33" dur="600" fill="hold"/>
                                        <p:tgtEl>
                                          <p:spTgt spid="17"/>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p:cBhvr>
                                        <p:cTn id="36" dur="600"/>
                                        <p:tgtEl>
                                          <p:spTgt spid="7"/>
                                        </p:tgtEl>
                                      </p:cBhvr>
                                    </p:animEffect>
                                    <p:anim calcmode="lin" valueType="num">
                                      <p:cBhvr>
                                        <p:cTn id="37" dur="600" fill="hold"/>
                                        <p:tgtEl>
                                          <p:spTgt spid="7"/>
                                        </p:tgtEl>
                                        <p:attrNameLst>
                                          <p:attrName>ppt_x</p:attrName>
                                        </p:attrNameLst>
                                      </p:cBhvr>
                                      <p:tavLst>
                                        <p:tav tm="0">
                                          <p:val>
                                            <p:strVal val="#ppt_x"/>
                                          </p:val>
                                        </p:tav>
                                        <p:tav tm="100000">
                                          <p:val>
                                            <p:strVal val="#ppt_x"/>
                                          </p:val>
                                        </p:tav>
                                      </p:tavLst>
                                    </p:anim>
                                    <p:anim calcmode="lin" valueType="num">
                                      <p:cBhvr>
                                        <p:cTn id="38" dur="600" fill="hold"/>
                                        <p:tgtEl>
                                          <p:spTgt spid="7"/>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p:cBhvr>
                                        <p:cTn id="41" dur="600"/>
                                        <p:tgtEl>
                                          <p:spTgt spid="32"/>
                                        </p:tgtEl>
                                      </p:cBhvr>
                                    </p:animEffect>
                                    <p:anim calcmode="lin" valueType="num">
                                      <p:cBhvr>
                                        <p:cTn id="42" dur="600" fill="hold"/>
                                        <p:tgtEl>
                                          <p:spTgt spid="32"/>
                                        </p:tgtEl>
                                        <p:attrNameLst>
                                          <p:attrName>ppt_x</p:attrName>
                                        </p:attrNameLst>
                                      </p:cBhvr>
                                      <p:tavLst>
                                        <p:tav tm="0">
                                          <p:val>
                                            <p:strVal val="#ppt_x"/>
                                          </p:val>
                                        </p:tav>
                                        <p:tav tm="100000">
                                          <p:val>
                                            <p:strVal val="#ppt_x"/>
                                          </p:val>
                                        </p:tav>
                                      </p:tavLst>
                                    </p:anim>
                                    <p:anim calcmode="lin" valueType="num">
                                      <p:cBhvr>
                                        <p:cTn id="43" dur="600" fill="hold"/>
                                        <p:tgtEl>
                                          <p:spTgt spid="32"/>
                                        </p:tgtEl>
                                        <p:attrNameLst>
                                          <p:attrName>ppt_y</p:attrName>
                                        </p:attrNameLst>
                                      </p:cBhvr>
                                      <p:tavLst>
                                        <p:tav tm="0">
                                          <p:val>
                                            <p:strVal val="#ppt_y-.1"/>
                                          </p:val>
                                        </p:tav>
                                        <p:tav tm="100000">
                                          <p:val>
                                            <p:strVal val="#ppt_y"/>
                                          </p:val>
                                        </p:tav>
                                      </p:tavLst>
                                    </p:anim>
                                  </p:childTnLst>
                                </p:cTn>
                              </p:par>
                            </p:childTnLst>
                          </p:cTn>
                        </p:par>
                        <p:par>
                          <p:cTn id="44" fill="hold">
                            <p:stCondLst>
                              <p:cond delay="175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p:cTn id="47" dur="300" fill="hold"/>
                                        <p:tgtEl>
                                          <p:spTgt spid="20"/>
                                        </p:tgtEl>
                                        <p:attrNameLst>
                                          <p:attrName>ppt_w</p:attrName>
                                        </p:attrNameLst>
                                      </p:cBhvr>
                                      <p:tavLst>
                                        <p:tav tm="0">
                                          <p:val>
                                            <p:fltVal val="0"/>
                                          </p:val>
                                        </p:tav>
                                        <p:tav tm="100000">
                                          <p:val>
                                            <p:strVal val="#ppt_w"/>
                                          </p:val>
                                        </p:tav>
                                      </p:tavLst>
                                    </p:anim>
                                    <p:anim calcmode="lin" valueType="num">
                                      <p:cBhvr>
                                        <p:cTn id="48" dur="300" fill="hold"/>
                                        <p:tgtEl>
                                          <p:spTgt spid="20"/>
                                        </p:tgtEl>
                                        <p:attrNameLst>
                                          <p:attrName>ppt_h</p:attrName>
                                        </p:attrNameLst>
                                      </p:cBhvr>
                                      <p:tavLst>
                                        <p:tav tm="0">
                                          <p:val>
                                            <p:fltVal val="0"/>
                                          </p:val>
                                        </p:tav>
                                        <p:tav tm="100000">
                                          <p:val>
                                            <p:strVal val="#ppt_h"/>
                                          </p:val>
                                        </p:tav>
                                      </p:tavLst>
                                    </p:anim>
                                    <p:animEffect>
                                      <p:cBhvr>
                                        <p:cTn id="49" dur="3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300" fill="hold"/>
                                        <p:tgtEl>
                                          <p:spTgt spid="8"/>
                                        </p:tgtEl>
                                        <p:attrNameLst>
                                          <p:attrName>ppt_w</p:attrName>
                                        </p:attrNameLst>
                                      </p:cBhvr>
                                      <p:tavLst>
                                        <p:tav tm="0">
                                          <p:val>
                                            <p:fltVal val="0"/>
                                          </p:val>
                                        </p:tav>
                                        <p:tav tm="100000">
                                          <p:val>
                                            <p:strVal val="#ppt_w"/>
                                          </p:val>
                                        </p:tav>
                                      </p:tavLst>
                                    </p:anim>
                                    <p:anim calcmode="lin" valueType="num">
                                      <p:cBhvr>
                                        <p:cTn id="53" dur="300" fill="hold"/>
                                        <p:tgtEl>
                                          <p:spTgt spid="8"/>
                                        </p:tgtEl>
                                        <p:attrNameLst>
                                          <p:attrName>ppt_h</p:attrName>
                                        </p:attrNameLst>
                                      </p:cBhvr>
                                      <p:tavLst>
                                        <p:tav tm="0">
                                          <p:val>
                                            <p:fltVal val="0"/>
                                          </p:val>
                                        </p:tav>
                                        <p:tav tm="100000">
                                          <p:val>
                                            <p:strVal val="#ppt_h"/>
                                          </p:val>
                                        </p:tav>
                                      </p:tavLst>
                                    </p:anim>
                                    <p:animEffect>
                                      <p:cBhvr>
                                        <p:cTn id="54" dur="300"/>
                                        <p:tgtEl>
                                          <p:spTgt spid="8"/>
                                        </p:tgtEl>
                                      </p:cBhvr>
                                    </p:animEffect>
                                  </p:childTnLst>
                                </p:cTn>
                              </p:par>
                            </p:childTnLst>
                          </p:cTn>
                        </p:par>
                        <p:par>
                          <p:cTn id="55" fill="hold">
                            <p:stCondLst>
                              <p:cond delay="2050"/>
                            </p:stCondLst>
                            <p:childTnLst>
                              <p:par>
                                <p:cTn id="56" presetID="47"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p:cBhvr>
                                        <p:cTn id="58" dur="600"/>
                                        <p:tgtEl>
                                          <p:spTgt spid="27"/>
                                        </p:tgtEl>
                                      </p:cBhvr>
                                    </p:animEffect>
                                    <p:anim calcmode="lin" valueType="num">
                                      <p:cBhvr>
                                        <p:cTn id="59" dur="600" fill="hold"/>
                                        <p:tgtEl>
                                          <p:spTgt spid="27"/>
                                        </p:tgtEl>
                                        <p:attrNameLst>
                                          <p:attrName>ppt_x</p:attrName>
                                        </p:attrNameLst>
                                      </p:cBhvr>
                                      <p:tavLst>
                                        <p:tav tm="0">
                                          <p:val>
                                            <p:strVal val="#ppt_x"/>
                                          </p:val>
                                        </p:tav>
                                        <p:tav tm="100000">
                                          <p:val>
                                            <p:strVal val="#ppt_x"/>
                                          </p:val>
                                        </p:tav>
                                      </p:tavLst>
                                    </p:anim>
                                    <p:anim calcmode="lin" valueType="num">
                                      <p:cBhvr>
                                        <p:cTn id="60" dur="600" fill="hold"/>
                                        <p:tgtEl>
                                          <p:spTgt spid="27"/>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p:cBhvr>
                                        <p:cTn id="63" dur="600"/>
                                        <p:tgtEl>
                                          <p:spTgt spid="26"/>
                                        </p:tgtEl>
                                      </p:cBhvr>
                                    </p:animEffect>
                                    <p:anim calcmode="lin" valueType="num">
                                      <p:cBhvr>
                                        <p:cTn id="64" dur="600" fill="hold"/>
                                        <p:tgtEl>
                                          <p:spTgt spid="26"/>
                                        </p:tgtEl>
                                        <p:attrNameLst>
                                          <p:attrName>ppt_x</p:attrName>
                                        </p:attrNameLst>
                                      </p:cBhvr>
                                      <p:tavLst>
                                        <p:tav tm="0">
                                          <p:val>
                                            <p:strVal val="#ppt_x"/>
                                          </p:val>
                                        </p:tav>
                                        <p:tav tm="100000">
                                          <p:val>
                                            <p:strVal val="#ppt_x"/>
                                          </p:val>
                                        </p:tav>
                                      </p:tavLst>
                                    </p:anim>
                                    <p:anim calcmode="lin" valueType="num">
                                      <p:cBhvr>
                                        <p:cTn id="65" dur="600" fill="hold"/>
                                        <p:tgtEl>
                                          <p:spTgt spid="2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p:cBhvr>
                                        <p:cTn id="68" dur="600"/>
                                        <p:tgtEl>
                                          <p:spTgt spid="11"/>
                                        </p:tgtEl>
                                      </p:cBhvr>
                                    </p:animEffect>
                                    <p:anim calcmode="lin" valueType="num">
                                      <p:cBhvr>
                                        <p:cTn id="69" dur="600" fill="hold"/>
                                        <p:tgtEl>
                                          <p:spTgt spid="11"/>
                                        </p:tgtEl>
                                        <p:attrNameLst>
                                          <p:attrName>ppt_x</p:attrName>
                                        </p:attrNameLst>
                                      </p:cBhvr>
                                      <p:tavLst>
                                        <p:tav tm="0">
                                          <p:val>
                                            <p:strVal val="#ppt_x"/>
                                          </p:val>
                                        </p:tav>
                                        <p:tav tm="100000">
                                          <p:val>
                                            <p:strVal val="#ppt_x"/>
                                          </p:val>
                                        </p:tav>
                                      </p:tavLst>
                                    </p:anim>
                                    <p:anim calcmode="lin" valueType="num">
                                      <p:cBhvr>
                                        <p:cTn id="70" dur="600" fill="hold"/>
                                        <p:tgtEl>
                                          <p:spTgt spid="1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p:cBhvr>
                                        <p:cTn id="73" dur="600"/>
                                        <p:tgtEl>
                                          <p:spTgt spid="34"/>
                                        </p:tgtEl>
                                      </p:cBhvr>
                                    </p:animEffect>
                                    <p:anim calcmode="lin" valueType="num">
                                      <p:cBhvr>
                                        <p:cTn id="74" dur="600" fill="hold"/>
                                        <p:tgtEl>
                                          <p:spTgt spid="34"/>
                                        </p:tgtEl>
                                        <p:attrNameLst>
                                          <p:attrName>ppt_x</p:attrName>
                                        </p:attrNameLst>
                                      </p:cBhvr>
                                      <p:tavLst>
                                        <p:tav tm="0">
                                          <p:val>
                                            <p:strVal val="#ppt_x"/>
                                          </p:val>
                                        </p:tav>
                                        <p:tav tm="100000">
                                          <p:val>
                                            <p:strVal val="#ppt_x"/>
                                          </p:val>
                                        </p:tav>
                                      </p:tavLst>
                                    </p:anim>
                                    <p:anim calcmode="lin" valueType="num">
                                      <p:cBhvr>
                                        <p:cTn id="75" dur="600" fill="hold"/>
                                        <p:tgtEl>
                                          <p:spTgt spid="34"/>
                                        </p:tgtEl>
                                        <p:attrNameLst>
                                          <p:attrName>ppt_y</p:attrName>
                                        </p:attrNameLst>
                                      </p:cBhvr>
                                      <p:tavLst>
                                        <p:tav tm="0">
                                          <p:val>
                                            <p:strVal val="#ppt_y+.1"/>
                                          </p:val>
                                        </p:tav>
                                        <p:tav tm="100000">
                                          <p:val>
                                            <p:strVal val="#ppt_y"/>
                                          </p:val>
                                        </p:tav>
                                      </p:tavLst>
                                    </p:anim>
                                  </p:childTnLst>
                                </p:cTn>
                              </p:par>
                            </p:childTnLst>
                          </p:cTn>
                        </p:par>
                        <p:par>
                          <p:cTn id="76" fill="hold">
                            <p:stCondLst>
                              <p:cond delay="2650"/>
                            </p:stCondLst>
                            <p:childTnLst>
                              <p:par>
                                <p:cTn id="77" presetID="10" presetClass="entr" presetSubtype="0"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300" fill="hold"/>
                                        <p:tgtEl>
                                          <p:spTgt spid="21"/>
                                        </p:tgtEl>
                                        <p:attrNameLst>
                                          <p:attrName>ppt_w</p:attrName>
                                        </p:attrNameLst>
                                      </p:cBhvr>
                                      <p:tavLst>
                                        <p:tav tm="0">
                                          <p:val>
                                            <p:fltVal val="0"/>
                                          </p:val>
                                        </p:tav>
                                        <p:tav tm="100000">
                                          <p:val>
                                            <p:strVal val="#ppt_w"/>
                                          </p:val>
                                        </p:tav>
                                      </p:tavLst>
                                    </p:anim>
                                    <p:anim calcmode="lin" valueType="num">
                                      <p:cBhvr>
                                        <p:cTn id="80" dur="300" fill="hold"/>
                                        <p:tgtEl>
                                          <p:spTgt spid="21"/>
                                        </p:tgtEl>
                                        <p:attrNameLst>
                                          <p:attrName>ppt_h</p:attrName>
                                        </p:attrNameLst>
                                      </p:cBhvr>
                                      <p:tavLst>
                                        <p:tav tm="0">
                                          <p:val>
                                            <p:fltVal val="0"/>
                                          </p:val>
                                        </p:tav>
                                        <p:tav tm="100000">
                                          <p:val>
                                            <p:strVal val="#ppt_h"/>
                                          </p:val>
                                        </p:tav>
                                      </p:tavLst>
                                    </p:anim>
                                    <p:animEffect>
                                      <p:cBhvr>
                                        <p:cTn id="81" dur="300"/>
                                        <p:tgtEl>
                                          <p:spTgt spid="21"/>
                                        </p:tgtEl>
                                      </p:cBhvr>
                                    </p:animEffect>
                                  </p:childTnLst>
                                </p:cTn>
                              </p:par>
                              <p:par>
                                <p:cTn id="82" presetID="10" presetClass="entr" presetSubtype="0" fill="hold"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300" fill="hold"/>
                                        <p:tgtEl>
                                          <p:spTgt spid="12"/>
                                        </p:tgtEl>
                                        <p:attrNameLst>
                                          <p:attrName>ppt_w</p:attrName>
                                        </p:attrNameLst>
                                      </p:cBhvr>
                                      <p:tavLst>
                                        <p:tav tm="0">
                                          <p:val>
                                            <p:fltVal val="0"/>
                                          </p:val>
                                        </p:tav>
                                        <p:tav tm="100000">
                                          <p:val>
                                            <p:strVal val="#ppt_w"/>
                                          </p:val>
                                        </p:tav>
                                      </p:tavLst>
                                    </p:anim>
                                    <p:anim calcmode="lin" valueType="num">
                                      <p:cBhvr>
                                        <p:cTn id="85" dur="300" fill="hold"/>
                                        <p:tgtEl>
                                          <p:spTgt spid="12"/>
                                        </p:tgtEl>
                                        <p:attrNameLst>
                                          <p:attrName>ppt_h</p:attrName>
                                        </p:attrNameLst>
                                      </p:cBhvr>
                                      <p:tavLst>
                                        <p:tav tm="0">
                                          <p:val>
                                            <p:fltVal val="0"/>
                                          </p:val>
                                        </p:tav>
                                        <p:tav tm="100000">
                                          <p:val>
                                            <p:strVal val="#ppt_h"/>
                                          </p:val>
                                        </p:tav>
                                      </p:tavLst>
                                    </p:anim>
                                    <p:animEffect>
                                      <p:cBhvr>
                                        <p:cTn id="86" dur="300"/>
                                        <p:tgtEl>
                                          <p:spTgt spid="12"/>
                                        </p:tgtEl>
                                      </p:cBhvr>
                                    </p:animEffect>
                                  </p:childTnLst>
                                </p:cTn>
                              </p:par>
                            </p:childTnLst>
                          </p:cTn>
                        </p:par>
                        <p:par>
                          <p:cTn id="87" fill="hold">
                            <p:stCondLst>
                              <p:cond delay="2950"/>
                            </p:stCondLst>
                            <p:childTnLst>
                              <p:par>
                                <p:cTn id="88" presetID="42" presetClass="entr" presetSubtype="0"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Effect>
                                      <p:cBhvr>
                                        <p:cTn id="90" dur="600"/>
                                        <p:tgtEl>
                                          <p:spTgt spid="29"/>
                                        </p:tgtEl>
                                      </p:cBhvr>
                                    </p:animEffect>
                                    <p:anim calcmode="lin" valueType="num">
                                      <p:cBhvr>
                                        <p:cTn id="91" dur="600" fill="hold"/>
                                        <p:tgtEl>
                                          <p:spTgt spid="29"/>
                                        </p:tgtEl>
                                        <p:attrNameLst>
                                          <p:attrName>ppt_x</p:attrName>
                                        </p:attrNameLst>
                                      </p:cBhvr>
                                      <p:tavLst>
                                        <p:tav tm="0">
                                          <p:val>
                                            <p:strVal val="#ppt_x"/>
                                          </p:val>
                                        </p:tav>
                                        <p:tav tm="100000">
                                          <p:val>
                                            <p:strVal val="#ppt_x"/>
                                          </p:val>
                                        </p:tav>
                                      </p:tavLst>
                                    </p:anim>
                                    <p:anim calcmode="lin" valueType="num">
                                      <p:cBhvr>
                                        <p:cTn id="92" dur="600" fill="hold"/>
                                        <p:tgtEl>
                                          <p:spTgt spid="29"/>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p:cBhvr>
                                        <p:cTn id="95" dur="600"/>
                                        <p:tgtEl>
                                          <p:spTgt spid="28"/>
                                        </p:tgtEl>
                                      </p:cBhvr>
                                    </p:animEffect>
                                    <p:anim calcmode="lin" valueType="num">
                                      <p:cBhvr>
                                        <p:cTn id="96" dur="600" fill="hold"/>
                                        <p:tgtEl>
                                          <p:spTgt spid="28"/>
                                        </p:tgtEl>
                                        <p:attrNameLst>
                                          <p:attrName>ppt_x</p:attrName>
                                        </p:attrNameLst>
                                      </p:cBhvr>
                                      <p:tavLst>
                                        <p:tav tm="0">
                                          <p:val>
                                            <p:strVal val="#ppt_x"/>
                                          </p:val>
                                        </p:tav>
                                        <p:tav tm="100000">
                                          <p:val>
                                            <p:strVal val="#ppt_x"/>
                                          </p:val>
                                        </p:tav>
                                      </p:tavLst>
                                    </p:anim>
                                    <p:anim calcmode="lin" valueType="num">
                                      <p:cBhvr>
                                        <p:cTn id="97" dur="600" fill="hold"/>
                                        <p:tgtEl>
                                          <p:spTgt spid="28"/>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p:cBhvr>
                                        <p:cTn id="100" dur="600"/>
                                        <p:tgtEl>
                                          <p:spTgt spid="15"/>
                                        </p:tgtEl>
                                      </p:cBhvr>
                                    </p:animEffect>
                                    <p:anim calcmode="lin" valueType="num">
                                      <p:cBhvr>
                                        <p:cTn id="101" dur="600" fill="hold"/>
                                        <p:tgtEl>
                                          <p:spTgt spid="15"/>
                                        </p:tgtEl>
                                        <p:attrNameLst>
                                          <p:attrName>ppt_x</p:attrName>
                                        </p:attrNameLst>
                                      </p:cBhvr>
                                      <p:tavLst>
                                        <p:tav tm="0">
                                          <p:val>
                                            <p:strVal val="#ppt_x"/>
                                          </p:val>
                                        </p:tav>
                                        <p:tav tm="100000">
                                          <p:val>
                                            <p:strVal val="#ppt_x"/>
                                          </p:val>
                                        </p:tav>
                                      </p:tavLst>
                                    </p:anim>
                                    <p:anim calcmode="lin" valueType="num">
                                      <p:cBhvr>
                                        <p:cTn id="102" dur="600" fill="hold"/>
                                        <p:tgtEl>
                                          <p:spTgt spid="15"/>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animEffect>
                                      <p:cBhvr>
                                        <p:cTn id="105" dur="600"/>
                                        <p:tgtEl>
                                          <p:spTgt spid="33"/>
                                        </p:tgtEl>
                                      </p:cBhvr>
                                    </p:animEffect>
                                    <p:anim calcmode="lin" valueType="num">
                                      <p:cBhvr>
                                        <p:cTn id="106" dur="600" fill="hold"/>
                                        <p:tgtEl>
                                          <p:spTgt spid="33"/>
                                        </p:tgtEl>
                                        <p:attrNameLst>
                                          <p:attrName>ppt_x</p:attrName>
                                        </p:attrNameLst>
                                      </p:cBhvr>
                                      <p:tavLst>
                                        <p:tav tm="0">
                                          <p:val>
                                            <p:strVal val="#ppt_x"/>
                                          </p:val>
                                        </p:tav>
                                        <p:tav tm="100000">
                                          <p:val>
                                            <p:strVal val="#ppt_x"/>
                                          </p:val>
                                        </p:tav>
                                      </p:tavLst>
                                    </p:anim>
                                    <p:anim calcmode="lin" valueType="num">
                                      <p:cBhvr>
                                        <p:cTn id="107" dur="600" fill="hold"/>
                                        <p:tgtEl>
                                          <p:spTgt spid="33"/>
                                        </p:tgtEl>
                                        <p:attrNameLst>
                                          <p:attrName>ppt_y</p:attrName>
                                        </p:attrNameLst>
                                      </p:cBhvr>
                                      <p:tavLst>
                                        <p:tav tm="0">
                                          <p:val>
                                            <p:strVal val="#ppt_y-.1"/>
                                          </p:val>
                                        </p:tav>
                                        <p:tav tm="100000">
                                          <p:val>
                                            <p:strVal val="#ppt_y"/>
                                          </p:val>
                                        </p:tav>
                                      </p:tavLst>
                                    </p:anim>
                                  </p:childTnLst>
                                </p:cTn>
                              </p:par>
                            </p:childTnLst>
                          </p:cTn>
                        </p:par>
                        <p:par>
                          <p:cTn id="108" fill="hold">
                            <p:stCondLst>
                              <p:cond delay="3550"/>
                            </p:stCondLst>
                            <p:childTnLst>
                              <p:par>
                                <p:cTn id="109" presetID="10" presetClass="entr" presetSubtype="0"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300" fill="hold"/>
                                        <p:tgtEl>
                                          <p:spTgt spid="25"/>
                                        </p:tgtEl>
                                        <p:attrNameLst>
                                          <p:attrName>ppt_w</p:attrName>
                                        </p:attrNameLst>
                                      </p:cBhvr>
                                      <p:tavLst>
                                        <p:tav tm="0">
                                          <p:val>
                                            <p:fltVal val="0"/>
                                          </p:val>
                                        </p:tav>
                                        <p:tav tm="100000">
                                          <p:val>
                                            <p:strVal val="#ppt_w"/>
                                          </p:val>
                                        </p:tav>
                                      </p:tavLst>
                                    </p:anim>
                                    <p:anim calcmode="lin" valueType="num">
                                      <p:cBhvr>
                                        <p:cTn id="112" dur="300" fill="hold"/>
                                        <p:tgtEl>
                                          <p:spTgt spid="25"/>
                                        </p:tgtEl>
                                        <p:attrNameLst>
                                          <p:attrName>ppt_h</p:attrName>
                                        </p:attrNameLst>
                                      </p:cBhvr>
                                      <p:tavLst>
                                        <p:tav tm="0">
                                          <p:val>
                                            <p:fltVal val="0"/>
                                          </p:val>
                                        </p:tav>
                                        <p:tav tm="100000">
                                          <p:val>
                                            <p:strVal val="#ppt_h"/>
                                          </p:val>
                                        </p:tav>
                                      </p:tavLst>
                                    </p:anim>
                                    <p:animEffect>
                                      <p:cBhvr>
                                        <p:cTn id="113" dur="300"/>
                                        <p:tgtEl>
                                          <p:spTgt spid="25"/>
                                        </p:tgtEl>
                                      </p:cBhvr>
                                    </p:animEffect>
                                  </p:childTnLst>
                                </p:cTn>
                              </p:par>
                              <p:par>
                                <p:cTn id="114" presetID="10" presetClass="entr" presetSubtype="0" fill="hold" nodeType="withEffect">
                                  <p:stCondLst>
                                    <p:cond delay="0"/>
                                  </p:stCondLst>
                                  <p:childTnLst>
                                    <p:set>
                                      <p:cBhvr>
                                        <p:cTn id="115" dur="1" fill="hold">
                                          <p:stCondLst>
                                            <p:cond delay="0"/>
                                          </p:stCondLst>
                                        </p:cTn>
                                        <p:tgtEl>
                                          <p:spTgt spid="22"/>
                                        </p:tgtEl>
                                        <p:attrNameLst>
                                          <p:attrName>style.visibility</p:attrName>
                                        </p:attrNameLst>
                                      </p:cBhvr>
                                      <p:to>
                                        <p:strVal val="visible"/>
                                      </p:to>
                                    </p:set>
                                    <p:anim calcmode="lin" valueType="num">
                                      <p:cBhvr>
                                        <p:cTn id="116" dur="300" fill="hold"/>
                                        <p:tgtEl>
                                          <p:spTgt spid="22"/>
                                        </p:tgtEl>
                                        <p:attrNameLst>
                                          <p:attrName>ppt_w</p:attrName>
                                        </p:attrNameLst>
                                      </p:cBhvr>
                                      <p:tavLst>
                                        <p:tav tm="0">
                                          <p:val>
                                            <p:fltVal val="0"/>
                                          </p:val>
                                        </p:tav>
                                        <p:tav tm="100000">
                                          <p:val>
                                            <p:strVal val="#ppt_w"/>
                                          </p:val>
                                        </p:tav>
                                      </p:tavLst>
                                    </p:anim>
                                    <p:anim calcmode="lin" valueType="num">
                                      <p:cBhvr>
                                        <p:cTn id="117" dur="300" fill="hold"/>
                                        <p:tgtEl>
                                          <p:spTgt spid="22"/>
                                        </p:tgtEl>
                                        <p:attrNameLst>
                                          <p:attrName>ppt_h</p:attrName>
                                        </p:attrNameLst>
                                      </p:cBhvr>
                                      <p:tavLst>
                                        <p:tav tm="0">
                                          <p:val>
                                            <p:fltVal val="0"/>
                                          </p:val>
                                        </p:tav>
                                        <p:tav tm="100000">
                                          <p:val>
                                            <p:strVal val="#ppt_h"/>
                                          </p:val>
                                        </p:tav>
                                      </p:tavLst>
                                    </p:anim>
                                    <p:animEffect>
                                      <p:cBhvr>
                                        <p:cTn id="118" dur="300"/>
                                        <p:tgtEl>
                                          <p:spTgt spid="22"/>
                                        </p:tgtEl>
                                      </p:cBhvr>
                                    </p:animEffect>
                                  </p:childTnLst>
                                </p:cTn>
                              </p:par>
                            </p:childTnLst>
                          </p:cTn>
                        </p:par>
                        <p:par>
                          <p:cTn id="119" fill="hold">
                            <p:stCondLst>
                              <p:cond delay="3850"/>
                            </p:stCondLst>
                            <p:childTnLst>
                              <p:par>
                                <p:cTn id="120" presetID="47" presetClass="entr" presetSubtype="0" fill="hold" grpId="0" nodeType="afterEffect">
                                  <p:stCondLst>
                                    <p:cond delay="0"/>
                                  </p:stCondLst>
                                  <p:childTnLst>
                                    <p:set>
                                      <p:cBhvr>
                                        <p:cTn id="121" dur="1" fill="hold">
                                          <p:stCondLst>
                                            <p:cond delay="0"/>
                                          </p:stCondLst>
                                        </p:cTn>
                                        <p:tgtEl>
                                          <p:spTgt spid="31"/>
                                        </p:tgtEl>
                                        <p:attrNameLst>
                                          <p:attrName>style.visibility</p:attrName>
                                        </p:attrNameLst>
                                      </p:cBhvr>
                                      <p:to>
                                        <p:strVal val="visible"/>
                                      </p:to>
                                    </p:set>
                                    <p:animEffect>
                                      <p:cBhvr>
                                        <p:cTn id="122" dur="600"/>
                                        <p:tgtEl>
                                          <p:spTgt spid="31"/>
                                        </p:tgtEl>
                                      </p:cBhvr>
                                    </p:animEffect>
                                    <p:anim calcmode="lin" valueType="num">
                                      <p:cBhvr>
                                        <p:cTn id="123" dur="600" fill="hold"/>
                                        <p:tgtEl>
                                          <p:spTgt spid="31"/>
                                        </p:tgtEl>
                                        <p:attrNameLst>
                                          <p:attrName>ppt_x</p:attrName>
                                        </p:attrNameLst>
                                      </p:cBhvr>
                                      <p:tavLst>
                                        <p:tav tm="0">
                                          <p:val>
                                            <p:strVal val="#ppt_x"/>
                                          </p:val>
                                        </p:tav>
                                        <p:tav tm="100000">
                                          <p:val>
                                            <p:strVal val="#ppt_x"/>
                                          </p:val>
                                        </p:tav>
                                      </p:tavLst>
                                    </p:anim>
                                    <p:anim calcmode="lin" valueType="num">
                                      <p:cBhvr>
                                        <p:cTn id="124" dur="600" fill="hold"/>
                                        <p:tgtEl>
                                          <p:spTgt spid="31"/>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30"/>
                                        </p:tgtEl>
                                        <p:attrNameLst>
                                          <p:attrName>style.visibility</p:attrName>
                                        </p:attrNameLst>
                                      </p:cBhvr>
                                      <p:to>
                                        <p:strVal val="visible"/>
                                      </p:to>
                                    </p:set>
                                    <p:animEffect>
                                      <p:cBhvr>
                                        <p:cTn id="127" dur="600"/>
                                        <p:tgtEl>
                                          <p:spTgt spid="30"/>
                                        </p:tgtEl>
                                      </p:cBhvr>
                                    </p:animEffect>
                                    <p:anim calcmode="lin" valueType="num">
                                      <p:cBhvr>
                                        <p:cTn id="128" dur="600" fill="hold"/>
                                        <p:tgtEl>
                                          <p:spTgt spid="30"/>
                                        </p:tgtEl>
                                        <p:attrNameLst>
                                          <p:attrName>ppt_x</p:attrName>
                                        </p:attrNameLst>
                                      </p:cBhvr>
                                      <p:tavLst>
                                        <p:tav tm="0">
                                          <p:val>
                                            <p:strVal val="#ppt_x"/>
                                          </p:val>
                                        </p:tav>
                                        <p:tav tm="100000">
                                          <p:val>
                                            <p:strVal val="#ppt_x"/>
                                          </p:val>
                                        </p:tav>
                                      </p:tavLst>
                                    </p:anim>
                                    <p:anim calcmode="lin" valueType="num">
                                      <p:cBhvr>
                                        <p:cTn id="129" dur="600" fill="hold"/>
                                        <p:tgtEl>
                                          <p:spTgt spid="30"/>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16"/>
                                        </p:tgtEl>
                                        <p:attrNameLst>
                                          <p:attrName>style.visibility</p:attrName>
                                        </p:attrNameLst>
                                      </p:cBhvr>
                                      <p:to>
                                        <p:strVal val="visible"/>
                                      </p:to>
                                    </p:set>
                                    <p:animEffect>
                                      <p:cBhvr>
                                        <p:cTn id="132" dur="600"/>
                                        <p:tgtEl>
                                          <p:spTgt spid="16"/>
                                        </p:tgtEl>
                                      </p:cBhvr>
                                    </p:animEffect>
                                    <p:anim calcmode="lin" valueType="num">
                                      <p:cBhvr>
                                        <p:cTn id="133" dur="600" fill="hold"/>
                                        <p:tgtEl>
                                          <p:spTgt spid="16"/>
                                        </p:tgtEl>
                                        <p:attrNameLst>
                                          <p:attrName>ppt_x</p:attrName>
                                        </p:attrNameLst>
                                      </p:cBhvr>
                                      <p:tavLst>
                                        <p:tav tm="0">
                                          <p:val>
                                            <p:strVal val="#ppt_x"/>
                                          </p:val>
                                        </p:tav>
                                        <p:tav tm="100000">
                                          <p:val>
                                            <p:strVal val="#ppt_x"/>
                                          </p:val>
                                        </p:tav>
                                      </p:tavLst>
                                    </p:anim>
                                    <p:anim calcmode="lin" valueType="num">
                                      <p:cBhvr>
                                        <p:cTn id="134" dur="600" fill="hold"/>
                                        <p:tgtEl>
                                          <p:spTgt spid="16"/>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5"/>
                                        </p:tgtEl>
                                        <p:attrNameLst>
                                          <p:attrName>style.visibility</p:attrName>
                                        </p:attrNameLst>
                                      </p:cBhvr>
                                      <p:to>
                                        <p:strVal val="visible"/>
                                      </p:to>
                                    </p:set>
                                    <p:animEffect>
                                      <p:cBhvr>
                                        <p:cTn id="137" dur="600"/>
                                        <p:tgtEl>
                                          <p:spTgt spid="35"/>
                                        </p:tgtEl>
                                      </p:cBhvr>
                                    </p:animEffect>
                                    <p:anim calcmode="lin" valueType="num">
                                      <p:cBhvr>
                                        <p:cTn id="138" dur="600" fill="hold"/>
                                        <p:tgtEl>
                                          <p:spTgt spid="35"/>
                                        </p:tgtEl>
                                        <p:attrNameLst>
                                          <p:attrName>ppt_x</p:attrName>
                                        </p:attrNameLst>
                                      </p:cBhvr>
                                      <p:tavLst>
                                        <p:tav tm="0">
                                          <p:val>
                                            <p:strVal val="#ppt_x"/>
                                          </p:val>
                                        </p:tav>
                                        <p:tav tm="100000">
                                          <p:val>
                                            <p:strVal val="#ppt_x"/>
                                          </p:val>
                                        </p:tav>
                                      </p:tavLst>
                                    </p:anim>
                                    <p:anim calcmode="lin" valueType="num">
                                      <p:cBhvr>
                                        <p:cTn id="139" dur="6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ldLvl="0" animBg="1" autoUpdateAnimBg="0"/>
      <p:bldP spid="11" grpId="0" bldLvl="0" animBg="1" autoUpdateAnimBg="0"/>
      <p:bldP spid="15" grpId="0" bldLvl="0" animBg="1" autoUpdateAnimBg="0"/>
      <p:bldP spid="16" grpId="0" bldLvl="0" animBg="1" autoUpdateAnimBg="0"/>
      <p:bldP spid="17" grpId="0" bldLvl="0" autoUpdateAnimBg="0"/>
      <p:bldP spid="18" grpId="0" bldLvl="0" autoUpdateAnimBg="0"/>
      <p:bldP spid="19" grpId="0" bldLvl="0" autoUpdateAnimBg="0"/>
      <p:bldP spid="20" grpId="0" bldLvl="0" autoUpdateAnimBg="0"/>
      <p:bldP spid="21"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P spid="31" grpId="0" bldLvl="0" autoUpdateAnimBg="0"/>
      <p:bldP spid="32" grpId="0" bldLvl="0" autoUpdateAnimBg="0"/>
      <p:bldP spid="33" grpId="0" bldLvl="0" autoUpdateAnimBg="0"/>
      <p:bldP spid="34" grpId="0" bldLvl="0" autoUpdateAnimBg="0"/>
      <p:bldP spid="35"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5136360" y="1299207"/>
            <a:ext cx="3142800" cy="3142800"/>
            <a:chOff x="5136360" y="1299207"/>
            <a:chExt cx="3142800" cy="3142800"/>
          </a:xfrm>
        </p:grpSpPr>
        <p:sp>
          <p:nvSpPr>
            <p:cNvPr id="5" name="Oval 18"/>
            <p:cNvSpPr/>
            <p:nvPr/>
          </p:nvSpPr>
          <p:spPr>
            <a:xfrm>
              <a:off x="5136360" y="1299207"/>
              <a:ext cx="3142800" cy="314280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6" name="TextBox 5"/>
            <p:cNvSpPr txBox="1"/>
            <p:nvPr/>
          </p:nvSpPr>
          <p:spPr>
            <a:xfrm>
              <a:off x="5734936" y="3170672"/>
              <a:ext cx="1938908" cy="609398"/>
            </a:xfrm>
            <a:prstGeom prst="rect">
              <a:avLst/>
            </a:prstGeom>
            <a:noFill/>
          </p:spPr>
          <p:txBody>
            <a:bodyPr wrap="square" lIns="0" tIns="0" rIns="0" bIns="0" rtlCol="0">
              <a:spAutoFit/>
            </a:bodyPr>
            <a:lstStyle/>
            <a:p>
              <a:pPr algn="ctr">
                <a:lnSpc>
                  <a:spcPct val="120000"/>
                </a:lnSpc>
              </a:pPr>
              <a:r>
                <a:rPr lang="zh-CN" altLang="en-US" sz="11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7" name="TextBox 6"/>
            <p:cNvSpPr txBox="1"/>
            <p:nvPr/>
          </p:nvSpPr>
          <p:spPr>
            <a:xfrm>
              <a:off x="6084819" y="2039519"/>
              <a:ext cx="1269578" cy="738664"/>
            </a:xfrm>
            <a:prstGeom prst="rect">
              <a:avLst/>
            </a:prstGeom>
            <a:noFill/>
          </p:spPr>
          <p:txBody>
            <a:bodyPr wrap="none" lIns="0" tIns="0" rIns="0" bIns="0" rtlCol="0">
              <a:spAutoFit/>
            </a:bodyPr>
            <a:lstStyle/>
            <a:p>
              <a:pPr algn="ctr"/>
              <a:r>
                <a:rPr lang="en-US" sz="48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rPr>
                <a:t>86%</a:t>
              </a:r>
            </a:p>
          </p:txBody>
        </p:sp>
        <p:sp>
          <p:nvSpPr>
            <p:cNvPr id="8" name="TextBox 7"/>
            <p:cNvSpPr txBox="1"/>
            <p:nvPr/>
          </p:nvSpPr>
          <p:spPr>
            <a:xfrm>
              <a:off x="5987182" y="2810631"/>
              <a:ext cx="1384995" cy="276999"/>
            </a:xfrm>
            <a:prstGeom prst="rect">
              <a:avLst/>
            </a:prstGeom>
            <a:noFill/>
          </p:spPr>
          <p:txBody>
            <a:bodyPr wrap="none" lIns="0" tIns="0" rIns="0" bIns="0"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点击输入标题</a:t>
              </a:r>
            </a:p>
          </p:txBody>
        </p:sp>
      </p:grpSp>
      <p:grpSp>
        <p:nvGrpSpPr>
          <p:cNvPr id="18" name="组合 17"/>
          <p:cNvGrpSpPr/>
          <p:nvPr/>
        </p:nvGrpSpPr>
        <p:grpSpPr>
          <a:xfrm>
            <a:off x="909267" y="1241284"/>
            <a:ext cx="2506980" cy="2506980"/>
            <a:chOff x="909267" y="1241284"/>
            <a:chExt cx="2506980" cy="2506980"/>
          </a:xfrm>
        </p:grpSpPr>
        <p:sp>
          <p:nvSpPr>
            <p:cNvPr id="3" name="Oval 16"/>
            <p:cNvSpPr/>
            <p:nvPr/>
          </p:nvSpPr>
          <p:spPr>
            <a:xfrm>
              <a:off x="909267" y="1241284"/>
              <a:ext cx="2506980" cy="2506980"/>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9" name="TextBox 8"/>
            <p:cNvSpPr txBox="1"/>
            <p:nvPr/>
          </p:nvSpPr>
          <p:spPr>
            <a:xfrm>
              <a:off x="1261338" y="2666615"/>
              <a:ext cx="1798494" cy="553998"/>
            </a:xfrm>
            <a:prstGeom prst="rect">
              <a:avLst/>
            </a:prstGeom>
            <a:noFill/>
          </p:spPr>
          <p:txBody>
            <a:bodyPr wrap="square" lIns="0" tIns="0" rIns="0" bIns="0" rtlCol="0">
              <a:spAutoFit/>
            </a:bodyPr>
            <a:lstStyle/>
            <a:p>
              <a:pPr algn="ctr">
                <a:lnSpc>
                  <a:spcPct val="120000"/>
                </a:lnSpc>
              </a:pPr>
              <a:r>
                <a:rPr lang="zh-CN" altLang="en-US" sz="10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bg1"/>
                </a:solidFill>
                <a:latin typeface="微软雅黑" pitchFamily="34" charset="-122"/>
                <a:ea typeface="微软雅黑" pitchFamily="34" charset="-122"/>
              </a:endParaRPr>
            </a:p>
          </p:txBody>
        </p:sp>
        <p:sp>
          <p:nvSpPr>
            <p:cNvPr id="10" name="TextBox 9"/>
            <p:cNvSpPr txBox="1"/>
            <p:nvPr/>
          </p:nvSpPr>
          <p:spPr>
            <a:xfrm>
              <a:off x="1539213" y="1617358"/>
              <a:ext cx="1269578" cy="738664"/>
            </a:xfrm>
            <a:prstGeom prst="rect">
              <a:avLst/>
            </a:prstGeom>
            <a:noFill/>
          </p:spPr>
          <p:txBody>
            <a:bodyPr wrap="none" lIns="0" tIns="0" rIns="0" bIns="0" rtlCol="0">
              <a:spAutoFit/>
            </a:bodyPr>
            <a:lstStyle/>
            <a:p>
              <a:pPr algn="ctr"/>
              <a:r>
                <a:rPr lang="en-US" sz="4800" dirty="0">
                  <a:solidFill>
                    <a:schemeClr val="bg1"/>
                  </a:solidFill>
                  <a:latin typeface="微软雅黑" panose="020B0503020204020204" pitchFamily="34" charset="-122"/>
                  <a:ea typeface="微软雅黑" panose="020B0503020204020204" pitchFamily="34" charset="-122"/>
                  <a:cs typeface="Roboto Regular"/>
                </a:rPr>
                <a:t>76%</a:t>
              </a:r>
            </a:p>
          </p:txBody>
        </p:sp>
        <p:sp>
          <p:nvSpPr>
            <p:cNvPr id="11" name="TextBox 10"/>
            <p:cNvSpPr txBox="1"/>
            <p:nvPr/>
          </p:nvSpPr>
          <p:spPr>
            <a:xfrm>
              <a:off x="1475656" y="2306575"/>
              <a:ext cx="1384995" cy="276999"/>
            </a:xfrm>
            <a:prstGeom prst="rect">
              <a:avLst/>
            </a:prstGeom>
            <a:noFill/>
          </p:spPr>
          <p:txBody>
            <a:bodyPr wrap="none" lIns="0" tIns="0" rIns="0" bIns="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点击输入标题</a:t>
              </a:r>
            </a:p>
          </p:txBody>
        </p:sp>
      </p:grpSp>
      <p:sp>
        <p:nvSpPr>
          <p:cNvPr id="19"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923938" y="2625442"/>
            <a:ext cx="2034540" cy="2034540"/>
            <a:chOff x="2923938" y="2625442"/>
            <a:chExt cx="2034540" cy="2034540"/>
          </a:xfrm>
        </p:grpSpPr>
        <p:sp>
          <p:nvSpPr>
            <p:cNvPr id="2" name="Oval 14"/>
            <p:cNvSpPr/>
            <p:nvPr/>
          </p:nvSpPr>
          <p:spPr>
            <a:xfrm>
              <a:off x="2923938" y="2625442"/>
              <a:ext cx="2034540" cy="203454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2" name="TextBox 11"/>
            <p:cNvSpPr txBox="1"/>
            <p:nvPr/>
          </p:nvSpPr>
          <p:spPr>
            <a:xfrm>
              <a:off x="3256432" y="3700222"/>
              <a:ext cx="1400331" cy="443198"/>
            </a:xfrm>
            <a:prstGeom prst="rect">
              <a:avLst/>
            </a:prstGeom>
            <a:noFill/>
          </p:spPr>
          <p:txBody>
            <a:bodyPr wrap="square" lIns="0" tIns="0" rIns="0" bIns="0" rtlCol="0">
              <a:spAutoFit/>
            </a:bodyPr>
            <a:lstStyle/>
            <a:p>
              <a:pPr algn="ctr">
                <a:lnSpc>
                  <a:spcPct val="120000"/>
                </a:lnSpc>
              </a:pPr>
              <a:r>
                <a:rPr lang="zh-CN" altLang="en-US" sz="8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800" dirty="0">
                <a:solidFill>
                  <a:schemeClr val="tx1">
                    <a:lumMod val="75000"/>
                    <a:lumOff val="25000"/>
                  </a:schemeClr>
                </a:solidFill>
                <a:latin typeface="微软雅黑" pitchFamily="34" charset="-122"/>
                <a:ea typeface="微软雅黑" pitchFamily="34" charset="-122"/>
              </a:endParaRPr>
            </a:p>
          </p:txBody>
        </p:sp>
        <p:sp>
          <p:nvSpPr>
            <p:cNvPr id="13" name="TextBox 12"/>
            <p:cNvSpPr txBox="1"/>
            <p:nvPr/>
          </p:nvSpPr>
          <p:spPr>
            <a:xfrm>
              <a:off x="3529234" y="2957625"/>
              <a:ext cx="846386" cy="492443"/>
            </a:xfrm>
            <a:prstGeom prst="rect">
              <a:avLst/>
            </a:prstGeom>
            <a:noFill/>
          </p:spPr>
          <p:txBody>
            <a:bodyPr wrap="none" lIns="0" tIns="0" rIns="0" bIns="0" rtlCol="0">
              <a:spAutoFit/>
            </a:bodyPr>
            <a:lstStyle/>
            <a:p>
              <a:pPr algn="ctr"/>
              <a:r>
                <a:rPr lang="en-US" sz="32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rPr>
                <a:t>53%</a:t>
              </a:r>
            </a:p>
          </p:txBody>
        </p:sp>
        <p:sp>
          <p:nvSpPr>
            <p:cNvPr id="14" name="TextBox 13"/>
            <p:cNvSpPr txBox="1"/>
            <p:nvPr/>
          </p:nvSpPr>
          <p:spPr>
            <a:xfrm>
              <a:off x="3563888" y="3499899"/>
              <a:ext cx="769441" cy="153888"/>
            </a:xfrm>
            <a:prstGeom prst="rect">
              <a:avLst/>
            </a:prstGeom>
            <a:noFill/>
          </p:spPr>
          <p:txBody>
            <a:bodyPr wrap="none" lIns="0" tIns="0" rIns="0" bIns="0" rtlCol="0">
              <a:spAutoFit/>
            </a:bodyPr>
            <a:lstStyle/>
            <a:p>
              <a:pPr algn="ct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a:t>
              </a:r>
            </a:p>
          </p:txBody>
        </p:sp>
      </p:grpSp>
      <p:grpSp>
        <p:nvGrpSpPr>
          <p:cNvPr id="21" name="组合 20"/>
          <p:cNvGrpSpPr/>
          <p:nvPr/>
        </p:nvGrpSpPr>
        <p:grpSpPr>
          <a:xfrm>
            <a:off x="3743074" y="1151562"/>
            <a:ext cx="1663582" cy="1663582"/>
            <a:chOff x="3743074" y="1151562"/>
            <a:chExt cx="1663582" cy="1663582"/>
          </a:xfrm>
        </p:grpSpPr>
        <p:sp>
          <p:nvSpPr>
            <p:cNvPr id="4" name="Oval 17"/>
            <p:cNvSpPr/>
            <p:nvPr/>
          </p:nvSpPr>
          <p:spPr>
            <a:xfrm>
              <a:off x="3743074" y="1151562"/>
              <a:ext cx="1663582" cy="1663582"/>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5" name="TextBox 14"/>
            <p:cNvSpPr txBox="1"/>
            <p:nvPr/>
          </p:nvSpPr>
          <p:spPr>
            <a:xfrm>
              <a:off x="3889740" y="2007393"/>
              <a:ext cx="1330331" cy="443198"/>
            </a:xfrm>
            <a:prstGeom prst="rect">
              <a:avLst/>
            </a:prstGeom>
            <a:noFill/>
          </p:spPr>
          <p:txBody>
            <a:bodyPr wrap="square" lIns="0" tIns="0" rIns="0" bIns="0" rtlCol="0">
              <a:spAutoFit/>
            </a:bodyPr>
            <a:lstStyle/>
            <a:p>
              <a:pPr algn="ctr">
                <a:lnSpc>
                  <a:spcPct val="120000"/>
                </a:lnSpc>
              </a:pPr>
              <a:r>
                <a:rPr lang="zh-CN" altLang="en-US" sz="8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800" dirty="0">
                <a:solidFill>
                  <a:schemeClr val="bg1"/>
                </a:solidFill>
                <a:latin typeface="微软雅黑" pitchFamily="34" charset="-122"/>
                <a:ea typeface="微软雅黑" pitchFamily="34" charset="-122"/>
              </a:endParaRPr>
            </a:p>
          </p:txBody>
        </p:sp>
        <p:sp>
          <p:nvSpPr>
            <p:cNvPr id="16" name="TextBox 15"/>
            <p:cNvSpPr txBox="1"/>
            <p:nvPr/>
          </p:nvSpPr>
          <p:spPr>
            <a:xfrm>
              <a:off x="4162542" y="1314546"/>
              <a:ext cx="846386" cy="492443"/>
            </a:xfrm>
            <a:prstGeom prst="rect">
              <a:avLst/>
            </a:prstGeom>
            <a:noFill/>
          </p:spPr>
          <p:txBody>
            <a:bodyPr wrap="none" lIns="0" tIns="0" rIns="0" bIns="0" rtlCol="0">
              <a:spAutoFit/>
            </a:bodyPr>
            <a:lstStyle/>
            <a:p>
              <a:pPr algn="ctr"/>
              <a:r>
                <a:rPr lang="en-US" sz="3200" dirty="0">
                  <a:solidFill>
                    <a:schemeClr val="bg1"/>
                  </a:solidFill>
                  <a:latin typeface="微软雅黑" panose="020B0503020204020204" pitchFamily="34" charset="-122"/>
                  <a:ea typeface="微软雅黑" panose="020B0503020204020204" pitchFamily="34" charset="-122"/>
                  <a:cs typeface="Roboto Regular"/>
                </a:rPr>
                <a:t>38%</a:t>
              </a:r>
            </a:p>
          </p:txBody>
        </p:sp>
        <p:sp>
          <p:nvSpPr>
            <p:cNvPr id="17" name="TextBox 16"/>
            <p:cNvSpPr txBox="1"/>
            <p:nvPr/>
          </p:nvSpPr>
          <p:spPr>
            <a:xfrm>
              <a:off x="4203355" y="1802519"/>
              <a:ext cx="769441" cy="153888"/>
            </a:xfrm>
            <a:prstGeom prst="rect">
              <a:avLst/>
            </a:prstGeom>
            <a:noFill/>
          </p:spPr>
          <p:txBody>
            <a:bodyPr wrap="none" lIns="0" tIns="0" rIns="0" bIns="0" rtlCol="0">
              <a:spAutoFit/>
            </a:bodyPr>
            <a:lstStyle/>
            <a:p>
              <a:pPr algn="ctr"/>
              <a:r>
                <a:rPr lang="zh-CN" altLang="en-US" sz="1000" b="1" dirty="0">
                  <a:solidFill>
                    <a:schemeClr val="bg1"/>
                  </a:solidFill>
                  <a:latin typeface="微软雅黑" panose="020B0503020204020204" pitchFamily="34" charset="-122"/>
                  <a:ea typeface="微软雅黑" panose="020B0503020204020204" pitchFamily="34" charset="-122"/>
                </a:rPr>
                <a:t>点击输入标题</a:t>
              </a:r>
            </a:p>
          </p:txBody>
        </p:sp>
      </p:grpSp>
    </p:spTree>
    <p:extLst>
      <p:ext uri="{BB962C8B-B14F-4D97-AF65-F5344CB8AC3E}">
        <p14:creationId xmlns:p14="http://schemas.microsoft.com/office/powerpoint/2010/main" val="23834957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childTnLst>
                          </p:cTn>
                        </p:par>
                        <p:par>
                          <p:cTn id="18" fill="hold">
                            <p:stCondLst>
                              <p:cond delay="1350"/>
                            </p:stCondLst>
                            <p:childTnLst>
                              <p:par>
                                <p:cTn id="19" presetID="53" presetClass="entr" presetSubtype="16"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par>
                          <p:cTn id="24" fill="hold">
                            <p:stCondLst>
                              <p:cond delay="1850"/>
                            </p:stCondLst>
                            <p:childTnLst>
                              <p:par>
                                <p:cTn id="25" presetID="53" presetClass="entr" presetSubtype="16"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childTnLst>
                          </p:cTn>
                        </p:par>
                        <p:par>
                          <p:cTn id="30" fill="hold">
                            <p:stCondLst>
                              <p:cond delay="2350"/>
                            </p:stCondLst>
                            <p:childTnLst>
                              <p:par>
                                <p:cTn id="31" presetID="53" presetClass="entr" presetSubtype="16"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883"/>
          <p:cNvSpPr/>
          <p:nvPr/>
        </p:nvSpPr>
        <p:spPr>
          <a:xfrm>
            <a:off x="1066251" y="1131590"/>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3" name="Shape 3885"/>
          <p:cNvSpPr/>
          <p:nvPr/>
        </p:nvSpPr>
        <p:spPr>
          <a:xfrm>
            <a:off x="1784796" y="1706122"/>
            <a:ext cx="5583935" cy="553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 name="Shape 3886"/>
          <p:cNvSpPr/>
          <p:nvPr/>
        </p:nvSpPr>
        <p:spPr>
          <a:xfrm>
            <a:off x="1066251" y="2362430"/>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5" name="Shape 3888"/>
          <p:cNvSpPr/>
          <p:nvPr/>
        </p:nvSpPr>
        <p:spPr>
          <a:xfrm>
            <a:off x="1784796" y="2936961"/>
            <a:ext cx="5583935" cy="553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6" name="Shape 3889"/>
          <p:cNvSpPr/>
          <p:nvPr/>
        </p:nvSpPr>
        <p:spPr>
          <a:xfrm>
            <a:off x="1066251" y="3560829"/>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7" name="Shape 3891"/>
          <p:cNvSpPr/>
          <p:nvPr/>
        </p:nvSpPr>
        <p:spPr>
          <a:xfrm>
            <a:off x="1784796" y="4135361"/>
            <a:ext cx="5583935" cy="553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8" name="Text Placeholder 5"/>
          <p:cNvSpPr txBox="1">
            <a:spLocks/>
          </p:cNvSpPr>
          <p:nvPr/>
        </p:nvSpPr>
        <p:spPr>
          <a:xfrm>
            <a:off x="3063648" y="1204261"/>
            <a:ext cx="3026229" cy="306559"/>
          </a:xfrm>
          <a:prstGeom prst="rect">
            <a:avLst/>
          </a:prstGeom>
        </p:spPr>
        <p:txBody>
          <a:bodyPr anchor="ct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1400" dirty="0">
                <a:solidFill>
                  <a:srgbClr val="FCFCFC"/>
                </a:solidFill>
                <a:latin typeface="微软雅黑" panose="020B0503020204020204" pitchFamily="34" charset="-122"/>
                <a:ea typeface="微软雅黑" panose="020B0503020204020204" pitchFamily="34" charset="-122"/>
              </a:rPr>
              <a:t>Q1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sz="1400" dirty="0">
                <a:solidFill>
                  <a:srgbClr val="FCFCFC"/>
                </a:solidFill>
                <a:latin typeface="微软雅黑" panose="020B0503020204020204" pitchFamily="34" charset="-122"/>
                <a:ea typeface="微软雅黑" panose="020B0503020204020204" pitchFamily="34" charset="-122"/>
              </a:rPr>
              <a:t> ?</a:t>
            </a:r>
          </a:p>
        </p:txBody>
      </p:sp>
      <p:sp>
        <p:nvSpPr>
          <p:cNvPr id="9" name="Text Placeholder 5"/>
          <p:cNvSpPr txBox="1">
            <a:spLocks/>
          </p:cNvSpPr>
          <p:nvPr/>
        </p:nvSpPr>
        <p:spPr>
          <a:xfrm>
            <a:off x="3063648" y="3633500"/>
            <a:ext cx="3026229" cy="306559"/>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dirty="0">
                <a:solidFill>
                  <a:srgbClr val="FCFCFC"/>
                </a:solidFill>
                <a:latin typeface="微软雅黑" panose="020B0503020204020204" pitchFamily="34" charset="-122"/>
                <a:ea typeface="微软雅黑" panose="020B0503020204020204" pitchFamily="34" charset="-122"/>
              </a:rPr>
              <a:t>Q3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altLang="zh-CN" sz="1400" dirty="0">
                <a:solidFill>
                  <a:srgbClr val="FCFCFC"/>
                </a:solidFill>
                <a:latin typeface="微软雅黑" panose="020B0503020204020204" pitchFamily="34" charset="-122"/>
                <a:ea typeface="微软雅黑" panose="020B0503020204020204" pitchFamily="34" charset="-122"/>
              </a:rPr>
              <a:t> ?</a:t>
            </a:r>
          </a:p>
        </p:txBody>
      </p:sp>
      <p:sp>
        <p:nvSpPr>
          <p:cNvPr id="11" name="Text Placeholder 5"/>
          <p:cNvSpPr txBox="1">
            <a:spLocks/>
          </p:cNvSpPr>
          <p:nvPr/>
        </p:nvSpPr>
        <p:spPr>
          <a:xfrm>
            <a:off x="3063648" y="2435101"/>
            <a:ext cx="3026229" cy="306559"/>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dirty="0">
                <a:solidFill>
                  <a:srgbClr val="FCFCFC"/>
                </a:solidFill>
                <a:latin typeface="微软雅黑" panose="020B0503020204020204" pitchFamily="34" charset="-122"/>
                <a:ea typeface="微软雅黑" panose="020B0503020204020204" pitchFamily="34" charset="-122"/>
              </a:rPr>
              <a:t>Q2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altLang="zh-CN" sz="1400" dirty="0">
                <a:solidFill>
                  <a:srgbClr val="FCFCFC"/>
                </a:solidFill>
                <a:latin typeface="微软雅黑" panose="020B0503020204020204" pitchFamily="34" charset="-122"/>
                <a:ea typeface="微软雅黑" panose="020B0503020204020204" pitchFamily="34" charset="-122"/>
              </a:rPr>
              <a:t> ?</a:t>
            </a:r>
          </a:p>
        </p:txBody>
      </p:sp>
      <p:sp>
        <p:nvSpPr>
          <p:cNvPr id="1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505149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185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p:stCondLst>
                              <p:cond delay="2350"/>
                            </p:stCondLst>
                            <p:childTnLst>
                              <p:par>
                                <p:cTn id="25" presetID="16" presetClass="entr" presetSubtype="37"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Vertical)">
                                      <p:cBhvr>
                                        <p:cTn id="27" dur="500"/>
                                        <p:tgtEl>
                                          <p:spTgt spid="4"/>
                                        </p:tgtEl>
                                      </p:cBhvr>
                                    </p:animEffect>
                                  </p:childTnLst>
                                </p:cTn>
                              </p:par>
                            </p:childTnLst>
                          </p:cTn>
                        </p:par>
                        <p:par>
                          <p:cTn id="28" fill="hold">
                            <p:stCondLst>
                              <p:cond delay="285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350"/>
                            </p:stCondLst>
                            <p:childTnLst>
                              <p:par>
                                <p:cTn id="33" presetID="22" presetClass="entr" presetSubtype="1"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par>
                          <p:cTn id="36" fill="hold">
                            <p:stCondLst>
                              <p:cond delay="3850"/>
                            </p:stCondLst>
                            <p:childTnLst>
                              <p:par>
                                <p:cTn id="37" presetID="16" presetClass="entr" presetSubtype="37"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arn(outVertical)">
                                      <p:cBhvr>
                                        <p:cTn id="39" dur="500"/>
                                        <p:tgtEl>
                                          <p:spTgt spid="6"/>
                                        </p:tgtEl>
                                      </p:cBhvr>
                                    </p:animEffect>
                                  </p:childTnLst>
                                </p:cTn>
                              </p:par>
                            </p:childTnLst>
                          </p:cTn>
                        </p:par>
                        <p:par>
                          <p:cTn id="40" fill="hold">
                            <p:stCondLst>
                              <p:cond delay="435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par>
                          <p:cTn id="44" fill="hold">
                            <p:stCondLst>
                              <p:cond delay="4850"/>
                            </p:stCondLst>
                            <p:childTnLst>
                              <p:par>
                                <p:cTn id="45" presetID="22" presetClass="entr" presetSubtype="1"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P spid="8" grpId="0" build="p"/>
      <p:bldP spid="9" grpId="0"/>
      <p:bldP spid="11" grpId="0"/>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94"/>
          <p:cNvGrpSpPr/>
          <p:nvPr/>
        </p:nvGrpSpPr>
        <p:grpSpPr>
          <a:xfrm>
            <a:off x="1633069" y="1347614"/>
            <a:ext cx="398195" cy="398195"/>
            <a:chOff x="0" y="0"/>
            <a:chExt cx="1243363" cy="1243363"/>
          </a:xfrm>
        </p:grpSpPr>
        <p:sp>
          <p:nvSpPr>
            <p:cNvPr id="3" name="Shape 1290"/>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4" name="Group 1293"/>
            <p:cNvGrpSpPr/>
            <p:nvPr/>
          </p:nvGrpSpPr>
          <p:grpSpPr>
            <a:xfrm>
              <a:off x="374055" y="351222"/>
              <a:ext cx="495253" cy="540919"/>
              <a:chOff x="0" y="0"/>
              <a:chExt cx="495252" cy="540918"/>
            </a:xfrm>
          </p:grpSpPr>
          <p:sp>
            <p:nvSpPr>
              <p:cNvPr id="5" name="Shape 1291"/>
              <p:cNvSpPr/>
              <p:nvPr/>
            </p:nvSpPr>
            <p:spPr>
              <a:xfrm>
                <a:off x="107933" y="0"/>
                <a:ext cx="270131" cy="270131"/>
              </a:xfrm>
              <a:custGeom>
                <a:avLst/>
                <a:gdLst/>
                <a:ahLst/>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6" name="Shape 1292"/>
              <p:cNvSpPr/>
              <p:nvPr/>
            </p:nvSpPr>
            <p:spPr>
              <a:xfrm>
                <a:off x="0" y="248248"/>
                <a:ext cx="495253" cy="292671"/>
              </a:xfrm>
              <a:custGeom>
                <a:avLst/>
                <a:gdLst/>
                <a:ahLst/>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sp>
        <p:nvSpPr>
          <p:cNvPr id="7" name="Shape 1319"/>
          <p:cNvSpPr/>
          <p:nvPr/>
        </p:nvSpPr>
        <p:spPr>
          <a:xfrm flipV="1">
            <a:off x="2030086"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8" name="Shape 1320"/>
          <p:cNvSpPr/>
          <p:nvPr/>
        </p:nvSpPr>
        <p:spPr>
          <a:xfrm flipV="1">
            <a:off x="3608012"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9" name="Shape 1321"/>
          <p:cNvSpPr/>
          <p:nvPr/>
        </p:nvSpPr>
        <p:spPr>
          <a:xfrm flipV="1">
            <a:off x="5185939"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0" name="Shape 1322"/>
          <p:cNvSpPr/>
          <p:nvPr/>
        </p:nvSpPr>
        <p:spPr>
          <a:xfrm flipH="1">
            <a:off x="2228830" y="3257833"/>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1" name="Shape 1323"/>
          <p:cNvSpPr/>
          <p:nvPr/>
        </p:nvSpPr>
        <p:spPr>
          <a:xfrm flipH="1">
            <a:off x="3806756" y="3257833"/>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2" name="Shape 1324"/>
          <p:cNvSpPr/>
          <p:nvPr/>
        </p:nvSpPr>
        <p:spPr>
          <a:xfrm flipH="1">
            <a:off x="5384683" y="3257833"/>
            <a:ext cx="982165"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3" name="Shape 1325"/>
          <p:cNvSpPr/>
          <p:nvPr/>
        </p:nvSpPr>
        <p:spPr>
          <a:xfrm flipV="1">
            <a:off x="6763308" y="1545999"/>
            <a:ext cx="1206785" cy="0"/>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4" name="Shape 1326"/>
          <p:cNvSpPr/>
          <p:nvPr/>
        </p:nvSpPr>
        <p:spPr>
          <a:xfrm>
            <a:off x="7969253" y="1553506"/>
            <a:ext cx="0" cy="1708395"/>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5" name="Shape 1327"/>
          <p:cNvSpPr/>
          <p:nvPr/>
        </p:nvSpPr>
        <p:spPr>
          <a:xfrm flipH="1">
            <a:off x="6962609" y="3257833"/>
            <a:ext cx="1006809"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6" name="Shape 1328"/>
          <p:cNvSpPr/>
          <p:nvPr/>
        </p:nvSpPr>
        <p:spPr>
          <a:xfrm flipH="1">
            <a:off x="1137760" y="3257833"/>
            <a:ext cx="499406" cy="0"/>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7" name="Shape 1329"/>
          <p:cNvSpPr/>
          <p:nvPr/>
        </p:nvSpPr>
        <p:spPr>
          <a:xfrm flipV="1">
            <a:off x="1139530" y="1545999"/>
            <a:ext cx="0" cy="1715902"/>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8" name="Shape 1330"/>
          <p:cNvSpPr/>
          <p:nvPr/>
        </p:nvSpPr>
        <p:spPr>
          <a:xfrm>
            <a:off x="1135256" y="1545999"/>
            <a:ext cx="300246"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19" name="Group 1335"/>
          <p:cNvGrpSpPr/>
          <p:nvPr/>
        </p:nvGrpSpPr>
        <p:grpSpPr>
          <a:xfrm>
            <a:off x="3210994" y="1347614"/>
            <a:ext cx="398195" cy="398195"/>
            <a:chOff x="0" y="0"/>
            <a:chExt cx="1243363" cy="1243363"/>
          </a:xfrm>
        </p:grpSpPr>
        <p:sp>
          <p:nvSpPr>
            <p:cNvPr id="20" name="Shape 1331"/>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21" name="Group 1334"/>
            <p:cNvGrpSpPr/>
            <p:nvPr/>
          </p:nvGrpSpPr>
          <p:grpSpPr>
            <a:xfrm>
              <a:off x="452618" y="384509"/>
              <a:ext cx="335923" cy="474346"/>
              <a:chOff x="0" y="0"/>
              <a:chExt cx="335921" cy="474344"/>
            </a:xfrm>
          </p:grpSpPr>
          <p:sp>
            <p:nvSpPr>
              <p:cNvPr id="22" name="Shape 1332"/>
              <p:cNvSpPr/>
              <p:nvPr/>
            </p:nvSpPr>
            <p:spPr>
              <a:xfrm>
                <a:off x="0" y="42435"/>
                <a:ext cx="335922" cy="431910"/>
              </a:xfrm>
              <a:custGeom>
                <a:avLst/>
                <a:gdLst/>
                <a:ahLst/>
                <a:cxnLst>
                  <a:cxn ang="0">
                    <a:pos x="wd2" y="hd2"/>
                  </a:cxn>
                  <a:cxn ang="5400000">
                    <a:pos x="wd2" y="hd2"/>
                  </a:cxn>
                  <a:cxn ang="10800000">
                    <a:pos x="wd2" y="hd2"/>
                  </a:cxn>
                  <a:cxn ang="16200000">
                    <a:pos x="wd2" y="hd2"/>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3" name="Shape 1333"/>
              <p:cNvSpPr/>
              <p:nvPr/>
            </p:nvSpPr>
            <p:spPr>
              <a:xfrm>
                <a:off x="59175" y="0"/>
                <a:ext cx="215954" cy="95985"/>
              </a:xfrm>
              <a:custGeom>
                <a:avLst/>
                <a:gdLst/>
                <a:ahLst/>
                <a:cxnLst>
                  <a:cxn ang="0">
                    <a:pos x="wd2" y="hd2"/>
                  </a:cxn>
                  <a:cxn ang="5400000">
                    <a:pos x="wd2" y="hd2"/>
                  </a:cxn>
                  <a:cxn ang="10800000">
                    <a:pos x="wd2" y="hd2"/>
                  </a:cxn>
                  <a:cxn ang="16200000">
                    <a:pos x="wd2" y="hd2"/>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grpSp>
        <p:nvGrpSpPr>
          <p:cNvPr id="24" name="Group 1338"/>
          <p:cNvGrpSpPr/>
          <p:nvPr/>
        </p:nvGrpSpPr>
        <p:grpSpPr>
          <a:xfrm>
            <a:off x="4788921" y="1347614"/>
            <a:ext cx="398195" cy="398195"/>
            <a:chOff x="0" y="0"/>
            <a:chExt cx="1243363" cy="1243363"/>
          </a:xfrm>
        </p:grpSpPr>
        <p:sp>
          <p:nvSpPr>
            <p:cNvPr id="25" name="Shape 1336"/>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6" name="Shape 1337"/>
            <p:cNvSpPr/>
            <p:nvPr/>
          </p:nvSpPr>
          <p:spPr>
            <a:xfrm>
              <a:off x="384508" y="384509"/>
              <a:ext cx="474347" cy="474346"/>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27" name="Group 1341"/>
          <p:cNvGrpSpPr/>
          <p:nvPr/>
        </p:nvGrpSpPr>
        <p:grpSpPr>
          <a:xfrm>
            <a:off x="6366847" y="1347614"/>
            <a:ext cx="398195" cy="398195"/>
            <a:chOff x="0" y="0"/>
            <a:chExt cx="1243363" cy="1243363"/>
          </a:xfrm>
        </p:grpSpPr>
        <p:sp>
          <p:nvSpPr>
            <p:cNvPr id="28" name="Shape 1339"/>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9" name="Shape 1340"/>
            <p:cNvSpPr/>
            <p:nvPr/>
          </p:nvSpPr>
          <p:spPr>
            <a:xfrm>
              <a:off x="383421" y="384509"/>
              <a:ext cx="474315" cy="47434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0" name="Group 1344"/>
          <p:cNvGrpSpPr/>
          <p:nvPr/>
        </p:nvGrpSpPr>
        <p:grpSpPr>
          <a:xfrm>
            <a:off x="6366847" y="3058559"/>
            <a:ext cx="398195" cy="398195"/>
            <a:chOff x="0" y="0"/>
            <a:chExt cx="1243363" cy="1243363"/>
          </a:xfrm>
        </p:grpSpPr>
        <p:sp>
          <p:nvSpPr>
            <p:cNvPr id="31" name="Shape 1342"/>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2" name="Shape 1343"/>
            <p:cNvSpPr/>
            <p:nvPr/>
          </p:nvSpPr>
          <p:spPr>
            <a:xfrm>
              <a:off x="431257" y="349682"/>
              <a:ext cx="378644" cy="540919"/>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3" name="Group 1347"/>
          <p:cNvGrpSpPr/>
          <p:nvPr/>
        </p:nvGrpSpPr>
        <p:grpSpPr>
          <a:xfrm>
            <a:off x="4788921" y="3058559"/>
            <a:ext cx="398195" cy="398195"/>
            <a:chOff x="0" y="0"/>
            <a:chExt cx="1243363" cy="1243363"/>
          </a:xfrm>
        </p:grpSpPr>
        <p:sp>
          <p:nvSpPr>
            <p:cNvPr id="34" name="Shape 1345"/>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5" name="Shape 1346"/>
            <p:cNvSpPr/>
            <p:nvPr/>
          </p:nvSpPr>
          <p:spPr>
            <a:xfrm>
              <a:off x="351222" y="372464"/>
              <a:ext cx="540919" cy="540920"/>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6" name="Group 1350"/>
          <p:cNvGrpSpPr/>
          <p:nvPr/>
        </p:nvGrpSpPr>
        <p:grpSpPr>
          <a:xfrm>
            <a:off x="3210995" y="3058559"/>
            <a:ext cx="398195" cy="398195"/>
            <a:chOff x="0" y="0"/>
            <a:chExt cx="1243363" cy="1243363"/>
          </a:xfrm>
        </p:grpSpPr>
        <p:sp>
          <p:nvSpPr>
            <p:cNvPr id="37" name="Shape 1348"/>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8" name="Shape 1349"/>
            <p:cNvSpPr/>
            <p:nvPr/>
          </p:nvSpPr>
          <p:spPr>
            <a:xfrm>
              <a:off x="351222" y="393269"/>
              <a:ext cx="540919" cy="499310"/>
            </a:xfrm>
            <a:custGeom>
              <a:avLst/>
              <a:gdLst/>
              <a:ahLst/>
              <a:cxnLst>
                <a:cxn ang="0">
                  <a:pos x="wd2" y="hd2"/>
                </a:cxn>
                <a:cxn ang="5400000">
                  <a:pos x="wd2" y="hd2"/>
                </a:cxn>
                <a:cxn ang="10800000">
                  <a:pos x="wd2" y="hd2"/>
                </a:cxn>
                <a:cxn ang="16200000">
                  <a:pos x="wd2" y="hd2"/>
                </a:cxn>
              </a:cxnLst>
              <a:rect l="0" t="0" r="r" b="b"/>
              <a:pathLst>
                <a:path w="21600" h="21600" extrusionOk="0">
                  <a:moveTo>
                    <a:pt x="19692" y="12333"/>
                  </a:moveTo>
                  <a:cubicBezTo>
                    <a:pt x="19528" y="12511"/>
                    <a:pt x="19333" y="12600"/>
                    <a:pt x="19107" y="12600"/>
                  </a:cubicBezTo>
                  <a:cubicBezTo>
                    <a:pt x="18882" y="12600"/>
                    <a:pt x="18688" y="12511"/>
                    <a:pt x="18524" y="12333"/>
                  </a:cubicBezTo>
                  <a:cubicBezTo>
                    <a:pt x="18360" y="12155"/>
                    <a:pt x="18277" y="11944"/>
                    <a:pt x="18277" y="11700"/>
                  </a:cubicBezTo>
                  <a:cubicBezTo>
                    <a:pt x="18277" y="11456"/>
                    <a:pt x="18360" y="11245"/>
                    <a:pt x="18524" y="11067"/>
                  </a:cubicBezTo>
                  <a:cubicBezTo>
                    <a:pt x="18688" y="10889"/>
                    <a:pt x="18882" y="10800"/>
                    <a:pt x="19107" y="10800"/>
                  </a:cubicBezTo>
                  <a:cubicBezTo>
                    <a:pt x="19333" y="10800"/>
                    <a:pt x="19528" y="10889"/>
                    <a:pt x="19692" y="11067"/>
                  </a:cubicBezTo>
                  <a:cubicBezTo>
                    <a:pt x="19857" y="11245"/>
                    <a:pt x="19938" y="11456"/>
                    <a:pt x="19938" y="11700"/>
                  </a:cubicBezTo>
                  <a:cubicBezTo>
                    <a:pt x="19938" y="11944"/>
                    <a:pt x="19857" y="12155"/>
                    <a:pt x="19692" y="12333"/>
                  </a:cubicBezTo>
                  <a:cubicBezTo>
                    <a:pt x="19692" y="12333"/>
                    <a:pt x="19692" y="12333"/>
                    <a:pt x="19692" y="12333"/>
                  </a:cubicBezTo>
                  <a:close/>
                  <a:moveTo>
                    <a:pt x="16616" y="10800"/>
                  </a:moveTo>
                  <a:lnTo>
                    <a:pt x="4984" y="10800"/>
                  </a:lnTo>
                  <a:lnTo>
                    <a:pt x="4984" y="1800"/>
                  </a:lnTo>
                  <a:lnTo>
                    <a:pt x="13292" y="1800"/>
                  </a:lnTo>
                  <a:lnTo>
                    <a:pt x="13292" y="4050"/>
                  </a:lnTo>
                  <a:cubicBezTo>
                    <a:pt x="13292" y="4425"/>
                    <a:pt x="13414" y="4744"/>
                    <a:pt x="13655" y="5006"/>
                  </a:cubicBezTo>
                  <a:cubicBezTo>
                    <a:pt x="13898" y="5269"/>
                    <a:pt x="14192" y="5400"/>
                    <a:pt x="14538" y="5400"/>
                  </a:cubicBezTo>
                  <a:lnTo>
                    <a:pt x="16616" y="5400"/>
                  </a:lnTo>
                  <a:cubicBezTo>
                    <a:pt x="16616" y="5400"/>
                    <a:pt x="16616" y="10800"/>
                    <a:pt x="16616" y="10800"/>
                  </a:cubicBezTo>
                  <a:close/>
                  <a:moveTo>
                    <a:pt x="16616" y="19800"/>
                  </a:moveTo>
                  <a:lnTo>
                    <a:pt x="4984" y="19800"/>
                  </a:lnTo>
                  <a:lnTo>
                    <a:pt x="4984" y="16200"/>
                  </a:lnTo>
                  <a:lnTo>
                    <a:pt x="16616" y="16200"/>
                  </a:lnTo>
                  <a:cubicBezTo>
                    <a:pt x="16616" y="16200"/>
                    <a:pt x="16616" y="19800"/>
                    <a:pt x="16616" y="19800"/>
                  </a:cubicBezTo>
                  <a:close/>
                  <a:moveTo>
                    <a:pt x="20867" y="9795"/>
                  </a:moveTo>
                  <a:cubicBezTo>
                    <a:pt x="20378" y="9265"/>
                    <a:pt x="19791" y="9000"/>
                    <a:pt x="19107" y="9000"/>
                  </a:cubicBezTo>
                  <a:lnTo>
                    <a:pt x="18277" y="9000"/>
                  </a:lnTo>
                  <a:lnTo>
                    <a:pt x="18277" y="5400"/>
                  </a:lnTo>
                  <a:cubicBezTo>
                    <a:pt x="18277" y="5025"/>
                    <a:pt x="18190" y="4613"/>
                    <a:pt x="18018" y="4163"/>
                  </a:cubicBezTo>
                  <a:cubicBezTo>
                    <a:pt x="17844" y="3712"/>
                    <a:pt x="17637" y="3356"/>
                    <a:pt x="17394" y="3094"/>
                  </a:cubicBezTo>
                  <a:lnTo>
                    <a:pt x="15421" y="957"/>
                  </a:lnTo>
                  <a:cubicBezTo>
                    <a:pt x="15179" y="694"/>
                    <a:pt x="14850" y="469"/>
                    <a:pt x="14435" y="281"/>
                  </a:cubicBezTo>
                  <a:cubicBezTo>
                    <a:pt x="14020" y="94"/>
                    <a:pt x="13638" y="0"/>
                    <a:pt x="13292" y="0"/>
                  </a:cubicBezTo>
                  <a:lnTo>
                    <a:pt x="4569" y="0"/>
                  </a:lnTo>
                  <a:cubicBezTo>
                    <a:pt x="4223" y="0"/>
                    <a:pt x="3929" y="132"/>
                    <a:pt x="3687" y="394"/>
                  </a:cubicBezTo>
                  <a:cubicBezTo>
                    <a:pt x="3444" y="656"/>
                    <a:pt x="3323" y="975"/>
                    <a:pt x="3323" y="1350"/>
                  </a:cubicBezTo>
                  <a:lnTo>
                    <a:pt x="3323" y="9000"/>
                  </a:lnTo>
                  <a:lnTo>
                    <a:pt x="2493" y="9000"/>
                  </a:lnTo>
                  <a:cubicBezTo>
                    <a:pt x="1809" y="9000"/>
                    <a:pt x="1222" y="9265"/>
                    <a:pt x="734" y="9795"/>
                  </a:cubicBezTo>
                  <a:cubicBezTo>
                    <a:pt x="244" y="10324"/>
                    <a:pt x="0" y="10960"/>
                    <a:pt x="0" y="11700"/>
                  </a:cubicBezTo>
                  <a:lnTo>
                    <a:pt x="0" y="17550"/>
                  </a:lnTo>
                  <a:cubicBezTo>
                    <a:pt x="0" y="17673"/>
                    <a:pt x="41" y="17777"/>
                    <a:pt x="124" y="17866"/>
                  </a:cubicBezTo>
                  <a:cubicBezTo>
                    <a:pt x="205" y="17956"/>
                    <a:pt x="303" y="18000"/>
                    <a:pt x="415" y="18000"/>
                  </a:cubicBezTo>
                  <a:lnTo>
                    <a:pt x="3323" y="18000"/>
                  </a:lnTo>
                  <a:lnTo>
                    <a:pt x="3323" y="20250"/>
                  </a:lnTo>
                  <a:cubicBezTo>
                    <a:pt x="3323" y="20625"/>
                    <a:pt x="3444" y="20944"/>
                    <a:pt x="3687" y="21206"/>
                  </a:cubicBezTo>
                  <a:cubicBezTo>
                    <a:pt x="3929" y="21468"/>
                    <a:pt x="4223" y="21600"/>
                    <a:pt x="4569" y="21600"/>
                  </a:cubicBezTo>
                  <a:lnTo>
                    <a:pt x="17031" y="21600"/>
                  </a:lnTo>
                  <a:cubicBezTo>
                    <a:pt x="17377" y="21600"/>
                    <a:pt x="17671" y="21468"/>
                    <a:pt x="17913" y="21206"/>
                  </a:cubicBezTo>
                  <a:cubicBezTo>
                    <a:pt x="18156" y="20943"/>
                    <a:pt x="18277" y="20625"/>
                    <a:pt x="18277" y="20250"/>
                  </a:cubicBezTo>
                  <a:lnTo>
                    <a:pt x="18277" y="18000"/>
                  </a:lnTo>
                  <a:lnTo>
                    <a:pt x="21185" y="18000"/>
                  </a:lnTo>
                  <a:cubicBezTo>
                    <a:pt x="21297" y="18000"/>
                    <a:pt x="21395" y="17956"/>
                    <a:pt x="21476" y="17866"/>
                  </a:cubicBezTo>
                  <a:cubicBezTo>
                    <a:pt x="21559" y="17777"/>
                    <a:pt x="21600" y="17673"/>
                    <a:pt x="21600" y="17550"/>
                  </a:cubicBezTo>
                  <a:lnTo>
                    <a:pt x="21600" y="11700"/>
                  </a:lnTo>
                  <a:cubicBezTo>
                    <a:pt x="21600" y="10960"/>
                    <a:pt x="21356" y="10324"/>
                    <a:pt x="20867" y="9795"/>
                  </a:cubicBezTo>
                  <a:cubicBezTo>
                    <a:pt x="20867" y="9795"/>
                    <a:pt x="20867" y="9795"/>
                    <a:pt x="20867" y="979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9" name="Group 1356"/>
          <p:cNvGrpSpPr/>
          <p:nvPr/>
        </p:nvGrpSpPr>
        <p:grpSpPr>
          <a:xfrm>
            <a:off x="1633069" y="3058559"/>
            <a:ext cx="398195" cy="398195"/>
            <a:chOff x="0" y="0"/>
            <a:chExt cx="1243363" cy="1243363"/>
          </a:xfrm>
        </p:grpSpPr>
        <p:sp>
          <p:nvSpPr>
            <p:cNvPr id="40" name="Shape 1351"/>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41" name="Group 1355"/>
            <p:cNvGrpSpPr/>
            <p:nvPr/>
          </p:nvGrpSpPr>
          <p:grpSpPr>
            <a:xfrm>
              <a:off x="356142" y="391541"/>
              <a:ext cx="533285" cy="457201"/>
              <a:chOff x="0" y="0"/>
              <a:chExt cx="533283" cy="457200"/>
            </a:xfrm>
          </p:grpSpPr>
          <p:sp>
            <p:nvSpPr>
              <p:cNvPr id="42" name="Shape 1352"/>
              <p:cNvSpPr/>
              <p:nvPr/>
            </p:nvSpPr>
            <p:spPr>
              <a:xfrm>
                <a:off x="0" y="76178"/>
                <a:ext cx="85718" cy="381010"/>
              </a:xfrm>
              <a:custGeom>
                <a:avLst/>
                <a:gdLst/>
                <a:ahLst/>
                <a:cxnLst>
                  <a:cxn ang="0">
                    <a:pos x="wd2" y="hd2"/>
                  </a:cxn>
                  <a:cxn ang="5400000">
                    <a:pos x="wd2" y="hd2"/>
                  </a:cxn>
                  <a:cxn ang="10800000">
                    <a:pos x="wd2" y="hd2"/>
                  </a:cxn>
                  <a:cxn ang="16200000">
                    <a:pos x="wd2" y="hd2"/>
                  </a:cxn>
                </a:cxnLst>
                <a:rect l="0" t="0" r="r" b="b"/>
                <a:pathLst>
                  <a:path w="21600" h="21600" extrusionOk="0">
                    <a:moveTo>
                      <a:pt x="4949" y="1114"/>
                    </a:moveTo>
                    <a:cubicBezTo>
                      <a:pt x="1650" y="1857"/>
                      <a:pt x="0" y="2746"/>
                      <a:pt x="0" y="3780"/>
                    </a:cubicBezTo>
                    <a:lnTo>
                      <a:pt x="0" y="17820"/>
                    </a:lnTo>
                    <a:cubicBezTo>
                      <a:pt x="0" y="18855"/>
                      <a:pt x="1650" y="19744"/>
                      <a:pt x="4949" y="20487"/>
                    </a:cubicBezTo>
                    <a:cubicBezTo>
                      <a:pt x="8249" y="21229"/>
                      <a:pt x="12200" y="21600"/>
                      <a:pt x="16803" y="21600"/>
                    </a:cubicBezTo>
                    <a:lnTo>
                      <a:pt x="21600" y="21600"/>
                    </a:lnTo>
                    <a:lnTo>
                      <a:pt x="21600" y="0"/>
                    </a:lnTo>
                    <a:lnTo>
                      <a:pt x="16803" y="0"/>
                    </a:lnTo>
                    <a:cubicBezTo>
                      <a:pt x="12200" y="0"/>
                      <a:pt x="8249" y="372"/>
                      <a:pt x="4949" y="1114"/>
                    </a:cubicBezTo>
                    <a:cubicBezTo>
                      <a:pt x="4949" y="1114"/>
                      <a:pt x="4949" y="1114"/>
                      <a:pt x="4949" y="1114"/>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43" name="Shape 1353"/>
              <p:cNvSpPr/>
              <p:nvPr/>
            </p:nvSpPr>
            <p:spPr>
              <a:xfrm>
                <a:off x="113393" y="0"/>
                <a:ext cx="304819" cy="457200"/>
              </a:xfrm>
              <a:custGeom>
                <a:avLst/>
                <a:gdLst/>
                <a:ahLst/>
                <a:cxnLst>
                  <a:cxn ang="0">
                    <a:pos x="wd2" y="hd2"/>
                  </a:cxn>
                  <a:cxn ang="5400000">
                    <a:pos x="wd2" y="hd2"/>
                  </a:cxn>
                  <a:cxn ang="10800000">
                    <a:pos x="wd2" y="hd2"/>
                  </a:cxn>
                  <a:cxn ang="16200000">
                    <a:pos x="wd2" y="hd2"/>
                  </a:cxn>
                </a:cxnLst>
                <a:rect l="0" t="0" r="r" b="b"/>
                <a:pathLst>
                  <a:path w="21600" h="21600" extrusionOk="0">
                    <a:moveTo>
                      <a:pt x="16200" y="3600"/>
                    </a:moveTo>
                    <a:lnTo>
                      <a:pt x="5400" y="3600"/>
                    </a:lnTo>
                    <a:lnTo>
                      <a:pt x="5400" y="1800"/>
                    </a:lnTo>
                    <a:lnTo>
                      <a:pt x="16200" y="1800"/>
                    </a:lnTo>
                    <a:cubicBezTo>
                      <a:pt x="16200" y="1800"/>
                      <a:pt x="16200" y="3600"/>
                      <a:pt x="16200" y="3600"/>
                    </a:cubicBezTo>
                    <a:close/>
                    <a:moveTo>
                      <a:pt x="18900" y="1350"/>
                    </a:moveTo>
                    <a:cubicBezTo>
                      <a:pt x="18900" y="975"/>
                      <a:pt x="18703" y="657"/>
                      <a:pt x="18308" y="394"/>
                    </a:cubicBezTo>
                    <a:cubicBezTo>
                      <a:pt x="17915" y="131"/>
                      <a:pt x="17437" y="0"/>
                      <a:pt x="16875" y="0"/>
                    </a:cubicBezTo>
                    <a:lnTo>
                      <a:pt x="4725" y="0"/>
                    </a:lnTo>
                    <a:cubicBezTo>
                      <a:pt x="4163" y="0"/>
                      <a:pt x="3685" y="131"/>
                      <a:pt x="3291" y="394"/>
                    </a:cubicBezTo>
                    <a:cubicBezTo>
                      <a:pt x="2897" y="656"/>
                      <a:pt x="2700" y="975"/>
                      <a:pt x="2700" y="1350"/>
                    </a:cubicBezTo>
                    <a:lnTo>
                      <a:pt x="2700" y="3600"/>
                    </a:lnTo>
                    <a:lnTo>
                      <a:pt x="0" y="3600"/>
                    </a:lnTo>
                    <a:lnTo>
                      <a:pt x="0" y="21600"/>
                    </a:lnTo>
                    <a:lnTo>
                      <a:pt x="21600" y="21600"/>
                    </a:lnTo>
                    <a:lnTo>
                      <a:pt x="21600" y="3600"/>
                    </a:lnTo>
                    <a:lnTo>
                      <a:pt x="18900" y="3600"/>
                    </a:lnTo>
                    <a:cubicBezTo>
                      <a:pt x="18900" y="3600"/>
                      <a:pt x="18900" y="1350"/>
                      <a:pt x="18900" y="135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44" name="Shape 1354"/>
              <p:cNvSpPr/>
              <p:nvPr/>
            </p:nvSpPr>
            <p:spPr>
              <a:xfrm>
                <a:off x="447548" y="76178"/>
                <a:ext cx="85736" cy="381010"/>
              </a:xfrm>
              <a:custGeom>
                <a:avLst/>
                <a:gdLst/>
                <a:ahLst/>
                <a:cxnLst>
                  <a:cxn ang="0">
                    <a:pos x="wd2" y="hd2"/>
                  </a:cxn>
                  <a:cxn ang="5400000">
                    <a:pos x="wd2" y="hd2"/>
                  </a:cxn>
                  <a:cxn ang="10800000">
                    <a:pos x="wd2" y="hd2"/>
                  </a:cxn>
                  <a:cxn ang="16200000">
                    <a:pos x="wd2" y="hd2"/>
                  </a:cxn>
                </a:cxnLst>
                <a:rect l="0" t="0" r="r" b="b"/>
                <a:pathLst>
                  <a:path w="21600" h="21600" extrusionOk="0">
                    <a:moveTo>
                      <a:pt x="16652" y="1114"/>
                    </a:moveTo>
                    <a:cubicBezTo>
                      <a:pt x="13348" y="372"/>
                      <a:pt x="9402" y="0"/>
                      <a:pt x="4800" y="0"/>
                    </a:cubicBezTo>
                    <a:lnTo>
                      <a:pt x="0" y="0"/>
                    </a:lnTo>
                    <a:lnTo>
                      <a:pt x="0" y="21600"/>
                    </a:lnTo>
                    <a:lnTo>
                      <a:pt x="4800" y="21600"/>
                    </a:lnTo>
                    <a:cubicBezTo>
                      <a:pt x="9402" y="21600"/>
                      <a:pt x="13348" y="21229"/>
                      <a:pt x="16652" y="20487"/>
                    </a:cubicBezTo>
                    <a:cubicBezTo>
                      <a:pt x="19951" y="19744"/>
                      <a:pt x="21600" y="18855"/>
                      <a:pt x="21600" y="17820"/>
                    </a:cubicBezTo>
                    <a:lnTo>
                      <a:pt x="21600" y="3780"/>
                    </a:lnTo>
                    <a:cubicBezTo>
                      <a:pt x="21600" y="2746"/>
                      <a:pt x="19951" y="1857"/>
                      <a:pt x="16652" y="1114"/>
                    </a:cubicBezTo>
                    <a:cubicBezTo>
                      <a:pt x="16652" y="1114"/>
                      <a:pt x="16652" y="1114"/>
                      <a:pt x="16652" y="1114"/>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sp>
        <p:nvSpPr>
          <p:cNvPr id="45" name="TextBox 44"/>
          <p:cNvSpPr txBox="1"/>
          <p:nvPr/>
        </p:nvSpPr>
        <p:spPr>
          <a:xfrm>
            <a:off x="1633069"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6" name="Text Placeholder 4"/>
          <p:cNvSpPr txBox="1">
            <a:spLocks/>
          </p:cNvSpPr>
          <p:nvPr/>
        </p:nvSpPr>
        <p:spPr>
          <a:xfrm>
            <a:off x="1549308"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3210995"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8" name="Text Placeholder 4"/>
          <p:cNvSpPr txBox="1">
            <a:spLocks/>
          </p:cNvSpPr>
          <p:nvPr/>
        </p:nvSpPr>
        <p:spPr>
          <a:xfrm>
            <a:off x="3127234" y="1851186"/>
            <a:ext cx="1288998"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788922"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0" name="Text Placeholder 4"/>
          <p:cNvSpPr txBox="1">
            <a:spLocks/>
          </p:cNvSpPr>
          <p:nvPr/>
        </p:nvSpPr>
        <p:spPr>
          <a:xfrm>
            <a:off x="4705160"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6366847"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2" name="Text Placeholder 4"/>
          <p:cNvSpPr txBox="1">
            <a:spLocks/>
          </p:cNvSpPr>
          <p:nvPr/>
        </p:nvSpPr>
        <p:spPr>
          <a:xfrm>
            <a:off x="6283086"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1633069"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4" name="Text Placeholder 4"/>
          <p:cNvSpPr txBox="1">
            <a:spLocks/>
          </p:cNvSpPr>
          <p:nvPr/>
        </p:nvSpPr>
        <p:spPr>
          <a:xfrm>
            <a:off x="1549308"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3210995"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6" name="Text Placeholder 4"/>
          <p:cNvSpPr txBox="1">
            <a:spLocks/>
          </p:cNvSpPr>
          <p:nvPr/>
        </p:nvSpPr>
        <p:spPr>
          <a:xfrm>
            <a:off x="3127234" y="3584211"/>
            <a:ext cx="1288998"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4788922"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8" name="Text Placeholder 4"/>
          <p:cNvSpPr txBox="1">
            <a:spLocks/>
          </p:cNvSpPr>
          <p:nvPr/>
        </p:nvSpPr>
        <p:spPr>
          <a:xfrm>
            <a:off x="4705160"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366847"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60" name="Text Placeholder 4"/>
          <p:cNvSpPr txBox="1">
            <a:spLocks/>
          </p:cNvSpPr>
          <p:nvPr/>
        </p:nvSpPr>
        <p:spPr>
          <a:xfrm>
            <a:off x="6283086"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01752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2"/>
                                        </p:tgtEl>
                                        <p:attrNameLst>
                                          <p:attrName>ppt_y</p:attrName>
                                        </p:attrNameLst>
                                      </p:cBhvr>
                                      <p:tavLst>
                                        <p:tav tm="0">
                                          <p:val>
                                            <p:strVal val="#ppt_y"/>
                                          </p:val>
                                        </p:tav>
                                        <p:tav tm="100000">
                                          <p:val>
                                            <p:strVal val="#ppt_y"/>
                                          </p:val>
                                        </p:tav>
                                      </p:tavLst>
                                    </p:anim>
                                    <p:anim calcmode="lin" valueType="num">
                                      <p:cBhvr>
                                        <p:cTn id="9"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2"/>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46">
                                            <p:txEl>
                                              <p:pRg st="0" end="0"/>
                                            </p:txEl>
                                          </p:spTgt>
                                        </p:tgtEl>
                                        <p:attrNameLst>
                                          <p:attrName>style.visibility</p:attrName>
                                        </p:attrNameLst>
                                      </p:cBhvr>
                                      <p:to>
                                        <p:strVal val="visible"/>
                                      </p:to>
                                    </p:set>
                                    <p:animEffect transition="in" filter="fade">
                                      <p:cBhvr>
                                        <p:cTn id="19" dur="500"/>
                                        <p:tgtEl>
                                          <p:spTgt spid="46">
                                            <p:txEl>
                                              <p:pRg st="0" end="0"/>
                                            </p:txEl>
                                          </p:spTgt>
                                        </p:tgtEl>
                                      </p:cBhvr>
                                    </p:animEffect>
                                  </p:childTnLst>
                                </p:cTn>
                              </p:par>
                            </p:childTnLst>
                          </p:cTn>
                        </p:par>
                        <p:par>
                          <p:cTn id="20" fill="hold">
                            <p:stCondLst>
                              <p:cond delay="1850"/>
                            </p:stCondLst>
                            <p:childTnLst>
                              <p:par>
                                <p:cTn id="21" presetID="18" presetClass="entr" presetSubtype="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strips(downRight)">
                                      <p:cBhvr>
                                        <p:cTn id="23" dur="500"/>
                                        <p:tgtEl>
                                          <p:spTgt spid="4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2850"/>
                            </p:stCondLst>
                            <p:childTnLst>
                              <p:par>
                                <p:cTn id="29" presetID="9"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childTnLst>
                          </p:cTn>
                        </p:par>
                        <p:par>
                          <p:cTn id="32" fill="hold">
                            <p:stCondLst>
                              <p:cond delay="3350"/>
                            </p:stCondLst>
                            <p:childTnLst>
                              <p:par>
                                <p:cTn id="33" presetID="10" presetClass="entr" presetSubtype="0" fill="hold" grpId="0" nodeType="afterEffect">
                                  <p:stCondLst>
                                    <p:cond delay="0"/>
                                  </p:stCondLst>
                                  <p:childTnLst>
                                    <p:set>
                                      <p:cBhvr>
                                        <p:cTn id="34" dur="1" fill="hold">
                                          <p:stCondLst>
                                            <p:cond delay="0"/>
                                          </p:stCondLst>
                                        </p:cTn>
                                        <p:tgtEl>
                                          <p:spTgt spid="48">
                                            <p:txEl>
                                              <p:pRg st="0" end="0"/>
                                            </p:txEl>
                                          </p:spTgt>
                                        </p:tgtEl>
                                        <p:attrNameLst>
                                          <p:attrName>style.visibility</p:attrName>
                                        </p:attrNameLst>
                                      </p:cBhvr>
                                      <p:to>
                                        <p:strVal val="visible"/>
                                      </p:to>
                                    </p:set>
                                    <p:animEffect transition="in" filter="fade">
                                      <p:cBhvr>
                                        <p:cTn id="35" dur="500"/>
                                        <p:tgtEl>
                                          <p:spTgt spid="48">
                                            <p:txEl>
                                              <p:pRg st="0" end="0"/>
                                            </p:txEl>
                                          </p:spTgt>
                                        </p:tgtEl>
                                      </p:cBhvr>
                                    </p:animEffect>
                                  </p:childTnLst>
                                </p:cTn>
                              </p:par>
                            </p:childTnLst>
                          </p:cTn>
                        </p:par>
                        <p:par>
                          <p:cTn id="36" fill="hold">
                            <p:stCondLst>
                              <p:cond delay="3850"/>
                            </p:stCondLst>
                            <p:childTnLst>
                              <p:par>
                                <p:cTn id="37" presetID="18" presetClass="entr" presetSubtype="6"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strips(downRight)">
                                      <p:cBhvr>
                                        <p:cTn id="39" dur="500"/>
                                        <p:tgtEl>
                                          <p:spTgt spid="47"/>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850"/>
                            </p:stCondLst>
                            <p:childTnLst>
                              <p:par>
                                <p:cTn id="45" presetID="9" presetClass="entr" presetSubtype="0"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par>
                          <p:cTn id="48" fill="hold">
                            <p:stCondLst>
                              <p:cond delay="5350"/>
                            </p:stCondLst>
                            <p:childTnLst>
                              <p:par>
                                <p:cTn id="49" presetID="10" presetClass="entr" presetSubtype="0" fill="hold" grpId="0" nodeType="afterEffect">
                                  <p:stCondLst>
                                    <p:cond delay="0"/>
                                  </p:stCondLst>
                                  <p:childTnLst>
                                    <p:set>
                                      <p:cBhvr>
                                        <p:cTn id="50" dur="1" fill="hold">
                                          <p:stCondLst>
                                            <p:cond delay="0"/>
                                          </p:stCondLst>
                                        </p:cTn>
                                        <p:tgtEl>
                                          <p:spTgt spid="50">
                                            <p:txEl>
                                              <p:pRg st="0" end="0"/>
                                            </p:txEl>
                                          </p:spTgt>
                                        </p:tgtEl>
                                        <p:attrNameLst>
                                          <p:attrName>style.visibility</p:attrName>
                                        </p:attrNameLst>
                                      </p:cBhvr>
                                      <p:to>
                                        <p:strVal val="visible"/>
                                      </p:to>
                                    </p:set>
                                    <p:animEffect transition="in" filter="fade">
                                      <p:cBhvr>
                                        <p:cTn id="51" dur="500"/>
                                        <p:tgtEl>
                                          <p:spTgt spid="50">
                                            <p:txEl>
                                              <p:pRg st="0" end="0"/>
                                            </p:txEl>
                                          </p:spTgt>
                                        </p:tgtEl>
                                      </p:cBhvr>
                                    </p:animEffect>
                                  </p:childTnLst>
                                </p:cTn>
                              </p:par>
                            </p:childTnLst>
                          </p:cTn>
                        </p:par>
                        <p:par>
                          <p:cTn id="52" fill="hold">
                            <p:stCondLst>
                              <p:cond delay="5850"/>
                            </p:stCondLst>
                            <p:childTnLst>
                              <p:par>
                                <p:cTn id="53" presetID="18" presetClass="entr" presetSubtype="6"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strips(downRight)">
                                      <p:cBhvr>
                                        <p:cTn id="55" dur="500"/>
                                        <p:tgtEl>
                                          <p:spTgt spid="49"/>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par>
                          <p:cTn id="60" fill="hold">
                            <p:stCondLst>
                              <p:cond delay="6850"/>
                            </p:stCondLst>
                            <p:childTnLst>
                              <p:par>
                                <p:cTn id="61" presetID="9" presetClass="entr" presetSubtype="0"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dissolve">
                                      <p:cBhvr>
                                        <p:cTn id="63" dur="500"/>
                                        <p:tgtEl>
                                          <p:spTgt spid="27"/>
                                        </p:tgtEl>
                                      </p:cBhvr>
                                    </p:animEffect>
                                  </p:childTnLst>
                                </p:cTn>
                              </p:par>
                            </p:childTnLst>
                          </p:cTn>
                        </p:par>
                        <p:par>
                          <p:cTn id="64" fill="hold">
                            <p:stCondLst>
                              <p:cond delay="7350"/>
                            </p:stCondLst>
                            <p:childTnLst>
                              <p:par>
                                <p:cTn id="65" presetID="10" presetClass="entr" presetSubtype="0" fill="hold" grpId="0" nodeType="afterEffect">
                                  <p:stCondLst>
                                    <p:cond delay="0"/>
                                  </p:stCondLst>
                                  <p:childTnLst>
                                    <p:set>
                                      <p:cBhvr>
                                        <p:cTn id="66" dur="1" fill="hold">
                                          <p:stCondLst>
                                            <p:cond delay="0"/>
                                          </p:stCondLst>
                                        </p:cTn>
                                        <p:tgtEl>
                                          <p:spTgt spid="52">
                                            <p:txEl>
                                              <p:pRg st="0" end="0"/>
                                            </p:txEl>
                                          </p:spTgt>
                                        </p:tgtEl>
                                        <p:attrNameLst>
                                          <p:attrName>style.visibility</p:attrName>
                                        </p:attrNameLst>
                                      </p:cBhvr>
                                      <p:to>
                                        <p:strVal val="visible"/>
                                      </p:to>
                                    </p:set>
                                    <p:animEffect transition="in" filter="fade">
                                      <p:cBhvr>
                                        <p:cTn id="67" dur="500"/>
                                        <p:tgtEl>
                                          <p:spTgt spid="52">
                                            <p:txEl>
                                              <p:pRg st="0" end="0"/>
                                            </p:txEl>
                                          </p:spTgt>
                                        </p:tgtEl>
                                      </p:cBhvr>
                                    </p:animEffect>
                                  </p:childTnLst>
                                </p:cTn>
                              </p:par>
                            </p:childTnLst>
                          </p:cTn>
                        </p:par>
                        <p:par>
                          <p:cTn id="68" fill="hold">
                            <p:stCondLst>
                              <p:cond delay="7850"/>
                            </p:stCondLst>
                            <p:childTnLst>
                              <p:par>
                                <p:cTn id="69" presetID="18" presetClass="entr" presetSubtype="6" fill="hold" grpId="0"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strips(downRight)">
                                      <p:cBhvr>
                                        <p:cTn id="71" dur="500"/>
                                        <p:tgtEl>
                                          <p:spTgt spid="51"/>
                                        </p:tgtEl>
                                      </p:cBhvr>
                                    </p:animEffect>
                                  </p:childTnLst>
                                </p:cTn>
                              </p:par>
                            </p:childTnLst>
                          </p:cTn>
                        </p:par>
                        <p:par>
                          <p:cTn id="72" fill="hold">
                            <p:stCondLst>
                              <p:cond delay="8350"/>
                            </p:stCondLst>
                            <p:childTnLst>
                              <p:par>
                                <p:cTn id="73" presetID="22" presetClass="entr" presetSubtype="8" fill="hold" grpId="0"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left)">
                                      <p:cBhvr>
                                        <p:cTn id="75" dur="500"/>
                                        <p:tgtEl>
                                          <p:spTgt spid="13"/>
                                        </p:tgtEl>
                                      </p:cBhvr>
                                    </p:animEffect>
                                  </p:childTnLst>
                                </p:cTn>
                              </p:par>
                            </p:childTnLst>
                          </p:cTn>
                        </p:par>
                        <p:par>
                          <p:cTn id="76" fill="hold">
                            <p:stCondLst>
                              <p:cond delay="8850"/>
                            </p:stCondLst>
                            <p:childTnLst>
                              <p:par>
                                <p:cTn id="77" presetID="22" presetClass="entr" presetSubtype="1"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up)">
                                      <p:cBhvr>
                                        <p:cTn id="79" dur="500"/>
                                        <p:tgtEl>
                                          <p:spTgt spid="14"/>
                                        </p:tgtEl>
                                      </p:cBhvr>
                                    </p:animEffect>
                                  </p:childTnLst>
                                </p:cTn>
                              </p:par>
                            </p:childTnLst>
                          </p:cTn>
                        </p:par>
                        <p:par>
                          <p:cTn id="80" fill="hold">
                            <p:stCondLst>
                              <p:cond delay="9350"/>
                            </p:stCondLst>
                            <p:childTnLst>
                              <p:par>
                                <p:cTn id="81" presetID="22" presetClass="entr" presetSubtype="2" fill="hold" grpId="0" nodeType="after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wipe(right)">
                                      <p:cBhvr>
                                        <p:cTn id="83" dur="500"/>
                                        <p:tgtEl>
                                          <p:spTgt spid="15"/>
                                        </p:tgtEl>
                                      </p:cBhvr>
                                    </p:animEffect>
                                  </p:childTnLst>
                                </p:cTn>
                              </p:par>
                            </p:childTnLst>
                          </p:cTn>
                        </p:par>
                        <p:par>
                          <p:cTn id="84" fill="hold">
                            <p:stCondLst>
                              <p:cond delay="9850"/>
                            </p:stCondLst>
                            <p:childTnLst>
                              <p:par>
                                <p:cTn id="85" presetID="9" presetClass="entr" presetSubtype="0"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dissolve">
                                      <p:cBhvr>
                                        <p:cTn id="87" dur="500"/>
                                        <p:tgtEl>
                                          <p:spTgt spid="30"/>
                                        </p:tgtEl>
                                      </p:cBhvr>
                                    </p:animEffect>
                                  </p:childTnLst>
                                </p:cTn>
                              </p:par>
                            </p:childTnLst>
                          </p:cTn>
                        </p:par>
                        <p:par>
                          <p:cTn id="88" fill="hold">
                            <p:stCondLst>
                              <p:cond delay="10350"/>
                            </p:stCondLst>
                            <p:childTnLst>
                              <p:par>
                                <p:cTn id="89" presetID="10" presetClass="entr" presetSubtype="0" fill="hold" grpId="0" nodeType="afterEffect">
                                  <p:stCondLst>
                                    <p:cond delay="0"/>
                                  </p:stCondLst>
                                  <p:childTnLst>
                                    <p:set>
                                      <p:cBhvr>
                                        <p:cTn id="90" dur="1" fill="hold">
                                          <p:stCondLst>
                                            <p:cond delay="0"/>
                                          </p:stCondLst>
                                        </p:cTn>
                                        <p:tgtEl>
                                          <p:spTgt spid="60">
                                            <p:txEl>
                                              <p:pRg st="0" end="0"/>
                                            </p:txEl>
                                          </p:spTgt>
                                        </p:tgtEl>
                                        <p:attrNameLst>
                                          <p:attrName>style.visibility</p:attrName>
                                        </p:attrNameLst>
                                      </p:cBhvr>
                                      <p:to>
                                        <p:strVal val="visible"/>
                                      </p:to>
                                    </p:set>
                                    <p:animEffect transition="in" filter="fade">
                                      <p:cBhvr>
                                        <p:cTn id="91" dur="500"/>
                                        <p:tgtEl>
                                          <p:spTgt spid="60">
                                            <p:txEl>
                                              <p:pRg st="0" end="0"/>
                                            </p:txEl>
                                          </p:spTgt>
                                        </p:tgtEl>
                                      </p:cBhvr>
                                    </p:animEffect>
                                  </p:childTnLst>
                                </p:cTn>
                              </p:par>
                            </p:childTnLst>
                          </p:cTn>
                        </p:par>
                        <p:par>
                          <p:cTn id="92" fill="hold">
                            <p:stCondLst>
                              <p:cond delay="10850"/>
                            </p:stCondLst>
                            <p:childTnLst>
                              <p:par>
                                <p:cTn id="93" presetID="18" presetClass="entr" presetSubtype="6"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strips(downRight)">
                                      <p:cBhvr>
                                        <p:cTn id="95" dur="500"/>
                                        <p:tgtEl>
                                          <p:spTgt spid="59"/>
                                        </p:tgtEl>
                                      </p:cBhvr>
                                    </p:animEffect>
                                  </p:childTnLst>
                                </p:cTn>
                              </p:par>
                            </p:childTnLst>
                          </p:cTn>
                        </p:par>
                        <p:par>
                          <p:cTn id="96" fill="hold">
                            <p:stCondLst>
                              <p:cond delay="11350"/>
                            </p:stCondLst>
                            <p:childTnLst>
                              <p:par>
                                <p:cTn id="97" presetID="22" presetClass="entr" presetSubtype="2" fill="hold" grpId="0" nodeType="after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wipe(right)">
                                      <p:cBhvr>
                                        <p:cTn id="99" dur="500"/>
                                        <p:tgtEl>
                                          <p:spTgt spid="12"/>
                                        </p:tgtEl>
                                      </p:cBhvr>
                                    </p:animEffect>
                                  </p:childTnLst>
                                </p:cTn>
                              </p:par>
                            </p:childTnLst>
                          </p:cTn>
                        </p:par>
                        <p:par>
                          <p:cTn id="100" fill="hold">
                            <p:stCondLst>
                              <p:cond delay="11850"/>
                            </p:stCondLst>
                            <p:childTnLst>
                              <p:par>
                                <p:cTn id="101" presetID="9" presetClass="entr" presetSubtype="0" fill="hold" nodeType="after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dissolve">
                                      <p:cBhvr>
                                        <p:cTn id="103" dur="500"/>
                                        <p:tgtEl>
                                          <p:spTgt spid="33"/>
                                        </p:tgtEl>
                                      </p:cBhvr>
                                    </p:animEffect>
                                  </p:childTnLst>
                                </p:cTn>
                              </p:par>
                            </p:childTnLst>
                          </p:cTn>
                        </p:par>
                        <p:par>
                          <p:cTn id="104" fill="hold">
                            <p:stCondLst>
                              <p:cond delay="12350"/>
                            </p:stCondLst>
                            <p:childTnLst>
                              <p:par>
                                <p:cTn id="105" presetID="10" presetClass="entr" presetSubtype="0" fill="hold" grpId="0" nodeType="afterEffect">
                                  <p:stCondLst>
                                    <p:cond delay="0"/>
                                  </p:stCondLst>
                                  <p:childTnLst>
                                    <p:set>
                                      <p:cBhvr>
                                        <p:cTn id="106" dur="1" fill="hold">
                                          <p:stCondLst>
                                            <p:cond delay="0"/>
                                          </p:stCondLst>
                                        </p:cTn>
                                        <p:tgtEl>
                                          <p:spTgt spid="58">
                                            <p:txEl>
                                              <p:pRg st="0" end="0"/>
                                            </p:txEl>
                                          </p:spTgt>
                                        </p:tgtEl>
                                        <p:attrNameLst>
                                          <p:attrName>style.visibility</p:attrName>
                                        </p:attrNameLst>
                                      </p:cBhvr>
                                      <p:to>
                                        <p:strVal val="visible"/>
                                      </p:to>
                                    </p:set>
                                    <p:animEffect transition="in" filter="fade">
                                      <p:cBhvr>
                                        <p:cTn id="107" dur="500"/>
                                        <p:tgtEl>
                                          <p:spTgt spid="58">
                                            <p:txEl>
                                              <p:pRg st="0" end="0"/>
                                            </p:txEl>
                                          </p:spTgt>
                                        </p:tgtEl>
                                      </p:cBhvr>
                                    </p:animEffect>
                                  </p:childTnLst>
                                </p:cTn>
                              </p:par>
                            </p:childTnLst>
                          </p:cTn>
                        </p:par>
                        <p:par>
                          <p:cTn id="108" fill="hold">
                            <p:stCondLst>
                              <p:cond delay="12850"/>
                            </p:stCondLst>
                            <p:childTnLst>
                              <p:par>
                                <p:cTn id="109" presetID="18" presetClass="entr" presetSubtype="6" fill="hold" grpId="0" nodeType="after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strips(downRight)">
                                      <p:cBhvr>
                                        <p:cTn id="111" dur="500"/>
                                        <p:tgtEl>
                                          <p:spTgt spid="57"/>
                                        </p:tgtEl>
                                      </p:cBhvr>
                                    </p:animEffect>
                                  </p:childTnLst>
                                </p:cTn>
                              </p:par>
                            </p:childTnLst>
                          </p:cTn>
                        </p:par>
                        <p:par>
                          <p:cTn id="112" fill="hold">
                            <p:stCondLst>
                              <p:cond delay="13350"/>
                            </p:stCondLst>
                            <p:childTnLst>
                              <p:par>
                                <p:cTn id="113" presetID="22" presetClass="entr" presetSubtype="2" fill="hold" grpId="0"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right)">
                                      <p:cBhvr>
                                        <p:cTn id="115" dur="500"/>
                                        <p:tgtEl>
                                          <p:spTgt spid="11"/>
                                        </p:tgtEl>
                                      </p:cBhvr>
                                    </p:animEffect>
                                  </p:childTnLst>
                                </p:cTn>
                              </p:par>
                            </p:childTnLst>
                          </p:cTn>
                        </p:par>
                        <p:par>
                          <p:cTn id="116" fill="hold">
                            <p:stCondLst>
                              <p:cond delay="13850"/>
                            </p:stCondLst>
                            <p:childTnLst>
                              <p:par>
                                <p:cTn id="117" presetID="9" presetClass="entr" presetSubtype="0" fill="hold" nodeType="after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dissolve">
                                      <p:cBhvr>
                                        <p:cTn id="119" dur="500"/>
                                        <p:tgtEl>
                                          <p:spTgt spid="36"/>
                                        </p:tgtEl>
                                      </p:cBhvr>
                                    </p:animEffect>
                                  </p:childTnLst>
                                </p:cTn>
                              </p:par>
                            </p:childTnLst>
                          </p:cTn>
                        </p:par>
                        <p:par>
                          <p:cTn id="120" fill="hold">
                            <p:stCondLst>
                              <p:cond delay="14350"/>
                            </p:stCondLst>
                            <p:childTnLst>
                              <p:par>
                                <p:cTn id="121" presetID="10" presetClass="entr" presetSubtype="0" fill="hold" grpId="0" nodeType="afterEffect">
                                  <p:stCondLst>
                                    <p:cond delay="0"/>
                                  </p:stCondLst>
                                  <p:childTnLst>
                                    <p:set>
                                      <p:cBhvr>
                                        <p:cTn id="122" dur="1" fill="hold">
                                          <p:stCondLst>
                                            <p:cond delay="0"/>
                                          </p:stCondLst>
                                        </p:cTn>
                                        <p:tgtEl>
                                          <p:spTgt spid="56">
                                            <p:txEl>
                                              <p:pRg st="0" end="0"/>
                                            </p:txEl>
                                          </p:spTgt>
                                        </p:tgtEl>
                                        <p:attrNameLst>
                                          <p:attrName>style.visibility</p:attrName>
                                        </p:attrNameLst>
                                      </p:cBhvr>
                                      <p:to>
                                        <p:strVal val="visible"/>
                                      </p:to>
                                    </p:set>
                                    <p:animEffect transition="in" filter="fade">
                                      <p:cBhvr>
                                        <p:cTn id="123" dur="500"/>
                                        <p:tgtEl>
                                          <p:spTgt spid="56">
                                            <p:txEl>
                                              <p:pRg st="0" end="0"/>
                                            </p:txEl>
                                          </p:spTgt>
                                        </p:tgtEl>
                                      </p:cBhvr>
                                    </p:animEffect>
                                  </p:childTnLst>
                                </p:cTn>
                              </p:par>
                            </p:childTnLst>
                          </p:cTn>
                        </p:par>
                        <p:par>
                          <p:cTn id="124" fill="hold">
                            <p:stCondLst>
                              <p:cond delay="14850"/>
                            </p:stCondLst>
                            <p:childTnLst>
                              <p:par>
                                <p:cTn id="125" presetID="18" presetClass="entr" presetSubtype="6" fill="hold" grpId="0" nodeType="after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strips(downRight)">
                                      <p:cBhvr>
                                        <p:cTn id="127" dur="500"/>
                                        <p:tgtEl>
                                          <p:spTgt spid="55"/>
                                        </p:tgtEl>
                                      </p:cBhvr>
                                    </p:animEffect>
                                  </p:childTnLst>
                                </p:cTn>
                              </p:par>
                            </p:childTnLst>
                          </p:cTn>
                        </p:par>
                        <p:par>
                          <p:cTn id="128" fill="hold">
                            <p:stCondLst>
                              <p:cond delay="15350"/>
                            </p:stCondLst>
                            <p:childTnLst>
                              <p:par>
                                <p:cTn id="129" presetID="22" presetClass="entr" presetSubtype="2" fill="hold" grpId="0" nodeType="afterEffect">
                                  <p:stCondLst>
                                    <p:cond delay="0"/>
                                  </p:stCondLst>
                                  <p:childTnLst>
                                    <p:set>
                                      <p:cBhvr>
                                        <p:cTn id="130" dur="1" fill="hold">
                                          <p:stCondLst>
                                            <p:cond delay="0"/>
                                          </p:stCondLst>
                                        </p:cTn>
                                        <p:tgtEl>
                                          <p:spTgt spid="10"/>
                                        </p:tgtEl>
                                        <p:attrNameLst>
                                          <p:attrName>style.visibility</p:attrName>
                                        </p:attrNameLst>
                                      </p:cBhvr>
                                      <p:to>
                                        <p:strVal val="visible"/>
                                      </p:to>
                                    </p:set>
                                    <p:animEffect transition="in" filter="wipe(right)">
                                      <p:cBhvr>
                                        <p:cTn id="131" dur="500"/>
                                        <p:tgtEl>
                                          <p:spTgt spid="10"/>
                                        </p:tgtEl>
                                      </p:cBhvr>
                                    </p:animEffect>
                                  </p:childTnLst>
                                </p:cTn>
                              </p:par>
                            </p:childTnLst>
                          </p:cTn>
                        </p:par>
                        <p:par>
                          <p:cTn id="132" fill="hold">
                            <p:stCondLst>
                              <p:cond delay="15850"/>
                            </p:stCondLst>
                            <p:childTnLst>
                              <p:par>
                                <p:cTn id="133" presetID="9" presetClass="entr" presetSubtype="0" fill="hold" nodeType="after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dissolve">
                                      <p:cBhvr>
                                        <p:cTn id="135" dur="500"/>
                                        <p:tgtEl>
                                          <p:spTgt spid="39"/>
                                        </p:tgtEl>
                                      </p:cBhvr>
                                    </p:animEffect>
                                  </p:childTnLst>
                                </p:cTn>
                              </p:par>
                            </p:childTnLst>
                          </p:cTn>
                        </p:par>
                        <p:par>
                          <p:cTn id="136" fill="hold">
                            <p:stCondLst>
                              <p:cond delay="16350"/>
                            </p:stCondLst>
                            <p:childTnLst>
                              <p:par>
                                <p:cTn id="137" presetID="10" presetClass="entr" presetSubtype="0" fill="hold" grpId="0" nodeType="afterEffect">
                                  <p:stCondLst>
                                    <p:cond delay="0"/>
                                  </p:stCondLst>
                                  <p:childTnLst>
                                    <p:set>
                                      <p:cBhvr>
                                        <p:cTn id="138" dur="1" fill="hold">
                                          <p:stCondLst>
                                            <p:cond delay="0"/>
                                          </p:stCondLst>
                                        </p:cTn>
                                        <p:tgtEl>
                                          <p:spTgt spid="54">
                                            <p:txEl>
                                              <p:pRg st="0" end="0"/>
                                            </p:txEl>
                                          </p:spTgt>
                                        </p:tgtEl>
                                        <p:attrNameLst>
                                          <p:attrName>style.visibility</p:attrName>
                                        </p:attrNameLst>
                                      </p:cBhvr>
                                      <p:to>
                                        <p:strVal val="visible"/>
                                      </p:to>
                                    </p:set>
                                    <p:animEffect transition="in" filter="fade">
                                      <p:cBhvr>
                                        <p:cTn id="139" dur="500"/>
                                        <p:tgtEl>
                                          <p:spTgt spid="54">
                                            <p:txEl>
                                              <p:pRg st="0" end="0"/>
                                            </p:txEl>
                                          </p:spTgt>
                                        </p:tgtEl>
                                      </p:cBhvr>
                                    </p:animEffect>
                                  </p:childTnLst>
                                </p:cTn>
                              </p:par>
                            </p:childTnLst>
                          </p:cTn>
                        </p:par>
                        <p:par>
                          <p:cTn id="140" fill="hold">
                            <p:stCondLst>
                              <p:cond delay="16850"/>
                            </p:stCondLst>
                            <p:childTnLst>
                              <p:par>
                                <p:cTn id="141" presetID="18" presetClass="entr" presetSubtype="6" fill="hold" grpId="0" nodeType="afterEffect">
                                  <p:stCondLst>
                                    <p:cond delay="0"/>
                                  </p:stCondLst>
                                  <p:childTnLst>
                                    <p:set>
                                      <p:cBhvr>
                                        <p:cTn id="142" dur="1" fill="hold">
                                          <p:stCondLst>
                                            <p:cond delay="0"/>
                                          </p:stCondLst>
                                        </p:cTn>
                                        <p:tgtEl>
                                          <p:spTgt spid="53"/>
                                        </p:tgtEl>
                                        <p:attrNameLst>
                                          <p:attrName>style.visibility</p:attrName>
                                        </p:attrNameLst>
                                      </p:cBhvr>
                                      <p:to>
                                        <p:strVal val="visible"/>
                                      </p:to>
                                    </p:set>
                                    <p:animEffect transition="in" filter="strips(downRight)">
                                      <p:cBhvr>
                                        <p:cTn id="143" dur="500"/>
                                        <p:tgtEl>
                                          <p:spTgt spid="53"/>
                                        </p:tgtEl>
                                      </p:cBhvr>
                                    </p:animEffect>
                                  </p:childTnLst>
                                </p:cTn>
                              </p:par>
                            </p:childTnLst>
                          </p:cTn>
                        </p:par>
                        <p:par>
                          <p:cTn id="144" fill="hold">
                            <p:stCondLst>
                              <p:cond delay="17350"/>
                            </p:stCondLst>
                            <p:childTnLst>
                              <p:par>
                                <p:cTn id="145" presetID="22" presetClass="entr" presetSubtype="2" fill="hold" grpId="0" nodeType="afterEffect">
                                  <p:stCondLst>
                                    <p:cond delay="0"/>
                                  </p:stCondLst>
                                  <p:childTnLst>
                                    <p:set>
                                      <p:cBhvr>
                                        <p:cTn id="146" dur="1" fill="hold">
                                          <p:stCondLst>
                                            <p:cond delay="0"/>
                                          </p:stCondLst>
                                        </p:cTn>
                                        <p:tgtEl>
                                          <p:spTgt spid="16"/>
                                        </p:tgtEl>
                                        <p:attrNameLst>
                                          <p:attrName>style.visibility</p:attrName>
                                        </p:attrNameLst>
                                      </p:cBhvr>
                                      <p:to>
                                        <p:strVal val="visible"/>
                                      </p:to>
                                    </p:set>
                                    <p:animEffect transition="in" filter="wipe(right)">
                                      <p:cBhvr>
                                        <p:cTn id="147" dur="500"/>
                                        <p:tgtEl>
                                          <p:spTgt spid="16"/>
                                        </p:tgtEl>
                                      </p:cBhvr>
                                    </p:animEffect>
                                  </p:childTnLst>
                                </p:cTn>
                              </p:par>
                            </p:childTnLst>
                          </p:cTn>
                        </p:par>
                        <p:par>
                          <p:cTn id="148" fill="hold">
                            <p:stCondLst>
                              <p:cond delay="17850"/>
                            </p:stCondLst>
                            <p:childTnLst>
                              <p:par>
                                <p:cTn id="149" presetID="22" presetClass="entr" presetSubtype="4" fill="hold" grpId="0" nodeType="afterEffect">
                                  <p:stCondLst>
                                    <p:cond delay="0"/>
                                  </p:stCondLst>
                                  <p:childTnLst>
                                    <p:set>
                                      <p:cBhvr>
                                        <p:cTn id="150" dur="1" fill="hold">
                                          <p:stCondLst>
                                            <p:cond delay="0"/>
                                          </p:stCondLst>
                                        </p:cTn>
                                        <p:tgtEl>
                                          <p:spTgt spid="17"/>
                                        </p:tgtEl>
                                        <p:attrNameLst>
                                          <p:attrName>style.visibility</p:attrName>
                                        </p:attrNameLst>
                                      </p:cBhvr>
                                      <p:to>
                                        <p:strVal val="visible"/>
                                      </p:to>
                                    </p:set>
                                    <p:animEffect transition="in" filter="wipe(down)">
                                      <p:cBhvr>
                                        <p:cTn id="151" dur="500"/>
                                        <p:tgtEl>
                                          <p:spTgt spid="17"/>
                                        </p:tgtEl>
                                      </p:cBhvr>
                                    </p:animEffect>
                                  </p:childTnLst>
                                </p:cTn>
                              </p:par>
                            </p:childTnLst>
                          </p:cTn>
                        </p:par>
                        <p:par>
                          <p:cTn id="152" fill="hold">
                            <p:stCondLst>
                              <p:cond delay="18350"/>
                            </p:stCondLst>
                            <p:childTnLst>
                              <p:par>
                                <p:cTn id="153" presetID="22" presetClass="entr" presetSubtype="8" fill="hold" grpId="0" nodeType="afterEffect">
                                  <p:stCondLst>
                                    <p:cond delay="0"/>
                                  </p:stCondLst>
                                  <p:childTnLst>
                                    <p:set>
                                      <p:cBhvr>
                                        <p:cTn id="154" dur="1" fill="hold">
                                          <p:stCondLst>
                                            <p:cond delay="0"/>
                                          </p:stCondLst>
                                        </p:cTn>
                                        <p:tgtEl>
                                          <p:spTgt spid="18"/>
                                        </p:tgtEl>
                                        <p:attrNameLst>
                                          <p:attrName>style.visibility</p:attrName>
                                        </p:attrNameLst>
                                      </p:cBhvr>
                                      <p:to>
                                        <p:strVal val="visible"/>
                                      </p:to>
                                    </p:set>
                                    <p:animEffect transition="in" filter="wipe(left)">
                                      <p:cBhvr>
                                        <p:cTn id="1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45" grpId="0"/>
      <p:bldP spid="46" grpId="0" build="p"/>
      <p:bldP spid="47" grpId="0"/>
      <p:bldP spid="48" grpId="0" build="p"/>
      <p:bldP spid="49" grpId="0"/>
      <p:bldP spid="50" grpId="0" build="p"/>
      <p:bldP spid="51" grpId="0"/>
      <p:bldP spid="52" grpId="0" build="p"/>
      <p:bldP spid="53" grpId="0"/>
      <p:bldP spid="54" grpId="0" build="p"/>
      <p:bldP spid="55" grpId="0"/>
      <p:bldP spid="56" grpId="0" build="p"/>
      <p:bldP spid="57" grpId="0"/>
      <p:bldP spid="58" grpId="0" build="p"/>
      <p:bldP spid="59" grpId="0"/>
      <p:bldP spid="60" grpId="0" build="p"/>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4579" y="200199"/>
            <a:ext cx="213324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1800" b="1" dirty="0">
                <a:latin typeface="微软雅黑" panose="020B0503020204020204" pitchFamily="34" charset="-122"/>
                <a:ea typeface="微软雅黑" panose="020B0503020204020204" pitchFamily="34" charset="-122"/>
              </a:rPr>
              <a:t>Introduction</a:t>
            </a:r>
            <a:endParaRPr lang="zh-CN" altLang="en-US" sz="1800" b="1" dirty="0">
              <a:latin typeface="微软雅黑" panose="020B0503020204020204" pitchFamily="34" charset="-122"/>
              <a:ea typeface="微软雅黑" panose="020B0503020204020204" pitchFamily="34" charset="-122"/>
            </a:endParaRPr>
          </a:p>
        </p:txBody>
      </p:sp>
      <p:sp>
        <p:nvSpPr>
          <p:cNvPr id="27" name="圆角矩形 26"/>
          <p:cNvSpPr/>
          <p:nvPr/>
        </p:nvSpPr>
        <p:spPr>
          <a:xfrm>
            <a:off x="874909" y="757508"/>
            <a:ext cx="7489264" cy="26063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93"/>
          <p:cNvSpPr/>
          <p:nvPr/>
        </p:nvSpPr>
        <p:spPr>
          <a:xfrm>
            <a:off x="837241" y="71294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8076141" y="307580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5"/>
          <p:cNvSpPr>
            <a:spLocks/>
          </p:cNvSpPr>
          <p:nvPr/>
        </p:nvSpPr>
        <p:spPr bwMode="auto">
          <a:xfrm>
            <a:off x="3278692" y="3535125"/>
            <a:ext cx="2589452"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4" name="Freeform 5"/>
          <p:cNvSpPr>
            <a:spLocks/>
          </p:cNvSpPr>
          <p:nvPr/>
        </p:nvSpPr>
        <p:spPr bwMode="auto">
          <a:xfrm>
            <a:off x="688069" y="3535126"/>
            <a:ext cx="2589452"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5" name="Freeform 5"/>
          <p:cNvSpPr>
            <a:spLocks/>
          </p:cNvSpPr>
          <p:nvPr/>
        </p:nvSpPr>
        <p:spPr bwMode="auto">
          <a:xfrm>
            <a:off x="5868144" y="3535124"/>
            <a:ext cx="2589451"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pic>
        <p:nvPicPr>
          <p:cNvPr id="15" name="图片 14">
            <a:extLst>
              <a:ext uri="{FF2B5EF4-FFF2-40B4-BE49-F238E27FC236}">
                <a16:creationId xmlns:a16="http://schemas.microsoft.com/office/drawing/2014/main" id="{E42B8668-94CD-417B-9AF6-A62435A5CE8D}"/>
              </a:ext>
            </a:extLst>
          </p:cNvPr>
          <p:cNvPicPr>
            <a:picLocks noChangeAspect="1"/>
          </p:cNvPicPr>
          <p:nvPr/>
        </p:nvPicPr>
        <p:blipFill>
          <a:blip r:embed="rId3"/>
          <a:stretch>
            <a:fillRect/>
          </a:stretch>
        </p:blipFill>
        <p:spPr>
          <a:xfrm>
            <a:off x="1308089" y="819779"/>
            <a:ext cx="6527822" cy="2481788"/>
          </a:xfrm>
          <a:prstGeom prst="rect">
            <a:avLst/>
          </a:prstGeom>
        </p:spPr>
      </p:pic>
      <p:pic>
        <p:nvPicPr>
          <p:cNvPr id="16" name="图片 15">
            <a:extLst>
              <a:ext uri="{FF2B5EF4-FFF2-40B4-BE49-F238E27FC236}">
                <a16:creationId xmlns:a16="http://schemas.microsoft.com/office/drawing/2014/main" id="{507CB5F4-9AF1-4B3B-A017-5AFAFA4A6AC6}"/>
              </a:ext>
            </a:extLst>
          </p:cNvPr>
          <p:cNvPicPr/>
          <p:nvPr/>
        </p:nvPicPr>
        <p:blipFill rotWithShape="1">
          <a:blip r:embed="rId4" cstate="print">
            <a:extLst>
              <a:ext uri="{28A0092B-C50C-407E-A947-70E740481C1C}">
                <a14:useLocalDpi xmlns:a14="http://schemas.microsoft.com/office/drawing/2010/main" val="0"/>
              </a:ext>
            </a:extLst>
          </a:blip>
          <a:srcRect t="13378"/>
          <a:stretch/>
        </p:blipFill>
        <p:spPr>
          <a:xfrm>
            <a:off x="1203615" y="3713693"/>
            <a:ext cx="1512168" cy="911419"/>
          </a:xfrm>
          <a:prstGeom prst="rect">
            <a:avLst/>
          </a:prstGeom>
          <a:noFill/>
          <a:ln>
            <a:noFill/>
          </a:ln>
        </p:spPr>
      </p:pic>
      <p:pic>
        <p:nvPicPr>
          <p:cNvPr id="17" name="图片 16" descr="C:\Users\Miao\AppData\Local\Temp\Rar$DRa19256.29962\Screenshot_2018-05-14-20-51-29.png">
            <a:extLst>
              <a:ext uri="{FF2B5EF4-FFF2-40B4-BE49-F238E27FC236}">
                <a16:creationId xmlns:a16="http://schemas.microsoft.com/office/drawing/2014/main" id="{59A60F43-F83A-4D28-AA84-926503C3A354}"/>
              </a:ext>
            </a:extLst>
          </p:cNvPr>
          <p:cNvPicPr/>
          <p:nvPr/>
        </p:nvPicPr>
        <p:blipFill rotWithShape="1">
          <a:blip r:embed="rId5" cstate="print">
            <a:extLst>
              <a:ext uri="{28A0092B-C50C-407E-A947-70E740481C1C}">
                <a14:useLocalDpi xmlns:a14="http://schemas.microsoft.com/office/drawing/2010/main" val="0"/>
              </a:ext>
            </a:extLst>
          </a:blip>
          <a:srcRect l="14313"/>
          <a:stretch/>
        </p:blipFill>
        <p:spPr bwMode="auto">
          <a:xfrm>
            <a:off x="6399931" y="3678102"/>
            <a:ext cx="1513527" cy="993362"/>
          </a:xfrm>
          <a:prstGeom prst="rect">
            <a:avLst/>
          </a:prstGeom>
          <a:noFill/>
          <a:ln>
            <a:noFill/>
          </a:ln>
        </p:spPr>
      </p:pic>
      <p:pic>
        <p:nvPicPr>
          <p:cNvPr id="22" name="图片 21">
            <a:extLst>
              <a:ext uri="{FF2B5EF4-FFF2-40B4-BE49-F238E27FC236}">
                <a16:creationId xmlns:a16="http://schemas.microsoft.com/office/drawing/2014/main" id="{570CD1ED-12A6-408E-A96B-09FF2559A60F}"/>
              </a:ext>
            </a:extLst>
          </p:cNvPr>
          <p:cNvPicPr>
            <a:picLocks noChangeAspect="1"/>
          </p:cNvPicPr>
          <p:nvPr/>
        </p:nvPicPr>
        <p:blipFill rotWithShape="1">
          <a:blip r:embed="rId6"/>
          <a:srcRect l="6434"/>
          <a:stretch/>
        </p:blipFill>
        <p:spPr>
          <a:xfrm>
            <a:off x="3731536" y="3713693"/>
            <a:ext cx="1666888" cy="957771"/>
          </a:xfrm>
          <a:prstGeom prst="rect">
            <a:avLst/>
          </a:prstGeom>
        </p:spPr>
      </p:pic>
    </p:spTree>
    <p:extLst>
      <p:ext uri="{BB962C8B-B14F-4D97-AF65-F5344CB8AC3E}">
        <p14:creationId xmlns:p14="http://schemas.microsoft.com/office/powerpoint/2010/main" val="42270054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50"/>
                            </p:stCondLst>
                            <p:childTnLst>
                              <p:par>
                                <p:cTn id="32" presetID="10" presetClass="entr" presetSubtype="0"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30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40" grpId="0" animBg="1"/>
      <p:bldP spid="41" grpId="0" animBg="1"/>
      <p:bldP spid="42" grpId="0" animBg="1"/>
      <p:bldP spid="44" grpId="0" animBg="1"/>
      <p:bldP spid="4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14"/>
          <p:cNvSpPr/>
          <p:nvPr/>
        </p:nvSpPr>
        <p:spPr>
          <a:xfrm flipV="1">
            <a:off x="976" y="2734541"/>
            <a:ext cx="3171816" cy="189637"/>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70564" tIns="35282" rIns="70564" bIns="35282" rtlCol="0" anchor="ctr"/>
          <a:lstStyle/>
          <a:p>
            <a:pPr algn="ctr"/>
            <a:endParaRPr lang="en-US">
              <a:solidFill>
                <a:schemeClr val="lt1"/>
              </a:solidFill>
            </a:endParaRPr>
          </a:p>
        </p:txBody>
      </p:sp>
      <p:grpSp>
        <p:nvGrpSpPr>
          <p:cNvPr id="5" name="组合 4"/>
          <p:cNvGrpSpPr/>
          <p:nvPr/>
        </p:nvGrpSpPr>
        <p:grpSpPr>
          <a:xfrm>
            <a:off x="2490250" y="2735643"/>
            <a:ext cx="1339514" cy="1338488"/>
            <a:chOff x="3225639" y="4543565"/>
            <a:chExt cx="1735762" cy="1734334"/>
          </a:xfrm>
        </p:grpSpPr>
        <p:sp>
          <p:nvSpPr>
            <p:cNvPr id="6" name="椭圆 5"/>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7" name="椭圆 6"/>
            <p:cNvSpPr/>
            <p:nvPr/>
          </p:nvSpPr>
          <p:spPr>
            <a:xfrm rot="10800000" flipV="1">
              <a:off x="3450403" y="4786205"/>
              <a:ext cx="1284515" cy="1284516"/>
            </a:xfrm>
            <a:prstGeom prst="ellipse">
              <a:avLst/>
            </a:prstGeom>
            <a:solidFill>
              <a:schemeClr val="bg1">
                <a:lumMod val="95000"/>
              </a:schemeClr>
            </a:solidFill>
            <a:ln w="25400" cap="flat" cmpd="sng" algn="ctr">
              <a:noFill/>
              <a:prstDash val="solid"/>
            </a:ln>
            <a:effectLst/>
          </p:spPr>
          <p:txBody>
            <a:bodyPr tIns="36000" anchor="ctr" anchorCtr="1"/>
            <a:lstStyle/>
            <a:p>
              <a:pPr lvl="0" algn="ctr">
                <a:defRPr/>
              </a:pPr>
              <a:r>
                <a:rPr lang="en-US" altLang="zh-CN" sz="3100" b="1" kern="0" dirty="0">
                  <a:solidFill>
                    <a:schemeClr val="accent1"/>
                  </a:solidFill>
                  <a:latin typeface="微软雅黑" panose="020B0503020204020204" pitchFamily="34" charset="-122"/>
                  <a:ea typeface="微软雅黑" panose="020B0503020204020204" pitchFamily="34" charset="-122"/>
                </a:rPr>
                <a:t>02</a:t>
              </a:r>
              <a:endParaRPr lang="zh-CN" altLang="en-US" sz="3100" b="1" kern="0" dirty="0">
                <a:solidFill>
                  <a:schemeClr val="accent1"/>
                </a:solidFill>
                <a:latin typeface="微软雅黑" panose="020B0503020204020204" pitchFamily="34" charset="-122"/>
                <a:ea typeface="微软雅黑" panose="020B0503020204020204" pitchFamily="34" charset="-122"/>
              </a:endParaRPr>
            </a:p>
          </p:txBody>
        </p:sp>
      </p:grpSp>
      <p:sp>
        <p:nvSpPr>
          <p:cNvPr id="8" name="矩形 14"/>
          <p:cNvSpPr/>
          <p:nvPr/>
        </p:nvSpPr>
        <p:spPr>
          <a:xfrm>
            <a:off x="976" y="2326775"/>
            <a:ext cx="5401154" cy="189637"/>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70564" tIns="35282" rIns="70564" bIns="35282" rtlCol="0" anchor="ctr"/>
          <a:lstStyle/>
          <a:p>
            <a:pPr algn="ctr"/>
            <a:endParaRPr lang="en-US">
              <a:solidFill>
                <a:schemeClr val="lt1"/>
              </a:solidFill>
            </a:endParaRPr>
          </a:p>
        </p:txBody>
      </p:sp>
      <p:grpSp>
        <p:nvGrpSpPr>
          <p:cNvPr id="9" name="组合 8"/>
          <p:cNvGrpSpPr/>
          <p:nvPr/>
        </p:nvGrpSpPr>
        <p:grpSpPr>
          <a:xfrm>
            <a:off x="4732373" y="1180020"/>
            <a:ext cx="1339514" cy="1339591"/>
            <a:chOff x="6131016" y="674750"/>
            <a:chExt cx="1735762" cy="1735763"/>
          </a:xfrm>
        </p:grpSpPr>
        <p:sp>
          <p:nvSpPr>
            <p:cNvPr id="10" name="椭圆 9"/>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1" name="椭圆 10"/>
            <p:cNvSpPr/>
            <p:nvPr/>
          </p:nvSpPr>
          <p:spPr>
            <a:xfrm>
              <a:off x="6355778" y="899818"/>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01</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12" name="矩形 14"/>
          <p:cNvSpPr/>
          <p:nvPr/>
        </p:nvSpPr>
        <p:spPr>
          <a:xfrm flipV="1">
            <a:off x="4704739" y="2734540"/>
            <a:ext cx="4439261" cy="189637"/>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0564" tIns="35282" rIns="70564" bIns="35282" rtlCol="0" anchor="ctr"/>
          <a:lstStyle/>
          <a:p>
            <a:pPr algn="ctr"/>
            <a:endParaRPr lang="en-US">
              <a:solidFill>
                <a:schemeClr val="lt1"/>
              </a:solidFill>
            </a:endParaRPr>
          </a:p>
        </p:txBody>
      </p:sp>
      <p:grpSp>
        <p:nvGrpSpPr>
          <p:cNvPr id="13" name="组合 12"/>
          <p:cNvGrpSpPr/>
          <p:nvPr/>
        </p:nvGrpSpPr>
        <p:grpSpPr>
          <a:xfrm>
            <a:off x="4034981" y="2735643"/>
            <a:ext cx="1339514" cy="1338488"/>
            <a:chOff x="5227325" y="4543565"/>
            <a:chExt cx="1735762" cy="1734334"/>
          </a:xfrm>
        </p:grpSpPr>
        <p:sp>
          <p:nvSpPr>
            <p:cNvPr id="14" name="椭圆 13"/>
            <p:cNvSpPr/>
            <p:nvPr/>
          </p:nvSpPr>
          <p:spPr>
            <a:xfrm flipV="1">
              <a:off x="5227325" y="4543565"/>
              <a:ext cx="1735762" cy="1734334"/>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5" name="椭圆 14"/>
            <p:cNvSpPr/>
            <p:nvPr/>
          </p:nvSpPr>
          <p:spPr>
            <a:xfrm rot="10800000" flipV="1">
              <a:off x="5460802" y="4768780"/>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03</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16" name="TextBox 15"/>
          <p:cNvSpPr txBox="1"/>
          <p:nvPr/>
        </p:nvSpPr>
        <p:spPr>
          <a:xfrm>
            <a:off x="1475935" y="1573308"/>
            <a:ext cx="2604477"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17" name="TextBox 16"/>
          <p:cNvSpPr txBox="1"/>
          <p:nvPr/>
        </p:nvSpPr>
        <p:spPr>
          <a:xfrm>
            <a:off x="1481698" y="1345207"/>
            <a:ext cx="1373612" cy="255919"/>
          </a:xfrm>
          <a:prstGeom prst="rect">
            <a:avLst/>
          </a:prstGeom>
          <a:noFill/>
        </p:spPr>
        <p:txBody>
          <a:bodyPr wrap="none" lIns="70564" tIns="35282" rIns="70564" bIns="35282" rtlCol="0">
            <a:spAutoFit/>
          </a:bodyPr>
          <a:lstStyle/>
          <a:p>
            <a:r>
              <a:rPr lang="zh-CN" altLang="en-US" sz="1200" b="1" dirty="0">
                <a:solidFill>
                  <a:schemeClr val="tx1">
                    <a:lumMod val="75000"/>
                    <a:lumOff val="25000"/>
                  </a:schemeClr>
                </a:solidFill>
                <a:latin typeface="微软雅黑" pitchFamily="34" charset="-122"/>
                <a:ea typeface="微软雅黑" pitchFamily="34" charset="-122"/>
              </a:rPr>
              <a:t>点击添加标题内容</a:t>
            </a:r>
          </a:p>
        </p:txBody>
      </p:sp>
      <p:sp>
        <p:nvSpPr>
          <p:cNvPr id="18" name="TextBox 17"/>
          <p:cNvSpPr txBox="1"/>
          <p:nvPr/>
        </p:nvSpPr>
        <p:spPr>
          <a:xfrm>
            <a:off x="1003058" y="4260627"/>
            <a:ext cx="2645798"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000">
                <a:solidFill>
                  <a:schemeClr val="tx1">
                    <a:lumMod val="75000"/>
                    <a:lumOff val="25000"/>
                  </a:schemeClr>
                </a:solidFill>
                <a:latin typeface="微软雅黑" pitchFamily="34" charset="-122"/>
                <a:ea typeface="微软雅黑" pitchFamily="34" charset="-122"/>
              </a:rPr>
              <a:t>选择粘贴，并选择只保留文字。</a:t>
            </a:r>
          </a:p>
        </p:txBody>
      </p:sp>
      <p:sp>
        <p:nvSpPr>
          <p:cNvPr id="19" name="TextBox 18"/>
          <p:cNvSpPr txBox="1"/>
          <p:nvPr/>
        </p:nvSpPr>
        <p:spPr>
          <a:xfrm>
            <a:off x="1008820" y="4032525"/>
            <a:ext cx="1373612" cy="255919"/>
          </a:xfrm>
          <a:prstGeom prst="rect">
            <a:avLst/>
          </a:prstGeom>
          <a:noFill/>
        </p:spPr>
        <p:txBody>
          <a:bodyPr wrap="none" lIns="70564" tIns="35282" rIns="70564" bIns="35282" rtlCol="0">
            <a:spAutoFit/>
          </a:bodyPr>
          <a:lstStyle/>
          <a:p>
            <a:r>
              <a:rPr lang="zh-CN" altLang="en-US" sz="1200" b="1" dirty="0">
                <a:solidFill>
                  <a:schemeClr val="tx1">
                    <a:lumMod val="75000"/>
                    <a:lumOff val="25000"/>
                  </a:schemeClr>
                </a:solidFill>
                <a:latin typeface="微软雅黑" pitchFamily="34" charset="-122"/>
                <a:ea typeface="微软雅黑" pitchFamily="34" charset="-122"/>
              </a:rPr>
              <a:t>点击添加标题内容</a:t>
            </a:r>
          </a:p>
        </p:txBody>
      </p:sp>
      <p:sp>
        <p:nvSpPr>
          <p:cNvPr id="20" name="TextBox 19"/>
          <p:cNvSpPr txBox="1"/>
          <p:nvPr/>
        </p:nvSpPr>
        <p:spPr>
          <a:xfrm>
            <a:off x="5567923" y="3746403"/>
            <a:ext cx="2604477"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21" name="TextBox 20"/>
          <p:cNvSpPr txBox="1"/>
          <p:nvPr/>
        </p:nvSpPr>
        <p:spPr>
          <a:xfrm>
            <a:off x="5573686" y="3518302"/>
            <a:ext cx="1373612" cy="255919"/>
          </a:xfrm>
          <a:prstGeom prst="rect">
            <a:avLst/>
          </a:prstGeom>
          <a:noFill/>
        </p:spPr>
        <p:txBody>
          <a:bodyPr wrap="none" lIns="70564" tIns="35282" rIns="70564" bIns="35282" rtlCol="0">
            <a:spAutoFit/>
          </a:bodyPr>
          <a:lstStyle/>
          <a:p>
            <a:r>
              <a:rPr lang="zh-CN" altLang="en-US" sz="1200" b="1" dirty="0">
                <a:solidFill>
                  <a:schemeClr val="tx1">
                    <a:lumMod val="75000"/>
                    <a:lumOff val="25000"/>
                  </a:schemeClr>
                </a:solidFill>
                <a:latin typeface="微软雅黑" pitchFamily="34" charset="-122"/>
                <a:ea typeface="微软雅黑" pitchFamily="34" charset="-122"/>
              </a:rPr>
              <a:t>点击添加标题内容</a:t>
            </a:r>
          </a:p>
        </p:txBody>
      </p:sp>
    </p:spTree>
    <p:extLst>
      <p:ext uri="{BB962C8B-B14F-4D97-AF65-F5344CB8AC3E}">
        <p14:creationId xmlns:p14="http://schemas.microsoft.com/office/powerpoint/2010/main" val="34831296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35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850"/>
                            </p:stCondLst>
                            <p:childTnLst>
                              <p:par>
                                <p:cTn id="21" presetID="17" presetClass="entr" presetSubtype="1" fill="hold" grpId="0" nodeType="afterEffect">
                                  <p:stCondLst>
                                    <p:cond delay="0"/>
                                  </p:stCondLst>
                                  <p:iterate type="lt">
                                    <p:tmPct val="40000"/>
                                  </p:iterate>
                                  <p:childTnLst>
                                    <p:set>
                                      <p:cBhvr>
                                        <p:cTn id="22" dur="1" fill="hold">
                                          <p:stCondLst>
                                            <p:cond delay="0"/>
                                          </p:stCondLst>
                                        </p:cTn>
                                        <p:tgtEl>
                                          <p:spTgt spid="17"/>
                                        </p:tgtEl>
                                        <p:attrNameLst>
                                          <p:attrName>style.visibility</p:attrName>
                                        </p:attrNameLst>
                                      </p:cBhvr>
                                      <p:to>
                                        <p:strVal val="visible"/>
                                      </p:to>
                                    </p:set>
                                    <p:anim calcmode="lin" valueType="num">
                                      <p:cBhvr>
                                        <p:cTn id="23" dur="250" fill="hold"/>
                                        <p:tgtEl>
                                          <p:spTgt spid="17"/>
                                        </p:tgtEl>
                                        <p:attrNameLst>
                                          <p:attrName>ppt_x</p:attrName>
                                        </p:attrNameLst>
                                      </p:cBhvr>
                                      <p:tavLst>
                                        <p:tav tm="0">
                                          <p:val>
                                            <p:strVal val="#ppt_x"/>
                                          </p:val>
                                        </p:tav>
                                        <p:tav tm="100000">
                                          <p:val>
                                            <p:strVal val="#ppt_x"/>
                                          </p:val>
                                        </p:tav>
                                      </p:tavLst>
                                    </p:anim>
                                    <p:anim calcmode="lin" valueType="num">
                                      <p:cBhvr>
                                        <p:cTn id="24" dur="250" fill="hold"/>
                                        <p:tgtEl>
                                          <p:spTgt spid="17"/>
                                        </p:tgtEl>
                                        <p:attrNameLst>
                                          <p:attrName>ppt_y</p:attrName>
                                        </p:attrNameLst>
                                      </p:cBhvr>
                                      <p:tavLst>
                                        <p:tav tm="0">
                                          <p:val>
                                            <p:strVal val="#ppt_y-#ppt_h/2"/>
                                          </p:val>
                                        </p:tav>
                                        <p:tav tm="100000">
                                          <p:val>
                                            <p:strVal val="#ppt_y"/>
                                          </p:val>
                                        </p:tav>
                                      </p:tavLst>
                                    </p:anim>
                                    <p:anim calcmode="lin" valueType="num">
                                      <p:cBhvr>
                                        <p:cTn id="25" dur="250" fill="hold"/>
                                        <p:tgtEl>
                                          <p:spTgt spid="17"/>
                                        </p:tgtEl>
                                        <p:attrNameLst>
                                          <p:attrName>ppt_w</p:attrName>
                                        </p:attrNameLst>
                                      </p:cBhvr>
                                      <p:tavLst>
                                        <p:tav tm="0">
                                          <p:val>
                                            <p:strVal val="#ppt_w"/>
                                          </p:val>
                                        </p:tav>
                                        <p:tav tm="100000">
                                          <p:val>
                                            <p:strVal val="#ppt_w"/>
                                          </p:val>
                                        </p:tav>
                                      </p:tavLst>
                                    </p:anim>
                                    <p:anim calcmode="lin" valueType="num">
                                      <p:cBhvr>
                                        <p:cTn id="26" dur="250" fill="hold"/>
                                        <p:tgtEl>
                                          <p:spTgt spid="17"/>
                                        </p:tgtEl>
                                        <p:attrNameLst>
                                          <p:attrName>ppt_h</p:attrName>
                                        </p:attrNameLst>
                                      </p:cBhvr>
                                      <p:tavLst>
                                        <p:tav tm="0">
                                          <p:val>
                                            <p:fltVal val="0"/>
                                          </p:val>
                                        </p:tav>
                                        <p:tav tm="100000">
                                          <p:val>
                                            <p:strVal val="#ppt_h"/>
                                          </p:val>
                                        </p:tav>
                                      </p:tavLst>
                                    </p:anim>
                                  </p:childTnLst>
                                </p:cTn>
                              </p:par>
                            </p:childTnLst>
                          </p:cTn>
                        </p:par>
                        <p:par>
                          <p:cTn id="27" fill="hold">
                            <p:stCondLst>
                              <p:cond delay="2800"/>
                            </p:stCondLst>
                            <p:childTnLst>
                              <p:par>
                                <p:cTn id="28" presetID="22" presetClass="entr" presetSubtype="8"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par>
                          <p:cTn id="31" fill="hold">
                            <p:stCondLst>
                              <p:cond delay="3300"/>
                            </p:stCondLst>
                            <p:childTnLst>
                              <p:par>
                                <p:cTn id="32" presetID="22" presetClass="entr" presetSubtype="8"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3800"/>
                            </p:stCondLst>
                            <p:childTnLst>
                              <p:par>
                                <p:cTn id="36" presetID="22" presetClass="entr" presetSubtype="1"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par>
                          <p:cTn id="39" fill="hold">
                            <p:stCondLst>
                              <p:cond delay="4300"/>
                            </p:stCondLst>
                            <p:childTnLst>
                              <p:par>
                                <p:cTn id="40" presetID="17" presetClass="entr" presetSubtype="1" fill="hold" grpId="0" nodeType="afterEffect">
                                  <p:stCondLst>
                                    <p:cond delay="0"/>
                                  </p:stCondLst>
                                  <p:iterate type="lt">
                                    <p:tmPct val="40000"/>
                                  </p:iterate>
                                  <p:childTnLst>
                                    <p:set>
                                      <p:cBhvr>
                                        <p:cTn id="41" dur="1" fill="hold">
                                          <p:stCondLst>
                                            <p:cond delay="0"/>
                                          </p:stCondLst>
                                        </p:cTn>
                                        <p:tgtEl>
                                          <p:spTgt spid="19"/>
                                        </p:tgtEl>
                                        <p:attrNameLst>
                                          <p:attrName>style.visibility</p:attrName>
                                        </p:attrNameLst>
                                      </p:cBhvr>
                                      <p:to>
                                        <p:strVal val="visible"/>
                                      </p:to>
                                    </p:set>
                                    <p:anim calcmode="lin" valueType="num">
                                      <p:cBhvr>
                                        <p:cTn id="42" dur="250" fill="hold"/>
                                        <p:tgtEl>
                                          <p:spTgt spid="19"/>
                                        </p:tgtEl>
                                        <p:attrNameLst>
                                          <p:attrName>ppt_x</p:attrName>
                                        </p:attrNameLst>
                                      </p:cBhvr>
                                      <p:tavLst>
                                        <p:tav tm="0">
                                          <p:val>
                                            <p:strVal val="#ppt_x"/>
                                          </p:val>
                                        </p:tav>
                                        <p:tav tm="100000">
                                          <p:val>
                                            <p:strVal val="#ppt_x"/>
                                          </p:val>
                                        </p:tav>
                                      </p:tavLst>
                                    </p:anim>
                                    <p:anim calcmode="lin" valueType="num">
                                      <p:cBhvr>
                                        <p:cTn id="43" dur="250" fill="hold"/>
                                        <p:tgtEl>
                                          <p:spTgt spid="19"/>
                                        </p:tgtEl>
                                        <p:attrNameLst>
                                          <p:attrName>ppt_y</p:attrName>
                                        </p:attrNameLst>
                                      </p:cBhvr>
                                      <p:tavLst>
                                        <p:tav tm="0">
                                          <p:val>
                                            <p:strVal val="#ppt_y-#ppt_h/2"/>
                                          </p:val>
                                        </p:tav>
                                        <p:tav tm="100000">
                                          <p:val>
                                            <p:strVal val="#ppt_y"/>
                                          </p:val>
                                        </p:tav>
                                      </p:tavLst>
                                    </p:anim>
                                    <p:anim calcmode="lin" valueType="num">
                                      <p:cBhvr>
                                        <p:cTn id="44" dur="250" fill="hold"/>
                                        <p:tgtEl>
                                          <p:spTgt spid="19"/>
                                        </p:tgtEl>
                                        <p:attrNameLst>
                                          <p:attrName>ppt_w</p:attrName>
                                        </p:attrNameLst>
                                      </p:cBhvr>
                                      <p:tavLst>
                                        <p:tav tm="0">
                                          <p:val>
                                            <p:strVal val="#ppt_w"/>
                                          </p:val>
                                        </p:tav>
                                        <p:tav tm="100000">
                                          <p:val>
                                            <p:strVal val="#ppt_w"/>
                                          </p:val>
                                        </p:tav>
                                      </p:tavLst>
                                    </p:anim>
                                    <p:anim calcmode="lin" valueType="num">
                                      <p:cBhvr>
                                        <p:cTn id="45" dur="250" fill="hold"/>
                                        <p:tgtEl>
                                          <p:spTgt spid="19"/>
                                        </p:tgtEl>
                                        <p:attrNameLst>
                                          <p:attrName>ppt_h</p:attrName>
                                        </p:attrNameLst>
                                      </p:cBhvr>
                                      <p:tavLst>
                                        <p:tav tm="0">
                                          <p:val>
                                            <p:fltVal val="0"/>
                                          </p:val>
                                        </p:tav>
                                        <p:tav tm="100000">
                                          <p:val>
                                            <p:strVal val="#ppt_h"/>
                                          </p:val>
                                        </p:tav>
                                      </p:tavLst>
                                    </p:anim>
                                  </p:childTnLst>
                                </p:cTn>
                              </p:par>
                            </p:childTnLst>
                          </p:cTn>
                        </p:par>
                        <p:par>
                          <p:cTn id="46" fill="hold">
                            <p:stCondLst>
                              <p:cond delay="5250"/>
                            </p:stCondLst>
                            <p:childTnLst>
                              <p:par>
                                <p:cTn id="47" presetID="22" presetClass="entr" presetSubtype="8"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5750"/>
                            </p:stCondLst>
                            <p:childTnLst>
                              <p:par>
                                <p:cTn id="51" presetID="22" presetClass="entr" presetSubtype="2"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right)">
                                      <p:cBhvr>
                                        <p:cTn id="53" dur="500"/>
                                        <p:tgtEl>
                                          <p:spTgt spid="12"/>
                                        </p:tgtEl>
                                      </p:cBhvr>
                                    </p:animEffect>
                                  </p:childTnLst>
                                </p:cTn>
                              </p:par>
                            </p:childTnLst>
                          </p:cTn>
                        </p:par>
                        <p:par>
                          <p:cTn id="54" fill="hold">
                            <p:stCondLst>
                              <p:cond delay="6250"/>
                            </p:stCondLst>
                            <p:childTnLst>
                              <p:par>
                                <p:cTn id="55" presetID="22" presetClass="entr" presetSubtype="1" fill="hold"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up)">
                                      <p:cBhvr>
                                        <p:cTn id="57" dur="500"/>
                                        <p:tgtEl>
                                          <p:spTgt spid="13"/>
                                        </p:tgtEl>
                                      </p:cBhvr>
                                    </p:animEffect>
                                  </p:childTnLst>
                                </p:cTn>
                              </p:par>
                            </p:childTnLst>
                          </p:cTn>
                        </p:par>
                        <p:par>
                          <p:cTn id="58" fill="hold">
                            <p:stCondLst>
                              <p:cond delay="6750"/>
                            </p:stCondLst>
                            <p:childTnLst>
                              <p:par>
                                <p:cTn id="59" presetID="17" presetClass="entr" presetSubtype="1" fill="hold" grpId="0" nodeType="afterEffect">
                                  <p:stCondLst>
                                    <p:cond delay="0"/>
                                  </p:stCondLst>
                                  <p:iterate type="lt">
                                    <p:tmPct val="40000"/>
                                  </p:iterate>
                                  <p:childTnLst>
                                    <p:set>
                                      <p:cBhvr>
                                        <p:cTn id="60" dur="1" fill="hold">
                                          <p:stCondLst>
                                            <p:cond delay="0"/>
                                          </p:stCondLst>
                                        </p:cTn>
                                        <p:tgtEl>
                                          <p:spTgt spid="21"/>
                                        </p:tgtEl>
                                        <p:attrNameLst>
                                          <p:attrName>style.visibility</p:attrName>
                                        </p:attrNameLst>
                                      </p:cBhvr>
                                      <p:to>
                                        <p:strVal val="visible"/>
                                      </p:to>
                                    </p:set>
                                    <p:anim calcmode="lin" valueType="num">
                                      <p:cBhvr>
                                        <p:cTn id="61" dur="250" fill="hold"/>
                                        <p:tgtEl>
                                          <p:spTgt spid="21"/>
                                        </p:tgtEl>
                                        <p:attrNameLst>
                                          <p:attrName>ppt_x</p:attrName>
                                        </p:attrNameLst>
                                      </p:cBhvr>
                                      <p:tavLst>
                                        <p:tav tm="0">
                                          <p:val>
                                            <p:strVal val="#ppt_x"/>
                                          </p:val>
                                        </p:tav>
                                        <p:tav tm="100000">
                                          <p:val>
                                            <p:strVal val="#ppt_x"/>
                                          </p:val>
                                        </p:tav>
                                      </p:tavLst>
                                    </p:anim>
                                    <p:anim calcmode="lin" valueType="num">
                                      <p:cBhvr>
                                        <p:cTn id="62" dur="250" fill="hold"/>
                                        <p:tgtEl>
                                          <p:spTgt spid="21"/>
                                        </p:tgtEl>
                                        <p:attrNameLst>
                                          <p:attrName>ppt_y</p:attrName>
                                        </p:attrNameLst>
                                      </p:cBhvr>
                                      <p:tavLst>
                                        <p:tav tm="0">
                                          <p:val>
                                            <p:strVal val="#ppt_y-#ppt_h/2"/>
                                          </p:val>
                                        </p:tav>
                                        <p:tav tm="100000">
                                          <p:val>
                                            <p:strVal val="#ppt_y"/>
                                          </p:val>
                                        </p:tav>
                                      </p:tavLst>
                                    </p:anim>
                                    <p:anim calcmode="lin" valueType="num">
                                      <p:cBhvr>
                                        <p:cTn id="63" dur="250" fill="hold"/>
                                        <p:tgtEl>
                                          <p:spTgt spid="21"/>
                                        </p:tgtEl>
                                        <p:attrNameLst>
                                          <p:attrName>ppt_w</p:attrName>
                                        </p:attrNameLst>
                                      </p:cBhvr>
                                      <p:tavLst>
                                        <p:tav tm="0">
                                          <p:val>
                                            <p:strVal val="#ppt_w"/>
                                          </p:val>
                                        </p:tav>
                                        <p:tav tm="100000">
                                          <p:val>
                                            <p:strVal val="#ppt_w"/>
                                          </p:val>
                                        </p:tav>
                                      </p:tavLst>
                                    </p:anim>
                                    <p:anim calcmode="lin" valueType="num">
                                      <p:cBhvr>
                                        <p:cTn id="64" dur="250" fill="hold"/>
                                        <p:tgtEl>
                                          <p:spTgt spid="21"/>
                                        </p:tgtEl>
                                        <p:attrNameLst>
                                          <p:attrName>ppt_h</p:attrName>
                                        </p:attrNameLst>
                                      </p:cBhvr>
                                      <p:tavLst>
                                        <p:tav tm="0">
                                          <p:val>
                                            <p:fltVal val="0"/>
                                          </p:val>
                                        </p:tav>
                                        <p:tav tm="100000">
                                          <p:val>
                                            <p:strVal val="#ppt_h"/>
                                          </p:val>
                                        </p:tav>
                                      </p:tavLst>
                                    </p:anim>
                                  </p:childTnLst>
                                </p:cTn>
                              </p:par>
                            </p:childTnLst>
                          </p:cTn>
                        </p:par>
                        <p:par>
                          <p:cTn id="65" fill="hold">
                            <p:stCondLst>
                              <p:cond delay="7700"/>
                            </p:stCondLst>
                            <p:childTnLst>
                              <p:par>
                                <p:cTn id="66" presetID="22" presetClass="entr" presetSubtype="8"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8" grpId="0" animBg="1"/>
      <p:bldP spid="12" grpId="0" animBg="1"/>
      <p:bldP spid="16" grpId="0"/>
      <p:bldP spid="17" grpId="0"/>
      <p:bldP spid="18" grpId="0"/>
      <p:bldP spid="19" grpId="0"/>
      <p:bldP spid="20" grpId="0"/>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7"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6"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80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864097" y="431109"/>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solidFill>
                  <a:schemeClr val="accent1"/>
                </a:solidFill>
                <a:latin typeface="微软雅黑" panose="020B0503020204020204" pitchFamily="34" charset="-122"/>
                <a:ea typeface="微软雅黑" panose="020B0503020204020204" pitchFamily="34" charset="-122"/>
              </a:rPr>
              <a:t>Concepts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75314" y="1275606"/>
            <a:ext cx="6268408" cy="3639460"/>
          </a:xfrm>
          <a:prstGeom prst="rect">
            <a:avLst/>
          </a:prstGeom>
          <a:noFill/>
        </p:spPr>
        <p:txBody>
          <a:bodyPr wrap="square" lIns="68584" tIns="34291" rIns="68584" bIns="34291" rtlCol="0">
            <a:spAutoFit/>
          </a:bodyPr>
          <a:lstStyle/>
          <a:p>
            <a:pPr marL="342900" indent="-342900">
              <a:buFont typeface="Wingdings" panose="05000000000000000000" pitchFamily="2" charset="2"/>
              <a:buChar char="§"/>
            </a:pPr>
            <a:r>
              <a:rPr lang="en-US" sz="2000" b="1" dirty="0"/>
              <a:t>Virtual Reality </a:t>
            </a:r>
            <a:r>
              <a:rPr lang="en-US" sz="2000" dirty="0"/>
              <a:t>- mainly refers to the three-dimensional VR based on head-mounted equipment</a:t>
            </a:r>
          </a:p>
          <a:p>
            <a:pPr marL="742950" lvl="1" indent="-285750">
              <a:buFont typeface="Wingdings" panose="05000000000000000000" pitchFamily="2" charset="2"/>
              <a:buChar char="§"/>
            </a:pPr>
            <a:r>
              <a:rPr lang="en-US" sz="1400" dirty="0"/>
              <a:t>VR HMD + PC</a:t>
            </a:r>
          </a:p>
          <a:p>
            <a:pPr marL="742950" lvl="1" indent="-285750">
              <a:buFont typeface="Wingdings" panose="05000000000000000000" pitchFamily="2" charset="2"/>
              <a:buChar char="§"/>
            </a:pPr>
            <a:r>
              <a:rPr lang="en-US" sz="1400" dirty="0"/>
              <a:t>VR HMD + Mobile</a:t>
            </a:r>
          </a:p>
          <a:p>
            <a:pPr marL="742950" lvl="1" indent="-285750">
              <a:buFont typeface="Wingdings" panose="05000000000000000000" pitchFamily="2" charset="2"/>
              <a:buChar char="§"/>
            </a:pPr>
            <a:r>
              <a:rPr lang="en-US" sz="1400" dirty="0"/>
              <a:t>VR all in one </a:t>
            </a:r>
          </a:p>
          <a:p>
            <a:pPr marL="342900" indent="-342900">
              <a:buFont typeface="Wingdings" panose="05000000000000000000" pitchFamily="2" charset="2"/>
              <a:buChar char="§"/>
            </a:pPr>
            <a:r>
              <a:rPr lang="en-US" sz="2000" b="1" dirty="0"/>
              <a:t>Augmented Reality </a:t>
            </a:r>
            <a:r>
              <a:rPr lang="en-US" sz="2000" dirty="0"/>
              <a:t>- Augmented Reality overlays digital imagery onto to the top layer of graph in the real world to augment and expand the information in the real world</a:t>
            </a:r>
          </a:p>
          <a:p>
            <a:pPr marL="742950" lvl="1" indent="-285750">
              <a:buFont typeface="Wingdings" panose="05000000000000000000" pitchFamily="2" charset="2"/>
              <a:buChar char="§"/>
            </a:pPr>
            <a:r>
              <a:rPr lang="en-US" sz="1400" dirty="0"/>
              <a:t>Vision based AR</a:t>
            </a:r>
          </a:p>
          <a:p>
            <a:pPr marL="1200150" lvl="2" indent="-285750">
              <a:buFont typeface="Wingdings" panose="05000000000000000000" pitchFamily="2" charset="2"/>
              <a:buChar char="§"/>
            </a:pPr>
            <a:r>
              <a:rPr lang="en-US" sz="1400" dirty="0"/>
              <a:t>Marker-Based AR </a:t>
            </a:r>
          </a:p>
          <a:p>
            <a:pPr marL="1200150" lvl="2" indent="-285750">
              <a:buFont typeface="Wingdings" panose="05000000000000000000" pitchFamily="2" charset="2"/>
              <a:buChar char="§"/>
            </a:pPr>
            <a:r>
              <a:rPr lang="en-US" sz="1400" dirty="0"/>
              <a:t>Marker-Less AR </a:t>
            </a:r>
          </a:p>
          <a:p>
            <a:pPr marL="1200150" lvl="2" indent="-285750">
              <a:buFont typeface="Wingdings" panose="05000000000000000000" pitchFamily="2" charset="2"/>
              <a:buChar char="§"/>
            </a:pPr>
            <a:r>
              <a:rPr lang="en-US" sz="1400" dirty="0"/>
              <a:t>AR Kit and AR Core</a:t>
            </a:r>
          </a:p>
          <a:p>
            <a:pPr marL="742950" lvl="1" indent="-285750">
              <a:buFont typeface="Wingdings" panose="05000000000000000000" pitchFamily="2" charset="2"/>
              <a:buChar char="§"/>
            </a:pPr>
            <a:r>
              <a:rPr lang="en-US" sz="1400" dirty="0"/>
              <a:t>LBS based AR</a:t>
            </a:r>
          </a:p>
        </p:txBody>
      </p:sp>
      <p:sp>
        <p:nvSpPr>
          <p:cNvPr id="11" name="Parallelogram 21"/>
          <p:cNvSpPr/>
          <p:nvPr/>
        </p:nvSpPr>
        <p:spPr>
          <a:xfrm>
            <a:off x="7136070" y="-2866"/>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22"/>
          <p:cNvSpPr/>
          <p:nvPr/>
        </p:nvSpPr>
        <p:spPr>
          <a:xfrm>
            <a:off x="7596336" y="1536767"/>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连接符 12"/>
          <p:cNvCxnSpPr/>
          <p:nvPr/>
        </p:nvCxnSpPr>
        <p:spPr>
          <a:xfrm>
            <a:off x="975745" y="1059582"/>
            <a:ext cx="547260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椭圆 22"/>
          <p:cNvSpPr>
            <a:spLocks noChangeArrowheads="1"/>
          </p:cNvSpPr>
          <p:nvPr/>
        </p:nvSpPr>
        <p:spPr bwMode="auto">
          <a:xfrm>
            <a:off x="6149062" y="593409"/>
            <a:ext cx="341135" cy="341756"/>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0" name="椭圆 65"/>
          <p:cNvSpPr>
            <a:spLocks noChangeArrowheads="1"/>
          </p:cNvSpPr>
          <p:nvPr/>
        </p:nvSpPr>
        <p:spPr bwMode="auto">
          <a:xfrm>
            <a:off x="5163842" y="593636"/>
            <a:ext cx="341135" cy="341135"/>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33" name="椭圆 16"/>
          <p:cNvSpPr>
            <a:spLocks noChangeArrowheads="1"/>
          </p:cNvSpPr>
          <p:nvPr/>
        </p:nvSpPr>
        <p:spPr bwMode="auto">
          <a:xfrm>
            <a:off x="5667278" y="593409"/>
            <a:ext cx="341755" cy="34175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36" name="椭圆 16"/>
          <p:cNvSpPr>
            <a:spLocks noChangeArrowheads="1"/>
          </p:cNvSpPr>
          <p:nvPr/>
        </p:nvSpPr>
        <p:spPr bwMode="auto">
          <a:xfrm>
            <a:off x="4155110" y="593409"/>
            <a:ext cx="341755" cy="34175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9" name="椭圆 16"/>
          <p:cNvSpPr>
            <a:spLocks noChangeArrowheads="1"/>
          </p:cNvSpPr>
          <p:nvPr/>
        </p:nvSpPr>
        <p:spPr bwMode="auto">
          <a:xfrm>
            <a:off x="4659166" y="593409"/>
            <a:ext cx="341755" cy="341756"/>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Tree>
    <p:extLst>
      <p:ext uri="{BB962C8B-B14F-4D97-AF65-F5344CB8AC3E}">
        <p14:creationId xmlns:p14="http://schemas.microsoft.com/office/powerpoint/2010/main" val="1234264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22" presetClass="entr" presetSubtype="8" fill="hold" grpId="0" nodeType="afterEffect">
                                  <p:stCondLst>
                                    <p:cond delay="0"/>
                                  </p:stCondLst>
                                  <p:iterate type="lt">
                                    <p:tmPct val="19101"/>
                                  </p:iterate>
                                  <p:childTnLst>
                                    <p:set>
                                      <p:cBhvr>
                                        <p:cTn id="23" dur="1" fill="hold">
                                          <p:stCondLst>
                                            <p:cond delay="0"/>
                                          </p:stCondLst>
                                        </p:cTn>
                                        <p:tgtEl>
                                          <p:spTgt spid="5"/>
                                        </p:tgtEl>
                                        <p:attrNameLst>
                                          <p:attrName>style.visibility</p:attrName>
                                        </p:attrNameLst>
                                      </p:cBhvr>
                                      <p:to>
                                        <p:strVal val="visible"/>
                                      </p:to>
                                    </p:set>
                                    <p:animEffect transition="in" filter="wipe(left)">
                                      <p:cBhvr>
                                        <p:cTn id="24" dur="100"/>
                                        <p:tgtEl>
                                          <p:spTgt spid="5"/>
                                        </p:tgtEl>
                                      </p:cBhvr>
                                    </p:animEffect>
                                  </p:childTnLst>
                                </p:cTn>
                              </p:par>
                              <p:par>
                                <p:cTn id="25" presetID="36" presetClass="emph" presetSubtype="0" fill="hold" grpId="1" nodeType="withEffect">
                                  <p:stCondLst>
                                    <p:cond delay="0"/>
                                  </p:stCondLst>
                                  <p:iterate type="lt">
                                    <p:tmPct val="19101"/>
                                  </p:iterate>
                                  <p:childTnLst>
                                    <p:animScale>
                                      <p:cBhvr>
                                        <p:cTn id="26" dur="50" autoRev="1" fill="hold">
                                          <p:stCondLst>
                                            <p:cond delay="0"/>
                                          </p:stCondLst>
                                        </p:cTn>
                                        <p:tgtEl>
                                          <p:spTgt spid="5"/>
                                        </p:tgtEl>
                                      </p:cBhvr>
                                      <p:to x="80000" y="100000"/>
                                    </p:animScale>
                                    <p:anim by="(#ppt_w*0.10)" calcmode="lin" valueType="num">
                                      <p:cBhvr>
                                        <p:cTn id="27" dur="50" autoRev="1" fill="hold">
                                          <p:stCondLst>
                                            <p:cond delay="0"/>
                                          </p:stCondLst>
                                        </p:cTn>
                                        <p:tgtEl>
                                          <p:spTgt spid="5"/>
                                        </p:tgtEl>
                                        <p:attrNameLst>
                                          <p:attrName>ppt_x</p:attrName>
                                        </p:attrNameLst>
                                      </p:cBhvr>
                                    </p:anim>
                                    <p:anim by="(-#ppt_w*0.10)" calcmode="lin" valueType="num">
                                      <p:cBhvr>
                                        <p:cTn id="28" dur="50" autoRev="1" fill="hold">
                                          <p:stCondLst>
                                            <p:cond delay="0"/>
                                          </p:stCondLst>
                                        </p:cTn>
                                        <p:tgtEl>
                                          <p:spTgt spid="5"/>
                                        </p:tgtEl>
                                        <p:attrNameLst>
                                          <p:attrName>ppt_y</p:attrName>
                                        </p:attrNameLst>
                                      </p:cBhvr>
                                    </p:anim>
                                    <p:animRot by="-480000">
                                      <p:cBhvr>
                                        <p:cTn id="29"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latin typeface="微软雅黑" panose="020B0503020204020204" pitchFamily="34" charset="-122"/>
                <a:ea typeface="微软雅黑" panose="020B0503020204020204" pitchFamily="34" charset="-122"/>
              </a:rPr>
              <a:t>Concepts</a:t>
            </a:r>
            <a:endParaRPr lang="en-GB" sz="1800" b="1" dirty="0">
              <a:latin typeface="微软雅黑" panose="020B0503020204020204" pitchFamily="34" charset="-122"/>
              <a:ea typeface="微软雅黑" panose="020B0503020204020204" pitchFamily="34" charset="-122"/>
            </a:endParaRPr>
          </a:p>
        </p:txBody>
      </p:sp>
      <p:sp>
        <p:nvSpPr>
          <p:cNvPr id="27" name="圆角矩形 26"/>
          <p:cNvSpPr/>
          <p:nvPr/>
        </p:nvSpPr>
        <p:spPr>
          <a:xfrm>
            <a:off x="857880" y="811881"/>
            <a:ext cx="7386528" cy="190388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93"/>
          <p:cNvSpPr/>
          <p:nvPr/>
        </p:nvSpPr>
        <p:spPr>
          <a:xfrm>
            <a:off x="832570" y="73951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7998088" y="25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内容占位符 3">
            <a:extLst>
              <a:ext uri="{FF2B5EF4-FFF2-40B4-BE49-F238E27FC236}">
                <a16:creationId xmlns:a16="http://schemas.microsoft.com/office/drawing/2014/main" id="{6022498A-1269-42EF-BD2E-D1FDAC22103D}"/>
              </a:ext>
            </a:extLst>
          </p:cNvPr>
          <p:cNvPicPr>
            <a:picLocks/>
          </p:cNvPicPr>
          <p:nvPr/>
        </p:nvPicPr>
        <p:blipFill>
          <a:blip r:embed="rId3"/>
          <a:stretch>
            <a:fillRect/>
          </a:stretch>
        </p:blipFill>
        <p:spPr>
          <a:xfrm>
            <a:off x="1431238" y="2819693"/>
            <a:ext cx="6239812" cy="2000865"/>
          </a:xfrm>
          <a:prstGeom prst="rect">
            <a:avLst/>
          </a:prstGeom>
        </p:spPr>
      </p:pic>
      <p:sp>
        <p:nvSpPr>
          <p:cNvPr id="17" name="TextBox 38">
            <a:extLst>
              <a:ext uri="{FF2B5EF4-FFF2-40B4-BE49-F238E27FC236}">
                <a16:creationId xmlns:a16="http://schemas.microsoft.com/office/drawing/2014/main" id="{9F771703-9393-4F40-BB6A-74E5640660C9}"/>
              </a:ext>
            </a:extLst>
          </p:cNvPr>
          <p:cNvSpPr txBox="1"/>
          <p:nvPr/>
        </p:nvSpPr>
        <p:spPr>
          <a:xfrm>
            <a:off x="1120602" y="915807"/>
            <a:ext cx="6750750" cy="1661993"/>
          </a:xfrm>
          <a:prstGeom prst="rect">
            <a:avLst/>
          </a:prstGeom>
          <a:noFill/>
        </p:spPr>
        <p:txBody>
          <a:bodyPr wrap="square" lIns="0" tIns="0" rIns="0" bIns="0" rtlCol="0">
            <a:spAutoFit/>
          </a:bodyPr>
          <a:lstStyle/>
          <a:p>
            <a:r>
              <a:rPr lang="en-US" b="1" dirty="0">
                <a:latin typeface="Microsoft YaHei" panose="020B0503020204020204" pitchFamily="34" charset="-122"/>
                <a:ea typeface="Microsoft YaHei" panose="020B0503020204020204" pitchFamily="34" charset="-122"/>
              </a:rPr>
              <a:t>Mixed Reality</a:t>
            </a:r>
          </a:p>
          <a:p>
            <a:endParaRPr lang="en-US" b="1" dirty="0">
              <a:latin typeface="Microsoft YaHei" panose="020B0503020204020204" pitchFamily="34" charset="-122"/>
              <a:ea typeface="Microsoft YaHei" panose="020B0503020204020204" pitchFamily="34" charset="-122"/>
            </a:endParaRPr>
          </a:p>
          <a:p>
            <a:pPr algn="just"/>
            <a:r>
              <a:rPr lang="en-US" dirty="0">
                <a:latin typeface="Microsoft YaHei" panose="020B0503020204020204" pitchFamily="34" charset="-122"/>
                <a:ea typeface="Microsoft YaHei" panose="020B0503020204020204" pitchFamily="34" charset="-122"/>
              </a:rPr>
              <a:t>	Paul Milgram and Fumio </a:t>
            </a:r>
            <a:r>
              <a:rPr lang="en-US" dirty="0" err="1">
                <a:latin typeface="Microsoft YaHei" panose="020B0503020204020204" pitchFamily="34" charset="-122"/>
                <a:ea typeface="Microsoft YaHei" panose="020B0503020204020204" pitchFamily="34" charset="-122"/>
              </a:rPr>
              <a:t>Kishino</a:t>
            </a:r>
            <a:r>
              <a:rPr lang="en-US" dirty="0">
                <a:latin typeface="Microsoft YaHei" panose="020B0503020204020204" pitchFamily="34" charset="-122"/>
                <a:ea typeface="Microsoft YaHei" panose="020B0503020204020204" pitchFamily="34" charset="-122"/>
              </a:rPr>
              <a:t> propose the reality-virtual reality continuum which respectively takes the real environment and virtual environment as the two ends of the continuum and defines the middle part as the “mixed reality</a:t>
            </a:r>
          </a:p>
        </p:txBody>
      </p:sp>
    </p:spTree>
    <p:extLst>
      <p:ext uri="{BB962C8B-B14F-4D97-AF65-F5344CB8AC3E}">
        <p14:creationId xmlns:p14="http://schemas.microsoft.com/office/powerpoint/2010/main" val="9606168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3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850"/>
                            </p:stCondLst>
                            <p:childTnLst>
                              <p:par>
                                <p:cTn id="32" presetID="22" presetClass="entr" presetSubtype="1"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40" grpId="0" animBg="1"/>
      <p:bldP spid="41"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71127" y="1930934"/>
            <a:ext cx="950901" cy="1569660"/>
          </a:xfrm>
          <a:prstGeom prst="rect">
            <a:avLst/>
          </a:prstGeom>
          <a:noFill/>
        </p:spPr>
        <p:txBody>
          <a:bodyPr wrap="none" rtlCol="0">
            <a:spAutoFit/>
          </a:bodyPr>
          <a:lstStyle/>
          <a:p>
            <a:r>
              <a:rPr lang="en-US" altLang="zh-C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2</a:t>
            </a:r>
            <a:endParaRPr lang="zh-CN" alt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2448271" y="2392599"/>
            <a:ext cx="4283385" cy="646331"/>
          </a:xfrm>
          <a:prstGeom prst="rect">
            <a:avLst/>
          </a:prstGeom>
          <a:noFill/>
        </p:spPr>
        <p:txBody>
          <a:bodyPr wrap="square" rtlCol="0">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Related Work</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2"/>
          <p:cNvSpPr>
            <a:spLocks noChangeArrowheads="1"/>
          </p:cNvSpPr>
          <p:nvPr/>
        </p:nvSpPr>
        <p:spPr bwMode="auto">
          <a:xfrm>
            <a:off x="5697368" y="185167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椭圆 65"/>
          <p:cNvSpPr>
            <a:spLocks noChangeArrowheads="1"/>
          </p:cNvSpPr>
          <p:nvPr/>
        </p:nvSpPr>
        <p:spPr bwMode="auto">
          <a:xfrm>
            <a:off x="4401224" y="185206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椭圆 36"/>
          <p:cNvSpPr>
            <a:spLocks noChangeArrowheads="1"/>
          </p:cNvSpPr>
          <p:nvPr/>
        </p:nvSpPr>
        <p:spPr bwMode="auto">
          <a:xfrm>
            <a:off x="5049296" y="185167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椭圆 16"/>
          <p:cNvSpPr>
            <a:spLocks noChangeArrowheads="1"/>
          </p:cNvSpPr>
          <p:nvPr/>
        </p:nvSpPr>
        <p:spPr bwMode="auto">
          <a:xfrm>
            <a:off x="3105080" y="185167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椭圆 16"/>
          <p:cNvSpPr>
            <a:spLocks noChangeArrowheads="1"/>
          </p:cNvSpPr>
          <p:nvPr/>
        </p:nvSpPr>
        <p:spPr bwMode="auto">
          <a:xfrm>
            <a:off x="3753152" y="185167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Tree>
    <p:extLst>
      <p:ext uri="{BB962C8B-B14F-4D97-AF65-F5344CB8AC3E}">
        <p14:creationId xmlns:p14="http://schemas.microsoft.com/office/powerpoint/2010/main" val="376195718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Related Work</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30593"/>
            <a:ext cx="7383348" cy="201710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49524" y="1354801"/>
            <a:ext cx="6750750" cy="1661993"/>
          </a:xfrm>
          <a:prstGeom prst="rect">
            <a:avLst/>
          </a:prstGeom>
          <a:noFill/>
        </p:spPr>
        <p:txBody>
          <a:bodyPr wrap="square" lIns="0" tIns="0" rIns="0" bIns="0" rtlCol="0">
            <a:spAutoFit/>
          </a:bodyPr>
          <a:lstStyle/>
          <a:p>
            <a:pPr algn="just"/>
            <a:r>
              <a:rPr lang="en-US" dirty="0">
                <a:latin typeface="Microsoft YaHei" panose="020B0503020204020204" pitchFamily="34" charset="-122"/>
                <a:ea typeface="Microsoft YaHei" panose="020B0503020204020204" pitchFamily="34" charset="-122"/>
              </a:rPr>
              <a:t>Considerable construction instrument systems and presentation areas provided by VR and AR virtual learning situation and learners’ subjective initiative coincide with Piaget’s conception and practice of </a:t>
            </a:r>
            <a:r>
              <a:rPr lang="en-US" dirty="0">
                <a:solidFill>
                  <a:srgbClr val="0070C0"/>
                </a:solidFill>
                <a:latin typeface="Microsoft YaHei" panose="020B0503020204020204" pitchFamily="34" charset="-122"/>
                <a:ea typeface="Microsoft YaHei" panose="020B0503020204020204" pitchFamily="34" charset="-122"/>
              </a:rPr>
              <a:t>“moving laboratory to the classroom” </a:t>
            </a:r>
            <a:r>
              <a:rPr lang="en-US" dirty="0">
                <a:latin typeface="Microsoft YaHei" panose="020B0503020204020204" pitchFamily="34" charset="-122"/>
                <a:ea typeface="Microsoft YaHei" panose="020B0503020204020204" pitchFamily="34" charset="-122"/>
              </a:rPr>
              <a:t>and the constructivism view of </a:t>
            </a:r>
            <a:r>
              <a:rPr lang="en-US" dirty="0">
                <a:solidFill>
                  <a:srgbClr val="0070C0"/>
                </a:solidFill>
                <a:latin typeface="Microsoft YaHei" panose="020B0503020204020204" pitchFamily="34" charset="-122"/>
                <a:ea typeface="Microsoft YaHei" panose="020B0503020204020204" pitchFamily="34" charset="-122"/>
              </a:rPr>
              <a:t>“learning is certain experience in real situation”</a:t>
            </a: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8057508" y="30037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62926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rite Your Title Here"/>
</p:tagLst>
</file>

<file path=ppt/theme/theme1.xml><?xml version="1.0" encoding="utf-8"?>
<a:theme xmlns:a="http://schemas.openxmlformats.org/drawingml/2006/main" name="第一PPT，www.1ppt.com">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1985</TotalTime>
  <Words>4671</Words>
  <Application>Microsoft Office PowerPoint</Application>
  <PresentationFormat>全屏显示(16:9)</PresentationFormat>
  <Paragraphs>482</Paragraphs>
  <Slides>51</Slides>
  <Notes>49</Notes>
  <HiddenSlides>0</HiddenSlides>
  <MMClips>0</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51</vt:i4>
      </vt:variant>
    </vt:vector>
  </HeadingPairs>
  <TitlesOfParts>
    <vt:vector size="78" baseType="lpstr">
      <vt:lpstr>Aller Light</vt:lpstr>
      <vt:lpstr>Gill Sans</vt:lpstr>
      <vt:lpstr>Helvetica Light</vt:lpstr>
      <vt:lpstr>Helvetica Neue</vt:lpstr>
      <vt:lpstr>Lato Light</vt:lpstr>
      <vt:lpstr>Lato Regular</vt:lpstr>
      <vt:lpstr>微软雅黑</vt:lpstr>
      <vt:lpstr>微软雅黑</vt:lpstr>
      <vt:lpstr>Open Sans</vt:lpstr>
      <vt:lpstr>Open Sans Light</vt:lpstr>
      <vt:lpstr>Oxygen</vt:lpstr>
      <vt:lpstr>Roboto Light</vt:lpstr>
      <vt:lpstr>Roboto Regular</vt:lpstr>
      <vt:lpstr>宋体</vt:lpstr>
      <vt:lpstr>STIXGeneral-Bold</vt:lpstr>
      <vt:lpstr>Swiss911 UCm BT</vt:lpstr>
      <vt:lpstr>华文黑体</vt:lpstr>
      <vt:lpstr>微软雅黑 Light</vt:lpstr>
      <vt:lpstr>Arial</vt:lpstr>
      <vt:lpstr>Calibri</vt:lpstr>
      <vt:lpstr>Calibri Light</vt:lpstr>
      <vt:lpstr>Helvetica</vt:lpstr>
      <vt:lpstr>Impact</vt:lpstr>
      <vt:lpstr>Times New Roman</vt:lpstr>
      <vt:lpstr>Wingdings</vt:lpstr>
      <vt:lpstr>第一PPT，www.1ppt.com</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duan xiaoyun</cp:lastModifiedBy>
  <cp:revision>148</cp:revision>
  <dcterms:created xsi:type="dcterms:W3CDTF">2015-12-11T17:46:17Z</dcterms:created>
  <dcterms:modified xsi:type="dcterms:W3CDTF">2018-05-26T07:23:50Z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(3)xGqrboWN0GKunqIbdIk0a8N1aQm+Nu3hz990rwBprtNxdNFc9OazevQYAbx7GTFRt9l4WupF
fouvJrHOjLC+DndcjlLlmBxjR37y7bxWq4tYQmdIeknR0ufgYBIKYXo1xv4k9pYYBU0zRl46
pE24i/VvMH9pIZ3KySQleOS4/GMkq7/uLjCIrXy65s7NBHOAbi1MqAU6bTbGFYI3PrtLDBBU
s2AMHFWJ3ODgyh+HUx</vt:lpwstr>
  </property>
  <property fmtid="{D5CDD505-2E9C-101B-9397-08002B2CF9AE}" pid="3" name="_2015_ms_pID_7253431">
    <vt:lpwstr>hxKZVYi/Yk6ioerSLqBib18IPSuIg/G9a1o5QotAOrbstPYfuzrWmW
IkslozC45K7CsIGHghv+CWPy4GJZTWKVpetbf/L9do9lUpi/Heh/ipWIyDjL5EPw2ZEGElE4
zrx9kwjSqIQ4x6EwJ1cGqx7YzBhb6hgJOubJ0YhyHEz5Z5CXsnuP1DpNrIX+jZtgQWkInYeu
zido2si/qbA5HBiAYAjEH+oJTIypcg90dcyN</vt:lpwstr>
  </property>
  <property fmtid="{D5CDD505-2E9C-101B-9397-08002B2CF9AE}" pid="4" name="_2015_ms_pID_7253432">
    <vt:lpwstr>2g==</vt:lpwstr>
  </property>
</Properties>
</file>