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7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DB64-16BA-4604-87C6-B2705A12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7F539-15E2-4A3B-865E-A07EADFDF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729E8-8167-4A5D-A0B3-7741C4EB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A348-20AA-4D01-A2DA-6B513CDA0CE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982A4-C6E5-4426-9CFA-62D05FAD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B2B70-D3D1-4216-B251-99E325B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4584-B2F2-4093-ACB9-BCC71551F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D66FC-7BD2-4462-8E02-3DAE50A0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C2126-2262-41DB-84B8-CDF8B31B7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D4152-050B-478A-86E7-05D51896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A348-20AA-4D01-A2DA-6B513CDA0CE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02D1A-ED25-4AEB-9CB4-015F8EF2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DAE09-37A5-4D09-9EF0-39918699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4584-B2F2-4093-ACB9-BCC71551F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6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6A6854-6E44-40EE-A46C-C62FDC61C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228FD3-A7F2-451A-97C1-48EA9E7DC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D5EDC-3C04-4C06-B57C-372B5B6D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A348-20AA-4D01-A2DA-6B513CDA0CE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C7973-38D8-4F99-8AEE-41F6DEB3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B700D-7AFD-449B-906E-AC1A1BE2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4584-B2F2-4093-ACB9-BCC71551F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2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91C02-42D4-4F15-9819-BFB5019B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E92EE-774D-4E04-95D6-053C7C47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C0B0B-621E-4E33-97C3-D4C31605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A348-20AA-4D01-A2DA-6B513CDA0CE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1891C-4D4F-4EC6-BC55-95860082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54B05-457D-4D0C-9A37-007605C6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4584-B2F2-4093-ACB9-BCC71551F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7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28D36-7C1D-4642-AE6A-D2D7BADF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8AE2A-D5CC-4D14-997A-0D8F45215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CB211-FE02-4249-A5B9-31FA42B5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A348-20AA-4D01-A2DA-6B513CDA0CE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96DAC-B88B-4C32-A7D1-E9D617B8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21A80-3211-4E11-988B-C4732253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4584-B2F2-4093-ACB9-BCC71551F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A9656-A426-4FA3-A232-FE19B25C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24A14-4E1C-46B5-8E87-8AD5BF4C1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B41CE0-A899-42E1-BB87-7B4510F9E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CCE20C-A318-4300-A600-A1361554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A348-20AA-4D01-A2DA-6B513CDA0CE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8B8EA-6AFB-4F31-BDB3-1E5E9056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487F74-0B6B-44AB-8E1A-1017538B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4584-B2F2-4093-ACB9-BCC71551F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0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3F6FE-B2A0-4B8F-8B00-12C55244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95082-D754-4EB7-82D2-8473003F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F2940-243A-4B56-8843-C48E97A0E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046905-3E70-49C5-BBDE-A6295563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4A121-231B-45DB-95B3-03322699C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23B494-D168-44B6-AD6B-012ACFBA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A348-20AA-4D01-A2DA-6B513CDA0CE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0D5205-8889-46DF-8F2C-2CAE5E0C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89EFA0-677E-425F-9B3A-09B25FF0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4584-B2F2-4093-ACB9-BCC71551F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5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FD034-DE2E-488F-97DA-23DC5A8D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9542CC-9AC0-4AC5-9D88-7997CF87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A348-20AA-4D01-A2DA-6B513CDA0CE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E65389-EE68-4583-BE80-89212C93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A3CD83-6E15-4921-B37C-9B01FF42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4584-B2F2-4093-ACB9-BCC71551F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1208E-4C86-4396-86E4-18606B68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A348-20AA-4D01-A2DA-6B513CDA0CE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1F2FD2-F1E9-4AA6-90ED-FB33AF78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11ABAA-439D-48CA-9D1D-B99730FB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4584-B2F2-4093-ACB9-BCC71551F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6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6E738-89C9-4B0C-82BD-8142DF8F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3D4E9-E288-435B-B493-7A6E67F5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1786C6-131A-4A2D-80A8-298EEBAA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4D9AB-1D31-4C17-A280-2BEA1D9A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A348-20AA-4D01-A2DA-6B513CDA0CE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C9DFE-760D-4BB0-BB38-03A40187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8B640-DE73-459C-B0C1-BCF3E5F3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4584-B2F2-4093-ACB9-BCC71551F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1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6D9C8-3C92-457D-9E03-AC03D64B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B239EB-9D13-41A2-AFFB-73440C1A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AED9F-EDBD-4DA0-8533-50819A95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94E41-BFDB-42BF-B3CA-05FE1DC4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A348-20AA-4D01-A2DA-6B513CDA0CE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1E1F9-BBA5-410D-A45A-E7F5D0E3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ADB7B-3774-48DF-90E0-4A0801AA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4584-B2F2-4093-ACB9-BCC71551F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FD8506-6C9A-40A0-A6B9-192A1909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6A56F-145E-458C-8C9D-6803F982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6C690-207E-4F66-BC10-29C3CF798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A348-20AA-4D01-A2DA-6B513CDA0CE5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6CEAA-DC6E-4977-B765-BAC00B17E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E28C1-A5A0-4AEA-8E64-04781CB8E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4584-B2F2-4093-ACB9-BCC71551F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4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68AC4-AEB5-447E-A3AE-AADCDD106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neTouch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7BD568-C055-4F6C-8288-CACB5A027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C5556-2C2C-465B-AAE1-6621E5D4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65E5-3223-4116-A89E-05CF8ADF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3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C5556-2C2C-465B-AAE1-6621E5D4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65E5-3223-4116-A89E-05CF8ADF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C5556-2C2C-465B-AAE1-6621E5D4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65E5-3223-4116-A89E-05CF8ADF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9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C5556-2C2C-465B-AAE1-6621E5D4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65E5-3223-4116-A89E-05CF8ADF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5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C5556-2C2C-465B-AAE1-6621E5D4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65E5-3223-4116-A89E-05CF8ADF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0DA94-669B-411D-9A98-4DE49CC9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53"/>
            <a:ext cx="10515600" cy="1325563"/>
          </a:xfrm>
        </p:spPr>
        <p:txBody>
          <a:bodyPr/>
          <a:lstStyle/>
          <a:p>
            <a:r>
              <a:rPr lang="zh-CN" altLang="en-US" dirty="0"/>
              <a:t>游戏流程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F10551-3327-4E45-ADD5-5794D425F8F3}"/>
              </a:ext>
            </a:extLst>
          </p:cNvPr>
          <p:cNvSpPr/>
          <p:nvPr/>
        </p:nvSpPr>
        <p:spPr>
          <a:xfrm>
            <a:off x="232560" y="3099352"/>
            <a:ext cx="1223158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Main </a:t>
            </a:r>
            <a:r>
              <a:rPr lang="zh-CN" altLang="en-US" dirty="0"/>
              <a:t>界面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F51A92-EF04-4FBD-A23B-78E64E10B93B}"/>
              </a:ext>
            </a:extLst>
          </p:cNvPr>
          <p:cNvSpPr/>
          <p:nvPr/>
        </p:nvSpPr>
        <p:spPr>
          <a:xfrm>
            <a:off x="4056907" y="2469914"/>
            <a:ext cx="1223158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Far Jump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56BE25-AA06-40A5-A404-24AF358A4FA5}"/>
              </a:ext>
            </a:extLst>
          </p:cNvPr>
          <p:cNvSpPr/>
          <p:nvPr/>
        </p:nvSpPr>
        <p:spPr>
          <a:xfrm>
            <a:off x="1855520" y="2808254"/>
            <a:ext cx="1539832" cy="46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Bonus Game</a:t>
            </a:r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C51CDD-7563-44EC-AD47-13C8907475C8}"/>
              </a:ext>
            </a:extLst>
          </p:cNvPr>
          <p:cNvSpPr/>
          <p:nvPr/>
        </p:nvSpPr>
        <p:spPr>
          <a:xfrm>
            <a:off x="1817915" y="3922278"/>
            <a:ext cx="1539832" cy="463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Main Game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CA4FBC-3020-41C0-8470-18331D07AD73}"/>
              </a:ext>
            </a:extLst>
          </p:cNvPr>
          <p:cNvSpPr/>
          <p:nvPr/>
        </p:nvSpPr>
        <p:spPr>
          <a:xfrm>
            <a:off x="4034642" y="4413394"/>
            <a:ext cx="1223158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 Ball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46B016C-CB13-4CD8-913A-BBE00DC3C045}"/>
              </a:ext>
            </a:extLst>
          </p:cNvPr>
          <p:cNvSpPr/>
          <p:nvPr/>
        </p:nvSpPr>
        <p:spPr>
          <a:xfrm>
            <a:off x="4034642" y="3597987"/>
            <a:ext cx="1223158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E1ECA38-1B0F-4606-BCF6-44DF4D2D285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1455718" y="3040038"/>
            <a:ext cx="399802" cy="35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B5DB6C-CBF7-445F-8AA7-2AB593AAC8A4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455718" y="3390298"/>
            <a:ext cx="362197" cy="76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594E464-450C-46FC-9A1E-ABD3DFF2E02E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3395352" y="2760860"/>
            <a:ext cx="661555" cy="27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E9A954-1E8E-403B-8815-B77C1A0CF7ED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3357747" y="3888933"/>
            <a:ext cx="676895" cy="2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234618-2770-4308-8208-2BAE2F3A0D88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357747" y="4154062"/>
            <a:ext cx="676895" cy="55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4CDEFC3-1F71-4093-9710-A6F71C76E885}"/>
              </a:ext>
            </a:extLst>
          </p:cNvPr>
          <p:cNvSpPr/>
          <p:nvPr/>
        </p:nvSpPr>
        <p:spPr>
          <a:xfrm>
            <a:off x="5597235" y="2014143"/>
            <a:ext cx="63018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ctr" latinLnBrk="1"/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跳远游戏：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秒  每天最多玩三次；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获得道具（面包，水）获得的道具可以在其他游戏中使用，游戏分数为跳远的距离。</a:t>
            </a:r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C3B747-9606-47DA-B280-E6C73901D7F0}"/>
              </a:ext>
            </a:extLst>
          </p:cNvPr>
          <p:cNvSpPr/>
          <p:nvPr/>
        </p:nvSpPr>
        <p:spPr>
          <a:xfrm>
            <a:off x="5596739" y="3040038"/>
            <a:ext cx="644088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ctr" latinLnBrk="1"/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跳绳游戏：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秒；角色点击出现的圆圈，正确加分，点击到非圆圈部分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减，中间会间隔出现少量面包和水道具点击搜集，游戏过程中可以使用，面包是恢复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，水是延时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秒。。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秒或者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为零时 游戏结束，记录游戏分数。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1BB6084-33BC-43C8-A013-607E8DC28AD6}"/>
              </a:ext>
            </a:extLst>
          </p:cNvPr>
          <p:cNvSpPr/>
          <p:nvPr/>
        </p:nvSpPr>
        <p:spPr>
          <a:xfrm>
            <a:off x="5574474" y="4619931"/>
            <a:ext cx="64770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ctr" latinLnBrk="1"/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推球游戏：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正确点击随机生成的折线，正确后角色推球前进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秒，不正确角色绊倒，折线随着背景左移，</a:t>
            </a:r>
          </a:p>
        </p:txBody>
      </p:sp>
    </p:spTree>
    <p:extLst>
      <p:ext uri="{BB962C8B-B14F-4D97-AF65-F5344CB8AC3E}">
        <p14:creationId xmlns:p14="http://schemas.microsoft.com/office/powerpoint/2010/main" val="23183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C5556-2C2C-465B-AAE1-6621E5D4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games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4BCCE0-6B48-44D5-BE28-9B6B35E5A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63" y="2252650"/>
            <a:ext cx="4439270" cy="3677163"/>
          </a:xfrm>
        </p:spPr>
      </p:pic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0764DE36-09E5-4010-9D2F-E0394746F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53" y="2252650"/>
            <a:ext cx="449642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5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A7905-F902-40FB-AFF5-195940B3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games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58E9B8-2A9C-42ED-A0E5-9A2EFB52D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13" y="2368693"/>
            <a:ext cx="4401164" cy="3724795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D371ECA1-0BE6-4199-914C-32BCE52D9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13" y="2359167"/>
            <a:ext cx="445832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49090-1DCB-4F05-B951-CC0729DC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games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C38A70E-567F-4041-B3EE-F0522EBE5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32" y="2119844"/>
            <a:ext cx="4410691" cy="3762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1399CD-88AD-4B0A-9234-8F45CB7E2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79" y="2119844"/>
            <a:ext cx="489653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49090-1DCB-4F05-B951-CC0729DC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onus games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2E9C273-7A37-4360-AB47-272BA8B43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12" y="2198143"/>
            <a:ext cx="4439270" cy="382005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7BB6EB-F496-427F-BAB0-430836305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71" y="2036195"/>
            <a:ext cx="466790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4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C5556-2C2C-465B-AAE1-6621E5D4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69D9A0-F87E-4151-AEED-87DFF7CF3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C5556-2C2C-465B-AAE1-6621E5D4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65E5-3223-4116-A89E-05CF8ADF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C5556-2C2C-465B-AAE1-6621E5D4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65E5-3223-4116-A89E-05CF8ADF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5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130</Words>
  <Application>Microsoft Office PowerPoint</Application>
  <PresentationFormat>宽屏</PresentationFormat>
  <Paragraphs>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OneTouch</vt:lpstr>
      <vt:lpstr>游戏流程</vt:lpstr>
      <vt:lpstr>Main games</vt:lpstr>
      <vt:lpstr>Main games</vt:lpstr>
      <vt:lpstr>Main games</vt:lpstr>
      <vt:lpstr>Bonus games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xiaoyun750@126.com</dc:creator>
  <cp:lastModifiedBy>xiaoyun750@126.com</cp:lastModifiedBy>
  <cp:revision>10</cp:revision>
  <dcterms:created xsi:type="dcterms:W3CDTF">2017-12-24T04:26:02Z</dcterms:created>
  <dcterms:modified xsi:type="dcterms:W3CDTF">2017-12-24T04:46:02Z</dcterms:modified>
</cp:coreProperties>
</file>