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" id="{4D07BF4E-8705-4F41-B78A-7CD689C85CE1}">
          <p14:sldIdLst>
            <p14:sldId id="256"/>
            <p14:sldId id="257"/>
          </p14:sldIdLst>
        </p14:section>
        <p14:section name="隐藏幻灯片系列" id="{644BC418-ACD4-4693-9D30-F6E7290E3778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无" id="{094ACF3A-D882-4237-AB28-8462E79CB705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E3A1-26D4-42DC-B61E-6CCA29F29C7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DAC98-0AFC-4C26-AC13-7F391BF84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1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74FB-3ED0-4E38-A8E0-34C512D2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6CDD04-BB95-4047-96F2-165679B16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68864-9F4A-4DBB-8765-EC90B9E3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13882-5573-450C-99C3-3C3F50CD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BC86F-3357-48B0-BFC5-0F20871A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24F4D-082A-4F6C-AD1A-900827FF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AD601-1ADB-4130-93FC-C3E83C00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5A71F-2C66-4805-8F0F-E5B9981D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292E2-CCE4-47D6-8D52-E65ED67D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6CEE6-9453-4E65-A229-7CACC6DB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A1DB5A-AFAD-4A64-9C2B-29166E5FE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3CF11-88E0-485C-895D-5D846528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1D255-47C8-4253-A117-F8858778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64C36-0C99-4758-9ED1-DA3EE727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A1B33-3416-4227-BCD1-BDADDA20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BA1F-7963-44F1-8B3E-32883BC5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68364-DE25-4CA4-9499-E45C27C8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1D104-E0B6-4E20-B8BB-FA587048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1D14C-351D-4DD5-9E5B-65B368C0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09125-25B7-453B-89AB-E28726D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54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BEEF-E082-49C1-8CCF-73EF9E3A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BDB78-73EE-4421-A555-F32A1A2F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394BC-66F2-454E-8A44-285F0F23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51CD4-C90F-48AB-9235-D1CA9033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989A9-8C04-4C69-BDB7-C7061044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9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C785-DD3A-4953-B51C-DD2FA2FF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B2C82-746D-4413-AC34-59375B3A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C2144-AB57-4DE5-A2C7-FFA4D034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18407-814C-4E79-83A5-CE78B8EA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D173A-1D34-4653-BEE7-97295AF3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B981E-E89A-4D57-A086-336C6150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B6D8-CC61-410F-A870-F6D7C622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D8240-E99A-4380-9596-3C6E6E9F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954FE-4F51-4956-A0A3-1925D65D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56B0F4-6679-48FF-A3FE-BF893DCA4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12C35-1B92-438D-B7F5-30CCC1C4B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8A4E5B-5366-4F5B-BF0D-8EC0CAF2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4E79DB-86FE-4D7F-8E63-0E6280D3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51F651-F7AD-4114-ADF9-32DE4AD9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F4F40-7875-4F53-B0BF-89DE490F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28776-C400-443D-8886-EC2922D4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35B69-A0F0-4555-A925-A40CE1AF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921DCC-648C-4C50-961D-99508B10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98FFD1-7C12-4E1B-8310-D7C4B1AF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FFE52-6E0C-43E2-AE84-6314C1A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BC4B1-CEFA-47D4-8BA6-2E826567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0D22B-6E14-491C-B80E-A44932E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37183-A92B-4BD8-98CB-DE6FBCE6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FA75B-F05E-4AB7-822C-D192E6A1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143BC-C4FB-45B3-A1E6-31D0CAF6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2AEA4-CA36-4C16-93A7-6F310256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3679C-0E47-4FCB-AF65-4CB7D3F5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9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72F8C-6D02-4288-B305-BCCC511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0691C-D4A1-4A46-A595-E1D992CD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42315-5D46-4F09-84EA-E3EEC302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F2F8E-B4CD-4E7A-B50E-34D55F29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8C8AA-BFAF-4D8E-BC70-6E9972AE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0C5B7-AE08-464E-B0F5-857C4235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3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29BC2-B6BB-47C2-AD71-A83F4286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E9CEA-BBD2-4D2A-98A8-C6563973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A21FB-CDBB-4583-B8DD-0B28BC261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3619-15BF-4584-B778-62CB2F72DCAF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18AB6-A661-4845-B421-2B390C77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609F3-AC1E-4ABE-992E-049554390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FEAF-720B-4877-84EC-924CCB04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D0E2E-95EA-49BD-9FAC-9A8D7A942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哥德巴赫猜想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42CE1-F720-4E1F-8986-B6B1F38F5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C0FC0-AEAF-45F4-BC46-D85CBE3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132E0-3621-4B87-BB53-0BDB1AEA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8EE32-FC74-46F0-AF44-C97CD73445BC}"/>
              </a:ext>
            </a:extLst>
          </p:cNvPr>
          <p:cNvSpPr/>
          <p:nvPr/>
        </p:nvSpPr>
        <p:spPr>
          <a:xfrm>
            <a:off x="3695342" y="2967335"/>
            <a:ext cx="48013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71096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85746-36A3-4DEC-BD1B-F6D092E8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43AAB-4E4D-4CE3-BB97-ABD5447A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1B4B577E-03B3-44BA-B85D-896B135E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904762" cy="1904762"/>
          </a:xfrm>
          <a:prstGeom prst="rect">
            <a:avLst/>
          </a:prstGeom>
        </p:spPr>
      </p:pic>
      <p:pic>
        <p:nvPicPr>
          <p:cNvPr id="5" name="图片 4">
            <a:hlinkClick r:id="rId4" action="ppaction://hlinksldjump"/>
            <a:extLst>
              <a:ext uri="{FF2B5EF4-FFF2-40B4-BE49-F238E27FC236}">
                <a16:creationId xmlns:a16="http://schemas.microsoft.com/office/drawing/2014/main" id="{3444BBBA-CEF5-4A6E-ACD0-AE592B17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15" y="365125"/>
            <a:ext cx="1904762" cy="1904762"/>
          </a:xfrm>
          <a:prstGeom prst="rect">
            <a:avLst/>
          </a:prstGeom>
        </p:spPr>
      </p:pic>
      <p:pic>
        <p:nvPicPr>
          <p:cNvPr id="6" name="图片 5">
            <a:hlinkClick r:id="rId5" action="ppaction://hlinksldjump"/>
            <a:extLst>
              <a:ext uri="{FF2B5EF4-FFF2-40B4-BE49-F238E27FC236}">
                <a16:creationId xmlns:a16="http://schemas.microsoft.com/office/drawing/2014/main" id="{7CFA5E6D-6537-4376-A583-1121F376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038" y="365125"/>
            <a:ext cx="1904762" cy="1904762"/>
          </a:xfrm>
          <a:prstGeom prst="rect">
            <a:avLst/>
          </a:prstGeom>
        </p:spPr>
      </p:pic>
      <p:pic>
        <p:nvPicPr>
          <p:cNvPr id="7" name="图片 6">
            <a:hlinkClick r:id="rId6" action="ppaction://hlinksldjump"/>
            <a:extLst>
              <a:ext uri="{FF2B5EF4-FFF2-40B4-BE49-F238E27FC236}">
                <a16:creationId xmlns:a16="http://schemas.microsoft.com/office/drawing/2014/main" id="{A120BC3B-4E2D-4E68-9C3B-296955104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904762" cy="1904762"/>
          </a:xfrm>
          <a:prstGeom prst="rect">
            <a:avLst/>
          </a:prstGeom>
        </p:spPr>
      </p:pic>
      <p:pic>
        <p:nvPicPr>
          <p:cNvPr id="8" name="图片 7">
            <a:hlinkClick r:id="rId7" action="ppaction://hlinksldjump"/>
            <a:extLst>
              <a:ext uri="{FF2B5EF4-FFF2-40B4-BE49-F238E27FC236}">
                <a16:creationId xmlns:a16="http://schemas.microsoft.com/office/drawing/2014/main" id="{8A4AD808-8F0C-44D1-997B-C9557A35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15" y="3429000"/>
            <a:ext cx="1904762" cy="1904762"/>
          </a:xfrm>
          <a:prstGeom prst="rect">
            <a:avLst/>
          </a:prstGeom>
        </p:spPr>
      </p:pic>
      <p:pic>
        <p:nvPicPr>
          <p:cNvPr id="9" name="图片 8">
            <a:hlinkClick r:id="rId8" action="ppaction://hlinksldjump"/>
            <a:extLst>
              <a:ext uri="{FF2B5EF4-FFF2-40B4-BE49-F238E27FC236}">
                <a16:creationId xmlns:a16="http://schemas.microsoft.com/office/drawing/2014/main" id="{F89BDB58-42BC-42B6-97D9-531B67E8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038" y="342900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336F1-BDCE-4002-B40F-9FF79BB7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0044-C098-480B-BCCB-8EDFDCE8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例子：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48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48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+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48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48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+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altLang="zh-CN" sz="48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48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+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A01A80EF-A8B9-402A-AEA8-260FA166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176" y="5454757"/>
            <a:ext cx="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6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53D00-7935-423F-8EF0-59F06C5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F0811-B3A4-4820-983E-8F2E5280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猜想：任何大于</a:t>
            </a:r>
            <a:r>
              <a:rPr lang="en-US" altLang="zh-CN" sz="4800" dirty="0">
                <a:latin typeface="Bahnschrift Light" panose="020B0502040204020203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的偶数，都可表示成两个素数之和</a:t>
            </a:r>
            <a:endParaRPr lang="zh-CN" altLang="en-US" sz="480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77EBD6AE-3E20-4A6F-92CF-51AAD73F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657" y="5319820"/>
            <a:ext cx="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4A967-DA4F-4DC1-8AF6-6EAF6B9F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1AFD0-5316-49CA-A883-39F6253C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哥德巴赫猜想尚未完全证明</a:t>
            </a: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7077E370-AAD4-4DD0-9BDB-9910E035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194" y="5566158"/>
            <a:ext cx="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3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4A13-D9B3-488E-B440-82DBBB9F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C99BF-4A9D-41BF-8DD8-2A5BB8F7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世界有三大数学难题</a:t>
            </a: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5AB238F8-288D-413D-A69A-1396347F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657" y="5454757"/>
            <a:ext cx="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2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19C1F-ACDF-4398-BBE5-2DCD28B6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55BE7-89E1-44D5-9353-6142D9C9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代码要求：定义一个函数，利用它验证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4~n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之间的偶数</a:t>
            </a: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D74177BA-C440-42BF-9BF8-62040C0A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657" y="5319820"/>
            <a:ext cx="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E9C2B-591A-4D3E-A4A6-71392492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3A50A-6232-4104-841F-EFD7BC64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世界的三大数学难题有费马猜想、四色猜想、哥德巴赫猜想</a:t>
            </a:r>
          </a:p>
          <a:p>
            <a:pPr marL="0" indent="0">
              <a:buNone/>
            </a:pP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BA89350C-B011-41F3-B5BF-40398065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657" y="5371931"/>
            <a:ext cx="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6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E471-94CF-4B75-8B8F-BEAFB9B5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769B6-A59A-422D-B7AB-064F670D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000" dirty="0">
                <a:solidFill>
                  <a:schemeClr val="accent4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代码请看：</a:t>
            </a:r>
            <a:r>
              <a:rPr lang="en-US" altLang="zh-CN" sz="6000" dirty="0">
                <a:solidFill>
                  <a:schemeClr val="accent4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F:\duanyiting2018_GitHub\learn_cPlusPlus\57.cpp</a:t>
            </a:r>
            <a:endParaRPr lang="zh-CN" altLang="en-US" sz="6000" dirty="0">
              <a:solidFill>
                <a:schemeClr val="accent4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37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92</Words>
  <Application>Microsoft Office PowerPoint</Application>
  <PresentationFormat>宽屏</PresentationFormat>
  <Paragraphs>9</Paragraphs>
  <Slides>10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华文楷体</vt:lpstr>
      <vt:lpstr>华文新魏</vt:lpstr>
      <vt:lpstr>宋体</vt:lpstr>
      <vt:lpstr>Arial</vt:lpstr>
      <vt:lpstr>Bahnschrift Light</vt:lpstr>
      <vt:lpstr>Office 主题​​</vt:lpstr>
      <vt:lpstr>哥德巴赫猜想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哥德巴赫猜想</dc:title>
  <dc:creator>duanzhihua@189.cn</dc:creator>
  <cp:lastModifiedBy>duanzhihua@189.cn</cp:lastModifiedBy>
  <cp:revision>5</cp:revision>
  <dcterms:created xsi:type="dcterms:W3CDTF">2019-07-19T12:02:11Z</dcterms:created>
  <dcterms:modified xsi:type="dcterms:W3CDTF">2019-07-19T12:36:07Z</dcterms:modified>
</cp:coreProperties>
</file>