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7B1E1F-321E-4A08-BB6D-2A24A35F77D9}">
          <p14:sldIdLst>
            <p14:sldId id="256"/>
          </p14:sldIdLst>
        </p14:section>
        <p14:section name="认识数组" id="{6D6A1B96-9A0E-4E22-B889-7ECAE6DB9B06}">
          <p14:sldIdLst>
            <p14:sldId id="257"/>
          </p14:sldIdLst>
        </p14:section>
        <p14:section name="数组的常见操作" id="{98AED6C4-92C2-4954-B63D-18DC1353BA4A}">
          <p14:sldIdLst>
            <p14:sldId id="258"/>
          </p14:sldIdLst>
        </p14:section>
        <p14:section name="数组的遍历" id="{C81DF6DB-2C8C-42C0-9794-EB2CACA5710D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096">
          <p15:clr>
            <a:srgbClr val="A4A3A4"/>
          </p15:clr>
        </p15:guide>
        <p15:guide id="4" orient="horz" pos="595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orient="horz" pos="1480">
          <p15:clr>
            <a:srgbClr val="A4A3A4"/>
          </p15:clr>
        </p15:guide>
        <p15:guide id="7" orient="horz" pos="2863">
          <p15:clr>
            <a:srgbClr val="A4A3A4"/>
          </p15:clr>
        </p15:guide>
        <p15:guide id="8" pos="2547">
          <p15:clr>
            <a:srgbClr val="A4A3A4"/>
          </p15:clr>
        </p15:guide>
        <p15:guide id="9" pos="5110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/>
        </p:nvSpPr>
        <p:spPr>
          <a:xfrm>
            <a:off x="5510843" y="6205486"/>
            <a:ext cx="1183337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412A3-CAAF-48ED-824D-B7BE5D3A1C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71" y="5493305"/>
            <a:ext cx="1662680" cy="7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73050" indent="-27305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8038" indent="-350838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53C971-4823-4888-9519-523B8A210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3" y="351146"/>
            <a:ext cx="1662680" cy="712181"/>
          </a:xfrm>
          <a:prstGeom prst="rect">
            <a:avLst/>
          </a:prstGeom>
        </p:spPr>
      </p:pic>
      <p:sp>
        <p:nvSpPr>
          <p:cNvPr id="12" name="矩形 29">
            <a:extLst>
              <a:ext uri="{FF2B5EF4-FFF2-40B4-BE49-F238E27FC236}">
                <a16:creationId xmlns:a16="http://schemas.microsoft.com/office/drawing/2014/main" id="{5A74C01D-B4EB-4F05-94C6-7DC5AE174B36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8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0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4CDB0-FB23-41DB-A5FC-55EF3E945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JavaScript</a:t>
            </a:r>
            <a:r>
              <a:rPr lang="zh-CN" altLang="en-US"/>
              <a:t>数组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481C37C4-26CE-4380-B143-0747664B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385" y="3417400"/>
            <a:ext cx="6747031" cy="85275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</a:p>
          <a:p>
            <a:r>
              <a:rPr lang="zh-CN" altLang="en-US"/>
              <a:t>微信：</a:t>
            </a:r>
            <a:r>
              <a:rPr lang="en-US" altLang="zh-CN"/>
              <a:t> coderwhy001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364D1-7213-4F8D-BDE0-EAAB7C97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为什么要使用数组？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C9A6F-A5E7-4EED-9FF2-C9D61150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几乎所有的编程语言都原生支持数组类型，比如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等等。</a:t>
            </a:r>
            <a:endParaRPr lang="en-US" altLang="zh-CN"/>
          </a:p>
          <a:p>
            <a:r>
              <a:rPr lang="zh-CN" altLang="en-US"/>
              <a:t>为什么要有数组这种类型呢？</a:t>
            </a:r>
            <a:endParaRPr lang="en-US" altLang="zh-CN"/>
          </a:p>
          <a:p>
            <a:r>
              <a:rPr lang="zh-CN" altLang="en-US"/>
              <a:t>假如有这样一个需求：保存自己多个朋友的名字</a:t>
            </a:r>
            <a:endParaRPr lang="en-US" altLang="zh-CN"/>
          </a:p>
          <a:p>
            <a:pPr lvl="1"/>
            <a:r>
              <a:rPr lang="zh-CN" altLang="en-US"/>
              <a:t>方式一：使用多个变量来保存这些名字，但是缺点是要定义很多变量，如果有</a:t>
            </a:r>
            <a:r>
              <a:rPr lang="en-US" altLang="zh-CN"/>
              <a:t>100</a:t>
            </a:r>
            <a:r>
              <a:rPr lang="zh-CN" altLang="en-US"/>
              <a:t>个人呢？</a:t>
            </a:r>
            <a:endParaRPr lang="en-US" altLang="zh-CN"/>
          </a:p>
          <a:p>
            <a:pPr lvl="1"/>
            <a:r>
              <a:rPr lang="zh-CN" altLang="en-US"/>
              <a:t>方式二：将所有的名字放到一个数组中，统一管理和保存。</a:t>
            </a:r>
            <a:endParaRPr lang="en-US" altLang="zh-CN"/>
          </a:p>
          <a:p>
            <a:r>
              <a:rPr lang="en-US" altLang="zh-CN"/>
              <a:t>JavaScript</a:t>
            </a:r>
            <a:r>
              <a:rPr lang="zh-CN" altLang="en-US"/>
              <a:t>中的数组我们可以通过字面量的方式创建：</a:t>
            </a:r>
            <a:r>
              <a:rPr lang="en-US" altLang="zh-CN"/>
              <a:t>[]</a:t>
            </a:r>
          </a:p>
          <a:p>
            <a:pPr lvl="1"/>
            <a:r>
              <a:rPr lang="en-US" altLang="zh-CN"/>
              <a:t>[]</a:t>
            </a:r>
            <a:r>
              <a:rPr lang="zh-CN" altLang="en-US"/>
              <a:t>中存放一组数据</a:t>
            </a:r>
            <a:endParaRPr lang="en-US" altLang="zh-CN"/>
          </a:p>
          <a:p>
            <a:pPr lvl="1"/>
            <a:r>
              <a:rPr lang="zh-CN" altLang="en-US"/>
              <a:t>虽然</a:t>
            </a:r>
            <a:r>
              <a:rPr lang="en-US" altLang="zh-CN"/>
              <a:t>JavaScript</a:t>
            </a:r>
            <a:r>
              <a:rPr lang="zh-CN" altLang="en-US"/>
              <a:t>支持在数组中存放不同的数据类型，但是开发中建议存放相同的类型</a:t>
            </a:r>
          </a:p>
          <a:p>
            <a:r>
              <a:rPr lang="zh-CN" altLang="en-US"/>
              <a:t>定义数组保存朋友的名字，喜欢的电影等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109C85-03B7-49F0-A2B1-783AF09D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41" y="5063626"/>
            <a:ext cx="4808637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A0AFD-85F0-45F9-9797-AEE14E8D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数组的常见操作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1ED8E-573B-432A-8871-7E3D57FC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数组有一个</a:t>
            </a:r>
            <a:r>
              <a:rPr lang="en-US" altLang="zh-CN" dirty="0"/>
              <a:t>length</a:t>
            </a:r>
            <a:r>
              <a:rPr lang="zh-CN" altLang="en-US" dirty="0"/>
              <a:t>属性，所以可以直接通过</a:t>
            </a:r>
            <a:r>
              <a:rPr lang="en-US" altLang="zh-CN" dirty="0"/>
              <a:t>length</a:t>
            </a:r>
            <a:r>
              <a:rPr lang="zh-CN" altLang="en-US" dirty="0"/>
              <a:t>获取数组的长度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获取数组某个位置的数据：通过索引值</a:t>
            </a:r>
            <a:endParaRPr lang="en-US" altLang="zh-CN" dirty="0"/>
          </a:p>
          <a:p>
            <a:pPr lvl="1"/>
            <a:r>
              <a:rPr lang="zh-CN" altLang="en-US" dirty="0"/>
              <a:t>索引值也被称为下标值</a:t>
            </a:r>
            <a:r>
              <a:rPr lang="en-US" altLang="zh-CN" dirty="0"/>
              <a:t>index</a:t>
            </a:r>
          </a:p>
          <a:p>
            <a:pPr lvl="1"/>
            <a:r>
              <a:rPr lang="zh-CN" altLang="en-US" dirty="0"/>
              <a:t>索引值是从</a:t>
            </a:r>
            <a:r>
              <a:rPr lang="en-US" altLang="zh-CN" dirty="0"/>
              <a:t>0</a:t>
            </a:r>
            <a:r>
              <a:rPr lang="zh-CN" altLang="en-US" dirty="0"/>
              <a:t>开始的（注意，不是从</a:t>
            </a:r>
            <a:r>
              <a:rPr lang="en-US" altLang="zh-CN" dirty="0"/>
              <a:t>1</a:t>
            </a:r>
            <a:r>
              <a:rPr lang="zh-CN" altLang="en-US" dirty="0"/>
              <a:t>开始的）</a:t>
            </a:r>
            <a:endParaRPr lang="en-US" altLang="zh-CN" dirty="0"/>
          </a:p>
          <a:p>
            <a:r>
              <a:rPr lang="zh-CN" altLang="en-US" dirty="0"/>
              <a:t>注意：在</a:t>
            </a:r>
            <a:r>
              <a:rPr lang="en-US" altLang="zh-CN" dirty="0"/>
              <a:t>JavaScript</a:t>
            </a:r>
            <a:r>
              <a:rPr lang="zh-CN" altLang="en-US" dirty="0"/>
              <a:t>中获取一个不存在的索引值，</a:t>
            </a:r>
            <a:r>
              <a:rPr lang="zh-CN" altLang="en-US" dirty="0" smtClean="0"/>
              <a:t>不会</a:t>
            </a:r>
            <a:r>
              <a:rPr lang="zh-CN" altLang="en-US" dirty="0"/>
              <a:t>报错</a:t>
            </a:r>
            <a:r>
              <a:rPr lang="zh-CN" altLang="en-US" dirty="0" smtClean="0"/>
              <a:t>，</a:t>
            </a:r>
            <a:r>
              <a:rPr lang="zh-CN" altLang="en-US" dirty="0"/>
              <a:t>结果为</a:t>
            </a:r>
            <a:r>
              <a:rPr lang="en-US" altLang="zh-CN" dirty="0"/>
              <a:t>undefined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数组还有很多其他的操作方法，我们学习到数组的包装类时再学习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0F5321-12DB-4C07-948C-9730E722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43" y="1788594"/>
            <a:ext cx="2857748" cy="7773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437A50-14A8-4A6D-87D0-B5EB82B6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3" y="4667351"/>
            <a:ext cx="3581710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BE0E4-104B-48F4-AA29-62CCBE2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B99C9-B938-4FD2-818F-8D4EC473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遍历：遍及所有，历经全部的意思，也被称之为迭代。</a:t>
            </a:r>
            <a:endParaRPr lang="en-US" altLang="zh-CN"/>
          </a:p>
          <a:p>
            <a:pPr lvl="1"/>
            <a:r>
              <a:rPr lang="zh-CN" altLang="en-US"/>
              <a:t>对数组的每一个元素都访问一次就叫遍历。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690E5E-97E4-45AB-A707-DF17F436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8" y="2131152"/>
            <a:ext cx="4031329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E0F7-35A4-4A1C-AC53-8E702634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数组遍历的练习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9BB28-9458-48BF-995F-C574AC06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数组的遍历练习：</a:t>
            </a:r>
            <a:endParaRPr lang="en-US" altLang="zh-CN" dirty="0"/>
          </a:p>
          <a:p>
            <a:pPr lvl="1"/>
            <a:r>
              <a:rPr lang="zh-CN" altLang="en-US" dirty="0"/>
              <a:t>练习一：反向遍历数组里面的每一个元素</a:t>
            </a:r>
            <a:endParaRPr lang="en-US" altLang="zh-CN" dirty="0"/>
          </a:p>
          <a:p>
            <a:pPr lvl="1"/>
            <a:r>
              <a:rPr lang="zh-CN" altLang="en-US" dirty="0"/>
              <a:t>练习二：将数组中所有的元素用</a:t>
            </a:r>
            <a:r>
              <a:rPr lang="en-US" altLang="zh-CN" dirty="0"/>
              <a:t>-</a:t>
            </a:r>
            <a:r>
              <a:rPr lang="zh-CN" altLang="en-US" dirty="0"/>
              <a:t>进行分割，拼接成一个字符串</a:t>
            </a:r>
            <a:endParaRPr lang="en-US" altLang="zh-CN" dirty="0"/>
          </a:p>
          <a:p>
            <a:pPr lvl="1"/>
            <a:r>
              <a:rPr lang="zh-CN" altLang="en-US" dirty="0"/>
              <a:t>练习三：求一个数字的数字中所有数字的和和平均数</a:t>
            </a:r>
            <a:endParaRPr lang="en-US" altLang="zh-CN" dirty="0"/>
          </a:p>
          <a:p>
            <a:pPr lvl="1"/>
            <a:r>
              <a:rPr lang="zh-CN" altLang="en-US" dirty="0"/>
              <a:t>练习四：从一个都是数字的数组中，找出里面的最大值（作业：求最小值）</a:t>
            </a:r>
            <a:endParaRPr lang="en-US" altLang="zh-CN" dirty="0"/>
          </a:p>
          <a:p>
            <a:pPr lvl="1"/>
            <a:r>
              <a:rPr lang="zh-CN" altLang="en-US" dirty="0"/>
              <a:t>练习五：反转一个数组中的内容</a:t>
            </a:r>
            <a:endParaRPr lang="en-US" altLang="zh-CN" dirty="0"/>
          </a:p>
          <a:p>
            <a:pPr lvl="1"/>
            <a:r>
              <a:rPr lang="zh-CN" altLang="en-US" dirty="0"/>
              <a:t>练习六：对一个数组中的数字进行排序（冒泡排序</a:t>
            </a:r>
            <a:r>
              <a:rPr lang="en-US" altLang="zh-CN" dirty="0"/>
              <a:t>/</a:t>
            </a:r>
            <a:r>
              <a:rPr lang="zh-CN" altLang="en-US" dirty="0"/>
              <a:t>选择排序）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数组的排序</a:t>
            </a:r>
            <a:r>
              <a:rPr lang="en-US" altLang="zh-CN" dirty="0" smtClean="0"/>
              <a:t>: </a:t>
            </a:r>
            <a:r>
              <a:rPr lang="zh-CN" altLang="en-US" dirty="0" smtClean="0"/>
              <a:t>排序算法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冒泡排序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选择排序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lvl="1"/>
            <a:r>
              <a:rPr lang="zh-CN" altLang="en-US" dirty="0"/>
              <a:t>堆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希尔排序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快速排序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拼接数组中内容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0091" y="1645575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729946" y="180621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lilei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017776" y="180621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hmm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188244" y="180621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lily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383259" y="180621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578274" y="1806211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poly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74789" y="2638854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message </a:t>
            </a:r>
            <a:r>
              <a:rPr lang="en-US" altLang="zh-CN" dirty="0"/>
              <a:t>tom </a:t>
            </a:r>
            <a:r>
              <a:rPr lang="en-US" altLang="zh-CN" dirty="0" smtClean="0"/>
              <a:t>=  “”;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87144" y="3089875"/>
            <a:ext cx="36179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I = 0; I &lt; </a:t>
            </a:r>
            <a:r>
              <a:rPr lang="en-US" altLang="zh-CN" dirty="0" err="1" smtClean="0"/>
              <a:t>names.length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r>
              <a:rPr lang="en-US" altLang="zh-CN" dirty="0" smtClean="0"/>
              <a:t>    console.log(names[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    Message += names[2];</a:t>
            </a:r>
          </a:p>
          <a:p>
            <a:r>
              <a:rPr lang="en-US" altLang="zh-CN" dirty="0" smtClean="0"/>
              <a:t>    if (I !== </a:t>
            </a:r>
            <a:r>
              <a:rPr lang="en-US" altLang="zh-CN" dirty="0" err="1" smtClean="0"/>
              <a:t>names.length</a:t>
            </a:r>
            <a:r>
              <a:rPr lang="en-US" altLang="zh-CN" dirty="0" smtClean="0"/>
              <a:t> - 1) {</a:t>
            </a:r>
          </a:p>
          <a:p>
            <a:r>
              <a:rPr lang="en-US" altLang="zh-CN" dirty="0" smtClean="0"/>
              <a:t>         message </a:t>
            </a:r>
            <a:r>
              <a:rPr lang="en-US" altLang="zh-CN" dirty="0"/>
              <a:t>+= </a:t>
            </a:r>
            <a:r>
              <a:rPr lang="en-US" altLang="zh-CN" dirty="0" smtClean="0"/>
              <a:t>“-”;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207417" y="5382063"/>
            <a:ext cx="408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message =  “</a:t>
            </a:r>
            <a:r>
              <a:rPr lang="en-US" altLang="zh-CN" dirty="0" err="1" smtClean="0"/>
              <a:t>lilei</a:t>
            </a:r>
            <a:r>
              <a:rPr lang="en-US" altLang="zh-CN" dirty="0" smtClean="0"/>
              <a:t>-hmm-lily-tom-poly”;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07417" y="5795319"/>
            <a:ext cx="401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最后一个不需要拼接</a:t>
            </a:r>
            <a:r>
              <a:rPr lang="en-US" altLang="zh-CN" dirty="0" smtClean="0"/>
              <a:t>-: </a:t>
            </a:r>
            <a:r>
              <a:rPr lang="en-US" altLang="zh-CN" dirty="0" err="1" smtClean="0"/>
              <a:t>names.length</a:t>
            </a:r>
            <a:r>
              <a:rPr lang="en-US" altLang="zh-CN" dirty="0" smtClean="0"/>
              <a:t> - 1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784756" y="3156054"/>
            <a:ext cx="355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将所有的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拼接到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在所有的名字后面</a:t>
            </a:r>
            <a:r>
              <a:rPr lang="en-US" altLang="zh-CN" dirty="0" smtClean="0"/>
              <a:t>+ “-”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将最后一个</a:t>
            </a:r>
            <a:r>
              <a:rPr lang="en-US" altLang="zh-CN" dirty="0" smtClean="0"/>
              <a:t>”-”</a:t>
            </a:r>
            <a:r>
              <a:rPr lang="zh-CN" altLang="en-US" dirty="0" smtClean="0"/>
              <a:t>去除掉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6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找出最大</a:t>
            </a:r>
            <a:r>
              <a:rPr lang="zh-CN" altLang="en-US" dirty="0"/>
              <a:t>值</a:t>
            </a:r>
          </a:p>
        </p:txBody>
      </p:sp>
      <p:sp>
        <p:nvSpPr>
          <p:cNvPr id="4" name="矩形 3"/>
          <p:cNvSpPr/>
          <p:nvPr/>
        </p:nvSpPr>
        <p:spPr>
          <a:xfrm>
            <a:off x="1470091" y="1645575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680519" y="1830925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17776" y="180621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16565" y="1830924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332503" y="1806211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870546" y="1830924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44231" y="3147263"/>
            <a:ext cx="2412658" cy="5474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max = </a:t>
            </a:r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40102" y="3373395"/>
            <a:ext cx="4052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定义一个变量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变量保存第一个数字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遍历所有的数字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将遍历的数字和保存的数字进行比较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遍历的数字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保存的数字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将遍历的数字放到保存的遍历中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92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反转数组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70091" y="1645575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020730" y="1830925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81245" y="1830925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145247" y="189867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06461" y="1857761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03049" y="188653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70091" y="3379640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920677" y="3524863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681245" y="3524864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093071" y="3573227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441813" y="3524864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791508" y="354027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09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对数组进行排序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237" y="1268350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81665" y="1453700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18922" y="1428987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417711" y="1453699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33649" y="142898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71692" y="1453699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71237" y="5591500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28164" y="5776849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918922" y="5752137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201947" y="5776848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737406" y="5776848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680519" y="5776850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71237" y="2293957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18921" y="247930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612920" y="2505798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816375" y="235517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233649" y="2454593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548377" y="244756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71237" y="3376165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918921" y="3561514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612920" y="358800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7565617" y="3483685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302135" y="3483685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257322" y="3503210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62162" y="4301216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933446" y="4353200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603845" y="4513057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56542" y="440873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293060" y="440873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009339" y="448109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362162" y="4852652"/>
            <a:ext cx="7142568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933446" y="4904636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3475720" y="4933181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7556542" y="496017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293060" y="4960172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66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1856800" y="4975370"/>
            <a:ext cx="939113" cy="4695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485094"/>
      </p:ext>
    </p:extLst>
  </p:cSld>
  <p:clrMapOvr>
    <a:masterClrMapping/>
  </p:clrMapOvr>
</p:sld>
</file>

<file path=ppt/theme/theme1.xml><?xml version="1.0" encoding="utf-8"?>
<a:theme xmlns:a="http://schemas.openxmlformats.org/drawingml/2006/main" name="2019-12-12-前端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12-12-前端2" id="{B25DE7A2-F594-4829-A36D-6DCF259C3D00}" vid="{0ED13E7C-6237-427B-AA01-BCEC7B860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2019-12-12-前端2</Template>
  <TotalTime>904</TotalTime>
  <Words>609</Words>
  <Application>Microsoft Office PowerPoint</Application>
  <PresentationFormat>宽屏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Calibri</vt:lpstr>
      <vt:lpstr>Calibri Light</vt:lpstr>
      <vt:lpstr>Wingdings</vt:lpstr>
      <vt:lpstr>2019-12-12-前端2</vt:lpstr>
      <vt:lpstr>JavaScript数组</vt:lpstr>
      <vt:lpstr>为什么要使用数组？</vt:lpstr>
      <vt:lpstr>数组的常见操作</vt:lpstr>
      <vt:lpstr>数组的遍历</vt:lpstr>
      <vt:lpstr>数组遍历的练习</vt:lpstr>
      <vt:lpstr>拼接数组中内容</vt:lpstr>
      <vt:lpstr>找出最大值</vt:lpstr>
      <vt:lpstr>反转数组</vt:lpstr>
      <vt:lpstr>对数组进行排序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JavaScript数组</dc:title>
  <dc:creator>coder why</dc:creator>
  <cp:lastModifiedBy>UI</cp:lastModifiedBy>
  <cp:revision>36</cp:revision>
  <dcterms:created xsi:type="dcterms:W3CDTF">2020-01-11T08:50:59Z</dcterms:created>
  <dcterms:modified xsi:type="dcterms:W3CDTF">2020-01-13T09:27:50Z</dcterms:modified>
</cp:coreProperties>
</file>