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23B620-D178-4ED8-99CB-AE813F824306}">
  <a:tblStyle styleId="{7F23B620-D178-4ED8-99CB-AE813F8243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adcfabeea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adcfabeea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adcfabee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adcfabee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adcfabeea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adcfabeea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0ac4d0e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0ac4d0e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0ac4d0e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0ac4d0e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4166"/>
              </a:lnSpc>
              <a:spcBef>
                <a:spcPts val="0"/>
              </a:spcBef>
              <a:spcAft>
                <a:spcPts val="2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800">
                <a:latin typeface="Calibri"/>
                <a:ea typeface="Calibri"/>
                <a:cs typeface="Calibri"/>
                <a:sym typeface="Calibri"/>
              </a:rPr>
              <a:t>SISTEMA GBL DE ENSEÑANZA A ALUMNOS DE NIVEL INICIAL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Eduardo Antonio Ayca Mamani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4166"/>
              </a:lnSpc>
              <a:spcBef>
                <a:spcPts val="20"/>
              </a:spcBef>
              <a:spcAft>
                <a:spcPts val="2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 lo que nosotros planteamos realizar?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875" y="1326675"/>
            <a:ext cx="432110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56750" y="1523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la actualidad la educación de nivel inicial no motiva al estudiante a profundizar en sus conocimientos ya sea leyendo o mirando videos además de no innovar en las metodologías de enseñanzas esto produce que los niños no cojan ese gusto por saber más sobre las materias impartidas en sus colegios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100" y="2389675"/>
            <a:ext cx="4632300" cy="23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661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Generales:</a:t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un sistema con GBL para la enseñanza para alumnos de nivel inicial para que con esto puedan tener una mejor formación cultural y además  de fomentar el estudio en estos alumnos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Objetivos Especificos</a:t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 juegos para fomentar el interés de los niños en los temas del colegio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 Tablas de puntaje para fomentar al estudiante a ser más competitivo y con esto que se esfuerce para aprender más sobre las materias de su colegio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 y Limitaciones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661550"/>
            <a:ext cx="7030500" cy="30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</a:t>
            </a:r>
            <a:r>
              <a:rPr lang="es"/>
              <a:t>:</a:t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contará con una página principal en la cual el estudiante podrá jugar juegos con tematica estudiantil en ellos habrá un mínimo de 5 pantallas con preguntas sobre sus cursos en la cual a cada una de las respuestas respondidas podrá pasar a la siguiente pantalla el progreso del estudiante se evaluará por medio de puntaje se almacenará en la base de datos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Limitaciones</a:t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está dirigido únicamente a alumno de nivel inicial se contará con un mínimo de 5 pantallas para hacer las pruebas del caso además de por el momento no implementar un login para docentes o alumnos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18"/>
          <p:cNvGraphicFramePr/>
          <p:nvPr/>
        </p:nvGraphicFramePr>
        <p:xfrm>
          <a:off x="1981200" y="5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{7F23B620-D178-4ED8-99CB-AE813F824306}</a:tableStyleId>
              </a:tblPr>
              <a:tblGrid>
                <a:gridCol w="1349925"/>
                <a:gridCol w="1349925"/>
                <a:gridCol w="1349925"/>
                <a:gridCol w="1349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</a:rPr>
                        <a:t>Nro de requerimiento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</a:rPr>
                        <a:t>Nombre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</a:rPr>
                        <a:t>Nivel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000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RF - 001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Implementación de pantallas educativas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Se pide implementar pantallas en el juego que contengan como premisa el educar al infante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Alto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RF - 002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Implementar sistema de puntaje para los alumnos 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Se requiere implementar una forma de poder dar puntaje a las respuestas contestadas por los alumnos 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Medio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RF - 003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Implementar seguimiento de los docentes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Se requiere que los docentes puedan hacer un seguimiento de los estudiantes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Medio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