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ebas Neue" panose="020B0604020202020204" charset="0"/>
      <p:regular r:id="rId5"/>
    </p:embeddedFon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08c239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08c239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5acf8ab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5acf8ab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406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632950"/>
            <a:ext cx="3433800" cy="3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4066750"/>
            <a:ext cx="9156900" cy="10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950" y="3399325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25" y="3578425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850" y="4104550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499" y="3119575"/>
            <a:ext cx="1342600" cy="13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1800" y="160175"/>
            <a:ext cx="1735276" cy="17352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456550" y="776550"/>
            <a:ext cx="4230900" cy="3590400"/>
          </a:xfrm>
          <a:prstGeom prst="roundRect">
            <a:avLst>
              <a:gd name="adj" fmla="val 6453"/>
            </a:avLst>
          </a:prstGeom>
          <a:solidFill>
            <a:srgbClr val="FFFFFF"/>
          </a:solidFill>
          <a:ln w="19050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5326F"/>
                </a:solidFill>
                <a:latin typeface="Bebas Neue"/>
                <a:ea typeface="Bebas Neue"/>
                <a:cs typeface="Bebas Neue"/>
                <a:sym typeface="Bebas Neue"/>
              </a:rPr>
              <a:t>Instructions</a:t>
            </a:r>
            <a:endParaRPr sz="280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Duplicate the next slide in this deck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On the new slide, move the runner image a little to the left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Duplicate the new slide.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Repeat Steps 2 and 3 until the runner has moved to the tree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Play the slideshow and go through the slides to animate the runner!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You can also create your own if you prefer!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Start by duplicating the next slide!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406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632950"/>
            <a:ext cx="3433800" cy="3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4066750"/>
            <a:ext cx="9156900" cy="1076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950" y="3399325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25" y="3578425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850" y="4104550"/>
            <a:ext cx="783100" cy="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499" y="3119575"/>
            <a:ext cx="1342600" cy="13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1800" y="160175"/>
            <a:ext cx="1735276" cy="17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Bebas Neue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DUARTE PROENÇA Ricardo</cp:lastModifiedBy>
  <cp:revision>1</cp:revision>
  <dcterms:modified xsi:type="dcterms:W3CDTF">2024-05-07T10:39:14Z</dcterms:modified>
</cp:coreProperties>
</file>