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60550" y="222450"/>
            <a:ext cx="8622900" cy="46986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