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21599525" cy="14400213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3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14" y="468"/>
      </p:cViewPr>
      <p:guideLst>
        <p:guide orient="horz" pos="453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568" y="685800"/>
            <a:ext cx="5143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363942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568" y="685800"/>
            <a:ext cx="5143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b363942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6319" y="2084549"/>
            <a:ext cx="20127300" cy="5746200"/>
          </a:xfrm>
          <a:prstGeom prst="rect">
            <a:avLst/>
          </a:prstGeom>
        </p:spPr>
        <p:txBody>
          <a:bodyPr spcFirstLastPara="1" wrap="square" lIns="228850" tIns="228850" rIns="228850" bIns="228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36299" y="7934558"/>
            <a:ext cx="20127300" cy="22191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36299" y="3096763"/>
            <a:ext cx="20127300" cy="5496900"/>
          </a:xfrm>
          <a:prstGeom prst="rect">
            <a:avLst/>
          </a:prstGeom>
        </p:spPr>
        <p:txBody>
          <a:bodyPr spcFirstLastPara="1" wrap="square" lIns="228850" tIns="228850" rIns="228850" bIns="228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100"/>
              <a:buNone/>
              <a:defRPr sz="30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36299" y="8825127"/>
            <a:ext cx="20127300" cy="36417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520700" algn="ctr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36299" y="6021627"/>
            <a:ext cx="20127300" cy="23568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36299" y="1245914"/>
            <a:ext cx="20127300" cy="16038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36299" y="3226527"/>
            <a:ext cx="20127300" cy="95649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36299" y="1245914"/>
            <a:ext cx="20127300" cy="16038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6299" y="3226527"/>
            <a:ext cx="9448500" cy="95649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415118" y="3226527"/>
            <a:ext cx="9448500" cy="95649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36299" y="1245914"/>
            <a:ext cx="20127300" cy="16038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36299" y="1555486"/>
            <a:ext cx="6633000" cy="2115900"/>
          </a:xfrm>
          <a:prstGeom prst="rect">
            <a:avLst/>
          </a:prstGeom>
        </p:spPr>
        <p:txBody>
          <a:bodyPr spcFirstLastPara="1" wrap="square" lIns="228850" tIns="228850" rIns="228850" bIns="228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36299" y="3890394"/>
            <a:ext cx="6633000" cy="89016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2pPr>
            <a:lvl3pPr marL="1371600" lvl="2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3pPr>
            <a:lvl4pPr marL="1828800" lvl="3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4pPr>
            <a:lvl5pPr marL="2286000" lvl="4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5pPr>
            <a:lvl6pPr marL="2743200" lvl="5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6pPr>
            <a:lvl7pPr marL="3200400" lvl="6" indent="-42545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7pPr>
            <a:lvl8pPr marL="3657600" lvl="7" indent="-425450">
              <a:spcBef>
                <a:spcPts val="0"/>
              </a:spcBef>
              <a:spcAft>
                <a:spcPts val="0"/>
              </a:spcAft>
              <a:buSzPts val="3100"/>
              <a:buChar char="○"/>
              <a:defRPr sz="3100"/>
            </a:lvl8pPr>
            <a:lvl9pPr marL="4114800" lvl="8" indent="-425450">
              <a:spcBef>
                <a:spcPts val="0"/>
              </a:spcBef>
              <a:spcAft>
                <a:spcPts val="0"/>
              </a:spcAft>
              <a:buSzPts val="3100"/>
              <a:buChar char="■"/>
              <a:defRPr sz="3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58071" y="1260262"/>
            <a:ext cx="15042000" cy="114528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00000" y="-350"/>
            <a:ext cx="10800000" cy="144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8850" tIns="228850" rIns="228850" bIns="228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7165" y="3452458"/>
            <a:ext cx="9555900" cy="4150200"/>
          </a:xfrm>
          <a:prstGeom prst="rect">
            <a:avLst/>
          </a:prstGeom>
        </p:spPr>
        <p:txBody>
          <a:bodyPr spcFirstLastPara="1" wrap="square" lIns="228850" tIns="228850" rIns="228850" bIns="228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7165" y="7847629"/>
            <a:ext cx="9555900" cy="3457500"/>
          </a:xfrm>
          <a:prstGeom prst="rect">
            <a:avLst/>
          </a:prstGeom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668110" y="2027157"/>
            <a:ext cx="9063900" cy="103449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marL="457200" lvl="0" indent="-5207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36299" y="11844129"/>
            <a:ext cx="14170500" cy="16938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6299" y="1245914"/>
            <a:ext cx="201273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850" tIns="228850" rIns="228850" bIns="228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3226527"/>
            <a:ext cx="20127300" cy="9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850" tIns="228850" rIns="228850" bIns="228850" anchor="t" anchorCtr="0">
            <a:normAutofit/>
          </a:bodyPr>
          <a:lstStyle>
            <a:lvl1pPr marL="457200" lvl="0" indent="-520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013680" y="13055375"/>
            <a:ext cx="12966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850" tIns="228850" rIns="228850" bIns="228850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8625" y="1178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Set canvas size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98625" y="3083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Define </a:t>
            </a:r>
            <a:r>
              <a:rPr lang="en" sz="3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tree()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98625" y="4988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Define </a:t>
            </a:r>
            <a:r>
              <a:rPr lang="en" sz="3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winner()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98625" y="6893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Define </a:t>
            </a:r>
            <a:r>
              <a:rPr lang="en" sz="3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setScene()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98625" y="8798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Create the player sprites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98625" y="10703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animation loop variables </a:t>
            </a:r>
            <a:r>
              <a:rPr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play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7797900" y="1178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the animation loop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797900" y="29313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the background by calling </a:t>
            </a:r>
            <a:r>
              <a:rPr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setScene()</a:t>
            </a: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797900" y="46839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the sprites (using if statements for the controls)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797900" y="64365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sprites collide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797900" y="85701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Update and show the current </a:t>
            </a:r>
            <a:r>
              <a:rPr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797900" y="103227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 the moved objects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97900" y="120753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Sleep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3"/>
          <p:cNvCxnSpPr>
            <a:stCxn id="63" idx="2"/>
            <a:endCxn id="64" idx="0"/>
          </p:cNvCxnSpPr>
          <p:nvPr/>
        </p:nvCxnSpPr>
        <p:spPr>
          <a:xfrm>
            <a:off x="10800000" y="7582500"/>
            <a:ext cx="0" cy="987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11036675" y="7691550"/>
            <a:ext cx="249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sz="3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5197175" y="64365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winner()</a:t>
            </a: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197175" y="8189100"/>
            <a:ext cx="6004200" cy="114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program</a:t>
            </a:r>
            <a:endParaRPr sz="3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3182187" y="6287100"/>
            <a:ext cx="249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 sz="3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3"/>
          <p:cNvCxnSpPr>
            <a:stCxn id="54" idx="2"/>
            <a:endCxn id="55" idx="0"/>
          </p:cNvCxnSpPr>
          <p:nvPr/>
        </p:nvCxnSpPr>
        <p:spPr>
          <a:xfrm>
            <a:off x="3400725" y="2324700"/>
            <a:ext cx="0" cy="7590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3"/>
          <p:cNvCxnSpPr>
            <a:stCxn id="55" idx="2"/>
            <a:endCxn id="56" idx="0"/>
          </p:cNvCxnSpPr>
          <p:nvPr/>
        </p:nvCxnSpPr>
        <p:spPr>
          <a:xfrm>
            <a:off x="3400725" y="4229700"/>
            <a:ext cx="0" cy="7590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3"/>
          <p:cNvCxnSpPr>
            <a:stCxn id="56" idx="2"/>
            <a:endCxn id="57" idx="0"/>
          </p:cNvCxnSpPr>
          <p:nvPr/>
        </p:nvCxnSpPr>
        <p:spPr>
          <a:xfrm>
            <a:off x="3400725" y="6134700"/>
            <a:ext cx="0" cy="7590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stCxn id="57" idx="2"/>
            <a:endCxn id="58" idx="0"/>
          </p:cNvCxnSpPr>
          <p:nvPr/>
        </p:nvCxnSpPr>
        <p:spPr>
          <a:xfrm>
            <a:off x="3400725" y="8039700"/>
            <a:ext cx="0" cy="7590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stCxn id="58" idx="2"/>
            <a:endCxn id="59" idx="0"/>
          </p:cNvCxnSpPr>
          <p:nvPr/>
        </p:nvCxnSpPr>
        <p:spPr>
          <a:xfrm>
            <a:off x="3400725" y="9944700"/>
            <a:ext cx="0" cy="7590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3"/>
          <p:cNvCxnSpPr>
            <a:stCxn id="59" idx="3"/>
            <a:endCxn id="60" idx="1"/>
          </p:cNvCxnSpPr>
          <p:nvPr/>
        </p:nvCxnSpPr>
        <p:spPr>
          <a:xfrm rot="10800000" flipH="1">
            <a:off x="6402825" y="1751700"/>
            <a:ext cx="1395000" cy="95250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3"/>
          <p:cNvCxnSpPr>
            <a:stCxn id="60" idx="2"/>
            <a:endCxn id="61" idx="0"/>
          </p:cNvCxnSpPr>
          <p:nvPr/>
        </p:nvCxnSpPr>
        <p:spPr>
          <a:xfrm>
            <a:off x="10800000" y="23247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61" idx="2"/>
            <a:endCxn id="62" idx="0"/>
          </p:cNvCxnSpPr>
          <p:nvPr/>
        </p:nvCxnSpPr>
        <p:spPr>
          <a:xfrm>
            <a:off x="10800000" y="40773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3"/>
          <p:cNvCxnSpPr>
            <a:stCxn id="62" idx="2"/>
            <a:endCxn id="63" idx="0"/>
          </p:cNvCxnSpPr>
          <p:nvPr/>
        </p:nvCxnSpPr>
        <p:spPr>
          <a:xfrm>
            <a:off x="10800000" y="58299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3"/>
          <p:cNvCxnSpPr>
            <a:stCxn id="64" idx="2"/>
            <a:endCxn id="65" idx="0"/>
          </p:cNvCxnSpPr>
          <p:nvPr/>
        </p:nvCxnSpPr>
        <p:spPr>
          <a:xfrm>
            <a:off x="10800000" y="97161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3"/>
          <p:cNvCxnSpPr>
            <a:stCxn id="65" idx="2"/>
            <a:endCxn id="66" idx="0"/>
          </p:cNvCxnSpPr>
          <p:nvPr/>
        </p:nvCxnSpPr>
        <p:spPr>
          <a:xfrm>
            <a:off x="10800000" y="114687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3"/>
          <p:cNvCxnSpPr>
            <a:stCxn id="66" idx="1"/>
            <a:endCxn id="60" idx="1"/>
          </p:cNvCxnSpPr>
          <p:nvPr/>
        </p:nvCxnSpPr>
        <p:spPr>
          <a:xfrm rot="10800000" flipH="1">
            <a:off x="7797900" y="1751700"/>
            <a:ext cx="600" cy="10896600"/>
          </a:xfrm>
          <a:prstGeom prst="bentConnector3">
            <a:avLst>
              <a:gd name="adj1" fmla="val -116258333"/>
            </a:avLst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3"/>
          <p:cNvCxnSpPr>
            <a:stCxn id="63" idx="3"/>
            <a:endCxn id="69" idx="1"/>
          </p:cNvCxnSpPr>
          <p:nvPr/>
        </p:nvCxnSpPr>
        <p:spPr>
          <a:xfrm>
            <a:off x="13802100" y="7009500"/>
            <a:ext cx="1395000" cy="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3"/>
          <p:cNvCxnSpPr>
            <a:stCxn id="69" idx="2"/>
            <a:endCxn id="70" idx="0"/>
          </p:cNvCxnSpPr>
          <p:nvPr/>
        </p:nvCxnSpPr>
        <p:spPr>
          <a:xfrm>
            <a:off x="18199275" y="7582500"/>
            <a:ext cx="0" cy="606600"/>
          </a:xfrm>
          <a:prstGeom prst="straightConnector1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FA0-0D07-4B35-BE28-B5D9C2F8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592A2-7F57-426B-86DD-9EFD600FE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306076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Custom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Mono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DUARTE PROENÇA Ricardo</cp:lastModifiedBy>
  <cp:revision>1</cp:revision>
  <dcterms:modified xsi:type="dcterms:W3CDTF">2024-05-07T10:34:23Z</dcterms:modified>
</cp:coreProperties>
</file>