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Francois One" panose="020B0604020202020204" charset="0"/>
      <p:regular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Mon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0" y="6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a6c5350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3a6c5350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3a6c53505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3a6c53505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3a6c53505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3a6c53505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3a6c5350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3a6c5350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54554ac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54554ac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B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4554ac9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54554ac9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Answers: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the tornado and hedgehog sprites are overlapping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bounding boxes might not be accurate, meaning the PyAngelo says there is a collision when it doesn’t look like there is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3a6c5350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3a6c5350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3a6c53505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3a6c53505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3a6c53505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3a6c53505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54554ac9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54554ac9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3a6c53505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3a6c53505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C2A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28325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Francois One"/>
              <a:buNone/>
              <a:defRPr sz="520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DDAE"/>
              </a:buClr>
              <a:buSzPts val="2800"/>
              <a:buFont typeface="Francois One"/>
              <a:buNone/>
              <a:defRPr sz="2800">
                <a:solidFill>
                  <a:srgbClr val="30DDAE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3600"/>
              <a:buFont typeface="Francois One"/>
              <a:buNone/>
              <a:defRPr sz="36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None/>
              <a:defRPr>
                <a:solidFill>
                  <a:srgbClr val="2532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Font typeface="Francois One"/>
              <a:buNone/>
              <a:defRPr sz="28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hyperlink" Target="Assignment-Guide.docx" TargetMode="External"/><Relationship Id="rId4" Type="http://schemas.openxmlformats.org/officeDocument/2006/relationships/hyperlink" Target="https://pyangelo.com/sketch/e4380911fd4b773a12c721a9490768e5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sinschools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Assignment%20Rubric.docx" TargetMode="External"/><Relationship Id="rId5" Type="http://schemas.openxmlformats.org/officeDocument/2006/relationships/hyperlink" Target="Assignment%20Guide.docx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pyangelo.com/sketch/3a387ce9df9c5d54513564f708ed1af8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hyperlink" Target="https://pyangelo.com/sketch/0e9f9f033dc4ec4737073250e3be1590" TargetMode="External"/><Relationship Id="rId4" Type="http://schemas.openxmlformats.org/officeDocument/2006/relationships/hyperlink" Target="https://pyangelo.com/sketch/d36a773174b542466e4f529719c2249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pyangelo.com/sketch/2abbe28fb20993b7f80d0ec50f05974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hyperlink" Target="Assignment%20Guide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78925" y="743925"/>
            <a:ext cx="4656300" cy="9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Lesson</a:t>
            </a:r>
            <a:r>
              <a:rPr lang="en"/>
              <a:t> 7</a:t>
            </a:r>
            <a:endParaRPr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79000" y="1621225"/>
            <a:ext cx="56235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Your Game</a:t>
            </a:r>
            <a:endParaRPr>
              <a:solidFill>
                <a:srgbClr val="30DDA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028" y="1460763"/>
            <a:ext cx="1800002" cy="222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948" y="2687475"/>
            <a:ext cx="1410325" cy="141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 txBox="1">
            <a:spLocks noGrp="1"/>
          </p:cNvSpPr>
          <p:nvPr>
            <p:ph type="body" idx="4294967295"/>
          </p:nvPr>
        </p:nvSpPr>
        <p:spPr>
          <a:xfrm>
            <a:off x="6285725" y="4736975"/>
            <a:ext cx="27573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CCCCCC"/>
                </a:solidFill>
              </a:rPr>
              <a:t>csinschools.com</a:t>
            </a:r>
            <a:endParaRPr sz="14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07.01 - Building Your Game</a:t>
            </a:r>
            <a:endParaRPr/>
          </a:p>
        </p:txBody>
      </p:sp>
      <p:grpSp>
        <p:nvGrpSpPr>
          <p:cNvPr id="212" name="Google Shape;212;p3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13" name="Google Shape;213;p3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14" name="Google Shape;214;p3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34"/>
          <p:cNvSpPr txBox="1"/>
          <p:nvPr/>
        </p:nvSpPr>
        <p:spPr>
          <a:xfrm>
            <a:off x="380850" y="4162025"/>
            <a:ext cx="8382300" cy="69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07.01 - My Game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Here is some template (skeleton) code to help you get started! </a:t>
            </a:r>
            <a:r>
              <a:rPr lang="en"/>
              <a:t>Follow the instructions in the </a:t>
            </a:r>
            <a:r>
              <a:rPr lang="en" u="sng">
                <a:solidFill>
                  <a:schemeClr val="accent5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description</a:t>
            </a:r>
            <a:r>
              <a:rPr lang="en"/>
              <a:t> to help you out.</a:t>
            </a:r>
            <a:endParaRPr dirty="0"/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0275" y="2148525"/>
            <a:ext cx="1843450" cy="18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Information</a:t>
            </a:r>
            <a:endParaRPr/>
          </a:p>
        </p:txBody>
      </p:sp>
      <p:sp>
        <p:nvSpPr>
          <p:cNvPr id="224" name="Google Shape;224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These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CS in Schools</a:t>
            </a:r>
            <a:r>
              <a:rPr lang="en" sz="1400"/>
              <a:t> lessons plans, worksheets, and other materials were created by the CS in Schools Team. They are licensed under a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Creative Commons Attribution-ShareAlike 4.0 International License</a:t>
            </a:r>
            <a:r>
              <a:rPr lang="en" sz="1400"/>
              <a:t>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225" name="Google Shape;225;p3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226" name="Google Shape;226;p3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27" name="Google Shape;227;p3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28" name="Google Shape;228;p35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5" name="Google Shape;115;p2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16" name="Google Shape;116;p2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7" name="Google Shape;117;p2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8" name="Google Shape;118;p2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9" name="Google Shape;1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6"/>
          <p:cNvSpPr/>
          <p:nvPr/>
        </p:nvSpPr>
        <p:spPr>
          <a:xfrm>
            <a:off x="726950" y="1296125"/>
            <a:ext cx="5038200" cy="5727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duck = TextSprite("🦆", 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75</a:t>
            </a:r>
            <a:r>
              <a:rPr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3" name="Google Shape;123;p26"/>
          <p:cNvSpPr txBox="1"/>
          <p:nvPr/>
        </p:nvSpPr>
        <p:spPr>
          <a:xfrm>
            <a:off x="311700" y="2233550"/>
            <a:ext cx="58806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attribute should be printed to show </a:t>
            </a:r>
            <a:r>
              <a:rPr lang="en" sz="18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in the console?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lphaLcParenR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duck.x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lphaLcParenR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duck.y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lphaLcParenR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duck.size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lphaLcParenR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duck.location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29" name="Google Shape;129;p2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30" name="Google Shape;130;p2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1" name="Google Shape;131;p2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32" name="Google Shape;132;p2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3" name="Google Shape;1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/>
          <p:nvPr/>
        </p:nvSpPr>
        <p:spPr>
          <a:xfrm>
            <a:off x="726950" y="1296125"/>
            <a:ext cx="5038200" cy="5727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isKeyPressed(______):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311700" y="2233550"/>
            <a:ext cx="58806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variable should we use in the 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statement to check if the ‘A’ key is pressed?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lphaLcParenR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keyA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lphaLcParenR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KEY_A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lphaLcParenR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A_key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lphaLcParenR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THEBUTTONA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43" name="Google Shape;143;p2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44" name="Google Shape;144;p2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45" name="Google Shape;145;p2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46" name="Google Shape;146;p2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7" name="Google Shape;14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/>
          <p:nvPr/>
        </p:nvSpPr>
        <p:spPr>
          <a:xfrm>
            <a:off x="726950" y="1296125"/>
            <a:ext cx="5038200" cy="5727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FA8DC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tornado.overlaps(hedgehog):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311700" y="2233550"/>
            <a:ext cx="588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does the above line of code check for?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are some issues with this method?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3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By the end of this lesson, you should be able to:</a:t>
            </a:r>
            <a:endParaRPr sz="1600"/>
          </a:p>
          <a:p>
            <a:pPr marL="914400" lvl="0" indent="-330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begin working on your assignment</a:t>
            </a:r>
            <a:endParaRPr sz="1600"/>
          </a:p>
          <a:p>
            <a:pPr marL="9144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understand what you need to do to be successful in this assignment  </a:t>
            </a:r>
            <a:endParaRPr sz="1600"/>
          </a:p>
          <a:p>
            <a:pPr marL="9144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know where to find the assignment rubric, description and template code </a:t>
            </a:r>
            <a:endParaRPr sz="1600"/>
          </a:p>
        </p:txBody>
      </p:sp>
      <p:sp>
        <p:nvSpPr>
          <p:cNvPr id="158" name="Google Shape;158;p2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2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63" name="Google Shape;163;p2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64" name="Google Shape;164;p29"/>
            <p:cNvPicPr preferRelativeResize="0"/>
            <p:nvPr/>
          </p:nvPicPr>
          <p:blipFill rotWithShape="1">
            <a:blip r:embed="rId6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Assignment 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595959"/>
                </a:solidFill>
              </a:rPr>
              <a:t>Case Study</a:t>
            </a:r>
            <a:br>
              <a:rPr lang="en" b="1">
                <a:solidFill>
                  <a:schemeClr val="dk1"/>
                </a:solidFill>
              </a:rPr>
            </a:br>
            <a:r>
              <a:rPr lang="en" b="1">
                <a:solidFill>
                  <a:srgbClr val="E93761"/>
                </a:solidFill>
              </a:rPr>
              <a:t>SuperstarClothing</a:t>
            </a:r>
            <a:r>
              <a:rPr lang="en"/>
              <a:t> have begun getting very popular, and their servers cannot cope. They have asked teens to </a:t>
            </a:r>
            <a:r>
              <a:rPr lang="en" b="1">
                <a:solidFill>
                  <a:srgbClr val="E93761"/>
                </a:solidFill>
              </a:rPr>
              <a:t>develop a game</a:t>
            </a:r>
            <a:r>
              <a:rPr lang="en"/>
              <a:t> that they can put in their online waiting room to keep customers entertained while they wait to enter the main site.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088" y="2687587"/>
            <a:ext cx="1626319" cy="1497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5593" y="2687578"/>
            <a:ext cx="1626319" cy="14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2135150" y="4334375"/>
            <a:ext cx="136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 action="ppaction://hlinkfile"/>
              </a:rPr>
              <a:t>Description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5648650" y="4334375"/>
            <a:ext cx="136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 action="ppaction://hlinkfile"/>
              </a:rPr>
              <a:t>Rubric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some ideas….</a:t>
            </a: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up these games and have a go at playing them!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a look through the code, you don’t need to make any changes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comments at the top as suggested improvements, maybe you want to consider these for your own game…</a:t>
            </a:r>
            <a:endParaRPr/>
          </a:p>
        </p:txBody>
      </p:sp>
      <p:sp>
        <p:nvSpPr>
          <p:cNvPr id="181" name="Google Shape;181;p31"/>
          <p:cNvSpPr txBox="1"/>
          <p:nvPr/>
        </p:nvSpPr>
        <p:spPr>
          <a:xfrm>
            <a:off x="3472938" y="4364750"/>
            <a:ext cx="219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Space Hunter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532025" y="4364750"/>
            <a:ext cx="219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Avoid the Alien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6413875" y="4364750"/>
            <a:ext cx="219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Catch the Ball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731" y="2706537"/>
            <a:ext cx="2050674" cy="15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2949" y="2706537"/>
            <a:ext cx="2198100" cy="154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13875" y="2706550"/>
            <a:ext cx="2198100" cy="154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High Scoring Assignment</a:t>
            </a:r>
            <a:endParaRPr/>
          </a:p>
        </p:txBody>
      </p:sp>
      <p:grpSp>
        <p:nvGrpSpPr>
          <p:cNvPr id="192" name="Google Shape;192;p3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93" name="Google Shape;193;p3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94" name="Google Shape;194;p3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5" name="Google Shape;195;p32"/>
          <p:cNvSpPr txBox="1"/>
          <p:nvPr/>
        </p:nvSpPr>
        <p:spPr>
          <a:xfrm>
            <a:off x="380850" y="4162025"/>
            <a:ext cx="8382300" cy="69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High Scoring Example 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Here is an example of an assignment that would score highly. Use this as inspiration.</a:t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3075" y="1797475"/>
            <a:ext cx="2059750" cy="20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7500" y="2298525"/>
            <a:ext cx="1843450" cy="18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</a:t>
            </a: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any project, it is important to plan!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 the </a:t>
            </a:r>
            <a:r>
              <a:rPr lang="en" b="1">
                <a:solidFill>
                  <a:srgbClr val="E93761"/>
                </a:solidFill>
              </a:rPr>
              <a:t>worksheets</a:t>
            </a:r>
            <a:r>
              <a:rPr lang="en"/>
              <a:t> in the description to help you plan out your project.</a:t>
            </a:r>
            <a:endParaRPr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838" y="2654812"/>
            <a:ext cx="1626319" cy="149728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/>
          <p:nvPr/>
        </p:nvSpPr>
        <p:spPr>
          <a:xfrm>
            <a:off x="3891900" y="4301600"/>
            <a:ext cx="136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 action="ppaction://hlinkfile"/>
              </a:rPr>
              <a:t>Description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On-screen Show (16:9)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Francois One</vt:lpstr>
      <vt:lpstr>Roboto Mono</vt:lpstr>
      <vt:lpstr>Roboto</vt:lpstr>
      <vt:lpstr>Arial</vt:lpstr>
      <vt:lpstr>Simple Light</vt:lpstr>
      <vt:lpstr>Simple Light</vt:lpstr>
      <vt:lpstr>Lesson 7</vt:lpstr>
      <vt:lpstr>Previously, on CS in Schools...</vt:lpstr>
      <vt:lpstr>Previously, on CS in Schools...</vt:lpstr>
      <vt:lpstr>Previously, on CS in Schools...</vt:lpstr>
      <vt:lpstr>Learning objectives</vt:lpstr>
      <vt:lpstr>Your Assignment </vt:lpstr>
      <vt:lpstr>Get some ideas….</vt:lpstr>
      <vt:lpstr>A High Scoring Assignment</vt:lpstr>
      <vt:lpstr>Planning </vt:lpstr>
      <vt:lpstr>Activity 07.01 - Building Your Game</vt:lpstr>
      <vt:lpstr>License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7</dc:title>
  <cp:lastModifiedBy>DUARTE PROENÇA Ricardo</cp:lastModifiedBy>
  <cp:revision>3</cp:revision>
  <dcterms:modified xsi:type="dcterms:W3CDTF">2024-05-07T10:27:50Z</dcterms:modified>
</cp:coreProperties>
</file>