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7"/>
  </p:notesMasterIdLst>
  <p:sldIdLst>
    <p:sldId id="256" r:id="rId3"/>
    <p:sldId id="257" r:id="rId4"/>
    <p:sldId id="258" r:id="rId5"/>
    <p:sldId id="259" r:id="rId6"/>
    <p:sldId id="260" r:id="rId7"/>
    <p:sldId id="39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38"/>
    </p:embeddedFont>
    <p:embeddedFont>
      <p:font typeface="Roboto" panose="02000000000000000000" pitchFamily="2" charset="0"/>
      <p:regular r:id="rId139"/>
      <p:bold r:id="rId140"/>
      <p:italic r:id="rId141"/>
      <p:boldItalic r:id="rId142"/>
    </p:embeddedFont>
    <p:embeddedFont>
      <p:font typeface="Roboto Mono" pitchFamily="49" charset="0"/>
      <p:regular r:id="rId143"/>
      <p:bold r:id="rId144"/>
      <p:italic r:id="rId145"/>
      <p:boldItalic r:id="rId1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2964C-4546-4CF1-BDA4-81DF36270E27}">
  <a:tblStyle styleId="{0122964C-4546-4CF1-BDA4-81DF36270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6"/>
    <p:restoredTop sz="94351"/>
  </p:normalViewPr>
  <p:slideViewPr>
    <p:cSldViewPr snapToGrid="0">
      <p:cViewPr varScale="1">
        <p:scale>
          <a:sx n="101" d="100"/>
          <a:sy n="101" d="100"/>
        </p:scale>
        <p:origin x="2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1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theme" Target="theme/theme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font" Target="fonts/font2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3.fntdata"/><Relationship Id="rId14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font" Target="fonts/font4.fntdata"/><Relationship Id="rId146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font" Target="fonts/font5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font" Target="fonts/font6.fntdata"/><Relationship Id="rId14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font" Target="fonts/font7.fntdata"/><Relationship Id="rId90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c120d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c120d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f2b6b76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f2b6b76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4" name="Google Shape;5034;g1045c3c42b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5" name="Google Shape;5035;g1045c3c42b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1045c3c42b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1045c3c42b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2" name="Google Shape;5052;g9e97fd80ec_0_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3" name="Google Shape;5053;g9e97fd80ec_0_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3" name="Google Shape;5063;g9e97fd80ec_0_5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4" name="Google Shape;5064;g9e97fd80ec_0_5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2" name="Google Shape;5072;g1045c3c42b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3" name="Google Shape;5073;g1045c3c42b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1" name="Google Shape;5081;g1045c3c42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2" name="Google Shape;5082;g1045c3c42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0" name="Google Shape;5090;g1045c3c42b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1" name="Google Shape;5091;g1045c3c42b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" name="Google Shape;5099;g1045c3c42b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0" name="Google Shape;5100;g1045c3c42b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1045c3c42b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1045c3c42b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Google Shape;5117;g1045c3c42b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8" name="Google Shape;5118;g1045c3c42b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f2b6b76c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f2b6b76c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1045c3c42b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1045c3c42b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045c3c42b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045c3c42b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Google Shape;5144;g9e97fd80ec_0_6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5" name="Google Shape;5145;g9e97fd80ec_0_6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g1045c3c42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6" name="Google Shape;5156;g1045c3c42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4" name="Google Shape;5164;g1045c3c42b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5" name="Google Shape;5165;g1045c3c42b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2" name="Google Shape;5172;g9e97fd80ec_0_6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3" name="Google Shape;5173;g9e97fd80ec_0_6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Google Shape;5182;g9e97fd80ec_0_6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3" name="Google Shape;5183;g9e97fd80ec_0_6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g9e97fd80ec_0_6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5" name="Google Shape;5195;g9e97fd80ec_0_6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Google Shape;5206;g9e97fd80ec_0_6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7" name="Google Shape;5207;g9e97fd80ec_0_6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9" name="Google Shape;5219;g9e97fd80ec_0_6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0" name="Google Shape;5220;g9e97fd80ec_0_6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f2b6b76c5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f2b6b76c5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" name="Google Shape;5232;g9e97fd80ec_0_6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3" name="Google Shape;5233;g9e97fd80ec_0_6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7" name="Google Shape;5247;g9e97fd80ec_0_6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8" name="Google Shape;5248;g9e97fd80ec_0_6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" name="Google Shape;5263;g10cd87717c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4" name="Google Shape;5264;g10cd87717c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9" name="Google Shape;5279;gcf2b6b76c5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0" name="Google Shape;5280;gcf2b6b76c5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Google Shape;5324;gcf2b6b76c5_0_4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5" name="Google Shape;5325;gcf2b6b76c5_0_4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Google Shape;5369;gcf2b6b76c5_0_4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0" name="Google Shape;5370;gcf2b6b76c5_0_4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5" name="Google Shape;5415;gcf2b6b76c5_0_4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6" name="Google Shape;5416;gcf2b6b76c5_0_4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" name="Google Shape;5460;gcf2b6b76c5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1" name="Google Shape;5461;gcf2b6b76c5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6" name="Google Shape;5506;gcf2b6b76c5_0_4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7" name="Google Shape;5507;gcf2b6b76c5_0_4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1" name="Google Shape;5551;gcf2b6b76c5_0_4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2" name="Google Shape;5552;gcf2b6b76c5_0_4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f2b6b76c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f2b6b76c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1045c3c42b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1045c3c42b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5" name="Google Shape;5615;g1045c3c42b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6" name="Google Shape;5616;g1045c3c42b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Google Shape;5633;g9e97fd80ec_0_6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4" name="Google Shape;5634;g9e97fd80ec_0_6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" name="Google Shape;5642;gdedb8b2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3" name="Google Shape;5643;gdedb8b2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4" name="Google Shape;5654;g9e97fd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5" name="Google Shape;5655;g9e97fd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f2b6b76c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f2b6b76c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f2b6b76c5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f2b6b76c5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f2b6b76c5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f2b6b76c5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f2b6b76c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f2b6b76c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f2b6b76c5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f2b6b76c5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f2b6b76c5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f2b6b76c5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97fd80e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97fd80e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Goto can result in ugly spaghetti code!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f2b6b76c5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f2b6b76c5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f2b6b76c5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f2b6b76c5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cf2b6b76c5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cf2b6b76c5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cf2b6b76c5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cf2b6b76c5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cf2b6b76c5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cf2b6b76c5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f2b6b76c5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f2b6b76c5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cf2b6b76c5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cf2b6b76c5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cf2b6b76c5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cf2b6b76c5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cf2b6b76c5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cf2b6b76c5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cf2b6b76c5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cf2b6b76c5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97fd80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97fd80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right one will run forever and will fill the screen up with "Hello!"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left one will just display "Hello!" once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cf2b6b76c5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cf2b6b76c5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0379aa42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0379aa428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cf2b6b76c5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cf2b6b76c5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cf2b6b76c5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cf2b6b76c5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cf2b6b76c5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cf2b6b76c5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cf2b6b76c5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cf2b6b76c5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0379aa428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0379aa428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0379aa428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0379aa428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0379aa428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10379aa428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0379aa4282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0379aa4282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97fd80ec_0_6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97fd80ec_0_6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 times. Note that count is incremented BEFORE the if statement!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cf2b6b76c5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cf2b6b76c5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cf2b6b76c5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cf2b6b76c5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cf2b6b76c5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cf2b6b76c5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cf2b6b76c5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cf2b6b76c5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cf2b6b76c5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cf2b6b76c5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cf2b6b76c5_0_2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cf2b6b76c5_0_2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cf2b6b76c5_0_2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cf2b6b76c5_0_2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02ae2648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02ae2648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02ae26488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02ae26488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02ae26488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02ae26488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97fd80e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97fd80e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02ae26488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02ae26488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gcf2b6b76c5_0_2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gcf2b6b76c5_0_2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cf2b6b76c5_0_2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cf2b6b76c5_0_2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cf2b6b76c5_0_2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cf2b6b76c5_0_2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f2b6b76c5_0_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f2b6b76c5_0_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cf2b6b76c5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cf2b6b76c5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cf2b6b76c5_0_2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cf2b6b76c5_0_2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cf2b6b76c5_0_2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cf2b6b76c5_0_2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cf2b6b76c5_0_2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cf2b6b76c5_0_2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cf2b6b76c5_0_2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Google Shape;2965;gcf2b6b76c5_0_2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12808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12808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cf2b6b76c5_0_2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cf2b6b76c5_0_2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cf2b6b76c5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Google Shape;3074;gcf2b6b76c5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cf2b6b76c5_0_2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cf2b6b76c5_0_2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cf2b6b76c5_0_2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cf2b6b76c5_0_2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cf2b6b76c5_0_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cf2b6b76c5_0_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gcf2b6b76c5_0_2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0" name="Google Shape;3290;gcf2b6b76c5_0_2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cf2b6b76c5_0_3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cf2b6b76c5_0_3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gcf2b6b76c5_0_3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7" name="Google Shape;3397;gcf2b6b76c5_0_3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gcf2b6b76c5_0_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2" name="Google Shape;3452;gcf2b6b76c5_0_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cf2b6b76c5_0_3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cf2b6b76c5_0_3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97fd80e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97fd80e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cf2b6b76c5_0_3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cf2b6b76c5_0_3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cf2b6b76c5_0_3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cf2b6b76c5_0_3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cf2b6b76c5_0_3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1" name="Google Shape;3671;gcf2b6b76c5_0_3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cf2b6b76c5_0_3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cf2b6b76c5_0_3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gcf2b6b76c5_0_3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6" name="Google Shape;3786;gcf2b6b76c5_0_3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cf2b6b76c5_0_3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cf2b6b76c5_0_3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cf2b6b76c5_0_3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cf2b6b76c5_0_3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gcf2b6b76c5_0_3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Google Shape;3953;gcf2b6b76c5_0_3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cf2b6b76c5_0_3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cf2b6b76c5_0_3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102ae264882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102ae264882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2b6b76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2b6b76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gcf2b6b76c5_0_3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1" name="Google Shape;4121;gcf2b6b76c5_0_3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gcf2b6b76c5_0_3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9" name="Google Shape;4179;gcf2b6b76c5_0_3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gcf2b6b76c5_0_3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9" name="Google Shape;4239;gcf2b6b76c5_0_3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cf2b6b76c5_0_3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cf2b6b76c5_0_3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Google Shape;4345;gcf2b6b76c5_0_3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6" name="Google Shape;4346;gcf2b6b76c5_0_3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gcf2b6b76c5_0_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1" name="Google Shape;4401;gcf2b6b76c5_0_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5" name="Google Shape;4455;gcf2b6b76c5_0_4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6" name="Google Shape;4456;gcf2b6b76c5_0_4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gcf2b6b76c5_0_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0" name="Google Shape;4510;gcf2b6b76c5_0_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gcf2b6b76c5_0_4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3" name="Google Shape;4563;gcf2b6b76c5_0_4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" name="Google Shape;4616;gcf2b6b76c5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7" name="Google Shape;4617;gcf2b6b76c5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f2b6b76c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f2b6b76c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gcf2b6b76c5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0" name="Google Shape;4670;gcf2b6b76c5_0_4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Google Shape;4723;gcf2b6b76c5_0_4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4" name="Google Shape;4724;gcf2b6b76c5_0_4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cf2b6b76c5_0_4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cf2b6b76c5_0_4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cf2b6b76c5_0_4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cf2b6b76c5_0_4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102ae264882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102ae264882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8" name="Google Shape;4938;g102ae264882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9" name="Google Shape;4939;g102ae264882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7" name="Google Shape;4987;g9e97fd80ec_0_5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8" name="Google Shape;4988;g9e97fd80ec_0_5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" name="Google Shape;4997;g1045c3c4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8" name="Google Shape;4998;g1045c3c4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5" name="Google Shape;5015;g9e97fd80e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6" name="Google Shape;5016;g9e97fd80e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" name="Google Shape;5025;g9e97fd80ec_0_5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6" name="Google Shape;5026;g9e97fd80ec_0_5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s://csinschools.io/inter/cheat" TargetMode="Externa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https://replit.com/@ricproenca/0502-Dance-Off#README.md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chea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sinschools.io/inter/0503v" TargetMode="External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https://csinschools.io/inter/0503e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svg/static/icons/svg/3209/3209114.svg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" TargetMode="External"/><Relationship Id="rId12" Type="http://schemas.openxmlformats.org/officeDocument/2006/relationships/hyperlink" Target="https://www.flaticon.com/svg/static/icons/svg/2353/2353678.svg" TargetMode="External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ultimatearm" TargetMode="External"/><Relationship Id="rId11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svg/static/icons/svg/3382/3382612.svg" TargetMode="External"/><Relationship Id="rId10" Type="http://schemas.openxmlformats.org/officeDocument/2006/relationships/hyperlink" Target="https://www.flaticon.com/svg/static/icons/svg/3048/3048327.svg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authors/freepi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501d-Guess-My-Age" TargetMode="Externa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5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replit.com/@ricproenca/0501-Guess-My-Height#README.md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s://csinschools.io/inter/cheat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0502d-Give-me-Five" TargetMode="External"/><Relationship Id="rId4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5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 and Comparisons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3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90" name="Google Shape;290;p3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02" name="Google Shape;302;p34"/>
            <p:cNvCxnSpPr>
              <a:stCxn id="290" idx="2"/>
              <a:endCxn id="29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Google Shape;303;p34"/>
            <p:cNvCxnSpPr>
              <a:stCxn id="291" idx="2"/>
              <a:endCxn id="29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34"/>
            <p:cNvCxnSpPr>
              <a:stCxn id="292" idx="2"/>
              <a:endCxn id="29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34"/>
            <p:cNvCxnSpPr>
              <a:stCxn id="293" idx="2"/>
              <a:endCxn id="30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" name="Google Shape;306;p34"/>
            <p:cNvCxnSpPr>
              <a:stCxn id="300" idx="4"/>
              <a:endCxn id="30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7" name="Google Shape;307;p34"/>
            <p:cNvCxnSpPr>
              <a:stCxn id="293" idx="3"/>
              <a:endCxn id="29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34"/>
            <p:cNvCxnSpPr>
              <a:stCxn id="294" idx="2"/>
              <a:endCxn id="30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" name="Google Shape;310;p34"/>
            <p:cNvCxnSpPr>
              <a:stCxn id="309" idx="4"/>
              <a:endCxn id="29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311;p34"/>
            <p:cNvCxnSpPr>
              <a:stCxn id="295" idx="1"/>
              <a:endCxn id="29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" name="Google Shape;312;p34"/>
            <p:cNvCxnSpPr>
              <a:stCxn id="296" idx="2"/>
              <a:endCxn id="29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3" name="Google Shape;313;p3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18" name="Google Shape;318;p34"/>
            <p:cNvCxnSpPr>
              <a:stCxn id="317" idx="2"/>
              <a:endCxn id="29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34"/>
            <p:cNvCxnSpPr>
              <a:stCxn id="297" idx="2"/>
              <a:endCxn id="31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0" name="Google Shape;320;p3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22" name="Google Shape;322;p34"/>
            <p:cNvCxnSpPr>
              <a:stCxn id="317" idx="3"/>
              <a:endCxn id="32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3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25" name="Google Shape;325;p34"/>
            <p:cNvCxnSpPr>
              <a:stCxn id="297" idx="3"/>
              <a:endCxn id="29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34"/>
            <p:cNvCxnSpPr>
              <a:stCxn id="299" idx="2"/>
              <a:endCxn id="32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7" name="Google Shape;327;p34"/>
            <p:cNvCxnSpPr>
              <a:stCxn id="324" idx="2"/>
              <a:endCxn id="29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Google Shape;328;p34"/>
            <p:cNvCxnSpPr>
              <a:stCxn id="321" idx="4"/>
              <a:endCxn id="32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34"/>
            <p:cNvCxnSpPr>
              <a:stCxn id="298" idx="4"/>
              <a:endCxn id="32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34"/>
          <p:cNvSpPr/>
          <p:nvPr/>
        </p:nvSpPr>
        <p:spPr>
          <a:xfrm>
            <a:off x="5241375" y="311450"/>
            <a:ext cx="18420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5038" name="Google Shape;5038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90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Quickly... think of a number between 1 and 100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come up with this number?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How do you think a computer comes up with "random numbers"?</a:t>
            </a:r>
            <a:endParaRPr/>
          </a:p>
        </p:txBody>
      </p:sp>
      <p:sp>
        <p:nvSpPr>
          <p:cNvPr id="5039" name="Google Shape;5039;p12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0" name="Google Shape;5040;p12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1" name="Google Shape;5041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725" y="1707963"/>
            <a:ext cx="1727575" cy="1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Google Shape;5046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5047" name="Google Shape;5047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90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Quickly... think of a number between 1 and 100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come up with this number?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How do you think a computer comes up with "random numbers"?</a:t>
            </a:r>
            <a:endParaRPr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Hint:</a:t>
            </a:r>
            <a:r>
              <a:rPr lang="en" sz="1600"/>
              <a:t> It's not really random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It's a complicated process that generates numbers that appear to be (but are not really) random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It's too complicated to describe here, and way too complicated to code ourselves!</a:t>
            </a:r>
            <a:endParaRPr b="1"/>
          </a:p>
        </p:txBody>
      </p:sp>
      <p:sp>
        <p:nvSpPr>
          <p:cNvPr id="5048" name="Google Shape;5048;p12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9" name="Google Shape;5049;p12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0" name="Google Shape;5050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725" y="1707963"/>
            <a:ext cx="1727575" cy="1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5" name="Google Shape;5055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056" name="Google Shape;5056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395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function called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that we can use to let the computer produce a 'random' integer for us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found in a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called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7" name="Google Shape;5057;p1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58" name="Google Shape;5058;p1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9" name="Google Shape;5059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000" y="1477500"/>
            <a:ext cx="2279800" cy="22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Google Shape;5066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067" name="Google Shape;5067;p1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68" name="Google Shape;5068;p1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69" name="Google Shape;5069;p127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function called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that we can use to let the computer produce a 'random' integer for us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found in a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called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0" name="Google Shape;5070;p127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5" name="Google Shape;5075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076" name="Google Shape;5076;p1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7" name="Google Shape;5077;p1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78" name="Google Shape;5078;p128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function called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that we can use to let the computer produce a 'random' integer for us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found in a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called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endParaRPr b="1"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9" name="Google Shape;5079;p128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085" name="Google Shape;5085;p1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86" name="Google Shape;5086;p1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87" name="Google Shape;5087;p129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function called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that we can use to let the computer produce a 'random' integer for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found in a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called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endParaRPr/>
          </a:p>
        </p:txBody>
      </p:sp>
      <p:sp>
        <p:nvSpPr>
          <p:cNvPr id="5088" name="Google Shape;5088;p129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3" name="Google Shape;5093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094" name="Google Shape;5094;p1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95" name="Google Shape;5095;p1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96" name="Google Shape;5096;p130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 sz="1600"/>
          </a:p>
        </p:txBody>
      </p:sp>
      <p:sp>
        <p:nvSpPr>
          <p:cNvPr id="5097" name="Google Shape;5097;p130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2" name="Google Shape;5102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03" name="Google Shape;5103;p1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4" name="Google Shape;5104;p1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05" name="Google Shape;5105;p131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06" name="Google Shape;5106;p131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1" name="Google Shape;5111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12" name="Google Shape;5112;p1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13" name="Google Shape;5113;p1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14" name="Google Shape;5114;p132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15" name="Google Shape;5115;p132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" name="Google Shape;5120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21" name="Google Shape;5121;p1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109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2" name="Google Shape;5122;p1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Google Shape;5123;p133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24" name="Google Shape;5124;p133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38" name="Google Shape;338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40" name="Google Shape;340;p3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52" name="Google Shape;352;p35"/>
            <p:cNvCxnSpPr>
              <a:stCxn id="340" idx="2"/>
              <a:endCxn id="34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35"/>
            <p:cNvCxnSpPr>
              <a:stCxn id="341" idx="2"/>
              <a:endCxn id="34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35"/>
            <p:cNvCxnSpPr>
              <a:stCxn id="342" idx="2"/>
              <a:endCxn id="34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35"/>
            <p:cNvCxnSpPr>
              <a:stCxn id="343" idx="2"/>
              <a:endCxn id="35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35"/>
            <p:cNvCxnSpPr>
              <a:stCxn id="350" idx="4"/>
              <a:endCxn id="35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35"/>
            <p:cNvCxnSpPr>
              <a:stCxn id="343" idx="3"/>
              <a:endCxn id="34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p35"/>
            <p:cNvCxnSpPr>
              <a:stCxn id="344" idx="2"/>
              <a:endCxn id="35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0" name="Google Shape;360;p35"/>
            <p:cNvCxnSpPr>
              <a:stCxn id="359" idx="4"/>
              <a:endCxn id="34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1" name="Google Shape;361;p35"/>
            <p:cNvCxnSpPr>
              <a:stCxn id="345" idx="1"/>
              <a:endCxn id="34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2" name="Google Shape;362;p35"/>
            <p:cNvCxnSpPr>
              <a:stCxn id="346" idx="2"/>
              <a:endCxn id="34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3" name="Google Shape;363;p3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3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68" name="Google Shape;368;p35"/>
            <p:cNvCxnSpPr>
              <a:stCxn id="367" idx="2"/>
              <a:endCxn id="34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" name="Google Shape;369;p35"/>
            <p:cNvCxnSpPr>
              <a:stCxn id="347" idx="2"/>
              <a:endCxn id="36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3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72" name="Google Shape;372;p35"/>
            <p:cNvCxnSpPr>
              <a:stCxn id="367" idx="3"/>
              <a:endCxn id="37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3" name="Google Shape;373;p3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75" name="Google Shape;375;p35"/>
            <p:cNvCxnSpPr>
              <a:stCxn id="347" idx="3"/>
              <a:endCxn id="34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p35"/>
            <p:cNvCxnSpPr>
              <a:stCxn id="349" idx="2"/>
              <a:endCxn id="37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35"/>
            <p:cNvCxnSpPr>
              <a:stCxn id="374" idx="2"/>
              <a:endCxn id="34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8" name="Google Shape;378;p35"/>
            <p:cNvCxnSpPr>
              <a:stCxn id="371" idx="4"/>
              <a:endCxn id="37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5"/>
            <p:cNvCxnSpPr>
              <a:stCxn id="348" idx="4"/>
              <a:endCxn id="37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30" name="Google Shape;5130;p1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31" name="Google Shape;5131;p1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32" name="Google Shape;5132;p134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33" name="Google Shape;5133;p134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Google Shape;5138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39" name="Google Shape;5139;p1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0" name="Google Shape;5140;p1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41" name="Google Shape;5141;p135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42" name="Google Shape;5142;p135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Google Shape;5147;p136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/>
              <a:t> is a function that requires </a:t>
            </a:r>
            <a:r>
              <a:rPr lang="en" b="1">
                <a:solidFill>
                  <a:srgbClr val="E93761"/>
                </a:solidFill>
              </a:rPr>
              <a:t>two 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lower and upper limit of the random number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wanted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/>
              <a:t>, you would do this</a:t>
            </a:r>
            <a:endParaRPr/>
          </a:p>
        </p:txBody>
      </p:sp>
      <p:sp>
        <p:nvSpPr>
          <p:cNvPr id="5148" name="Google Shape;5148;p136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49" name="Google Shape;5149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50" name="Google Shape;5150;p1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1" name="Google Shape;5151;p1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52" name="Google Shape;5152;p136"/>
          <p:cNvSpPr/>
          <p:nvPr/>
        </p:nvSpPr>
        <p:spPr>
          <a:xfrm>
            <a:off x="3672900" y="21363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we use a comma (,) to separate the two arguments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3" name="Google Shape;5153;p136"/>
          <p:cNvCxnSpPr/>
          <p:nvPr/>
        </p:nvCxnSpPr>
        <p:spPr>
          <a:xfrm rot="10800000">
            <a:off x="3165300" y="2069308"/>
            <a:ext cx="507600" cy="44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8" name="Google Shape;5158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59" name="Google Shape;5159;p1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60" name="Google Shape;5160;p1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1" name="Google Shape;5161;p137"/>
          <p:cNvSpPr txBox="1">
            <a:spLocks noGrp="1"/>
          </p:cNvSpPr>
          <p:nvPr>
            <p:ph type="body" idx="1"/>
          </p:nvPr>
        </p:nvSpPr>
        <p:spPr>
          <a:xfrm>
            <a:off x="311700" y="2802750"/>
            <a:ext cx="76725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generate a random number between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Including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/>
              <a:t> and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/>
              <a:t> themselves</a:t>
            </a:r>
            <a:endParaRPr sz="1600"/>
          </a:p>
        </p:txBody>
      </p:sp>
      <p:sp>
        <p:nvSpPr>
          <p:cNvPr id="5162" name="Google Shape;5162;p137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7" name="Google Shape;5167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68" name="Google Shape;5168;p1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69" name="Google Shape;5169;p1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70" name="Google Shape;5170;p138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5" name="Google Shape;5175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76" name="Google Shape;5176;p1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77" name="Google Shape;5177;p1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8" name="Google Shape;517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9" name="Google Shape;5179;p139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80" name="Google Shape;5180;p139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5" name="Google Shape;5185;p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86" name="Google Shape;5186;p1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7" name="Google Shape;5187;p1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8" name="Google Shape;5188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9" name="Google Shape;5189;p140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90" name="Google Shape;5190;p140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140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92" name="Google Shape;5192;p140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 sz="1600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7" name="Google Shape;5197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198" name="Google Shape;5198;p1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9" name="Google Shape;5199;p1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0" name="Google Shape;5200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1" name="Google Shape;5201;p141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2" name="Google Shape;5202;p141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141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4" name="Google Shape;5204;p141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9" name="Google Shape;5209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210" name="Google Shape;5210;p1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11" name="Google Shape;5211;p1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2" name="Google Shape;5212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3" name="Google Shape;5213;p142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4" name="Google Shape;5214;p142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142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6" name="Google Shape;5216;p142"/>
          <p:cNvSpPr/>
          <p:nvPr/>
        </p:nvSpPr>
        <p:spPr>
          <a:xfrm rot="-5400000" flipH="1">
            <a:off x="2235933" y="2730334"/>
            <a:ext cx="897300" cy="1267800"/>
          </a:xfrm>
          <a:prstGeom prst="bentArrow">
            <a:avLst>
              <a:gd name="adj1" fmla="val 16571"/>
              <a:gd name="adj2" fmla="val 18695"/>
              <a:gd name="adj3" fmla="val 24167"/>
              <a:gd name="adj4" fmla="val 43764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142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</a:t>
            </a: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223" name="Google Shape;5223;p1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119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24" name="Google Shape;5224;p1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5" name="Google Shape;5225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6" name="Google Shape;5226;p143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27" name="Google Shape;5227;p143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143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29" name="Google Shape;5229;p143"/>
          <p:cNvSpPr/>
          <p:nvPr/>
        </p:nvSpPr>
        <p:spPr>
          <a:xfrm rot="-5400000" flipH="1">
            <a:off x="2235933" y="2730334"/>
            <a:ext cx="897300" cy="1267800"/>
          </a:xfrm>
          <a:prstGeom prst="bentArrow">
            <a:avLst>
              <a:gd name="adj1" fmla="val 16571"/>
              <a:gd name="adj2" fmla="val 18695"/>
              <a:gd name="adj3" fmla="val 24167"/>
              <a:gd name="adj4" fmla="val 43764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143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88" name="Google Shape;388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90" name="Google Shape;390;p3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02" name="Google Shape;402;p36"/>
            <p:cNvCxnSpPr>
              <a:stCxn id="390" idx="2"/>
              <a:endCxn id="39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" name="Google Shape;403;p36"/>
            <p:cNvCxnSpPr>
              <a:stCxn id="391" idx="2"/>
              <a:endCxn id="39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" name="Google Shape;404;p36"/>
            <p:cNvCxnSpPr>
              <a:stCxn id="392" idx="2"/>
              <a:endCxn id="39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" name="Google Shape;405;p36"/>
            <p:cNvCxnSpPr>
              <a:stCxn id="393" idx="2"/>
              <a:endCxn id="40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36"/>
            <p:cNvCxnSpPr>
              <a:stCxn id="400" idx="4"/>
              <a:endCxn id="40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36"/>
            <p:cNvCxnSpPr>
              <a:stCxn id="393" idx="3"/>
              <a:endCxn id="39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8" name="Google Shape;408;p36"/>
            <p:cNvCxnSpPr>
              <a:stCxn id="394" idx="2"/>
              <a:endCxn id="40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0" name="Google Shape;410;p36"/>
            <p:cNvCxnSpPr>
              <a:stCxn id="409" idx="4"/>
              <a:endCxn id="39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1" name="Google Shape;411;p36"/>
            <p:cNvCxnSpPr>
              <a:stCxn id="395" idx="1"/>
              <a:endCxn id="39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2" name="Google Shape;412;p36"/>
            <p:cNvCxnSpPr>
              <a:stCxn id="396" idx="2"/>
              <a:endCxn id="39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3" name="Google Shape;413;p3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3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3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3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18" name="Google Shape;418;p36"/>
            <p:cNvCxnSpPr>
              <a:stCxn id="417" idx="2"/>
              <a:endCxn id="39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9" name="Google Shape;419;p36"/>
            <p:cNvCxnSpPr>
              <a:stCxn id="397" idx="2"/>
              <a:endCxn id="41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0" name="Google Shape;420;p3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22" name="Google Shape;422;p36"/>
            <p:cNvCxnSpPr>
              <a:stCxn id="417" idx="3"/>
              <a:endCxn id="42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3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25" name="Google Shape;425;p36"/>
            <p:cNvCxnSpPr>
              <a:stCxn id="397" idx="3"/>
              <a:endCxn id="39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" name="Google Shape;426;p36"/>
            <p:cNvCxnSpPr>
              <a:stCxn id="399" idx="2"/>
              <a:endCxn id="42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7" name="Google Shape;427;p36"/>
            <p:cNvCxnSpPr>
              <a:stCxn id="424" idx="2"/>
              <a:endCxn id="39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36"/>
            <p:cNvCxnSpPr>
              <a:stCxn id="421" idx="4"/>
              <a:endCxn id="42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36"/>
            <p:cNvCxnSpPr>
              <a:stCxn id="398" idx="4"/>
              <a:endCxn id="42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236" name="Google Shape;5236;p1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120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7" name="Google Shape;5237;p1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9" name="Google Shape;5239;p144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0" name="Google Shape;5240;p144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144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2" name="Google Shape;5242;p144"/>
          <p:cNvSpPr/>
          <p:nvPr/>
        </p:nvSpPr>
        <p:spPr>
          <a:xfrm rot="-5400000" flipH="1">
            <a:off x="2235933" y="2730334"/>
            <a:ext cx="897300" cy="1267800"/>
          </a:xfrm>
          <a:prstGeom prst="bentArrow">
            <a:avLst>
              <a:gd name="adj1" fmla="val 16571"/>
              <a:gd name="adj2" fmla="val 18695"/>
              <a:gd name="adj3" fmla="val 24167"/>
              <a:gd name="adj4" fmla="val 43764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3" name="Google Shape;5243;p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476" y="3965565"/>
            <a:ext cx="982975" cy="982938"/>
          </a:xfrm>
          <a:prstGeom prst="rect">
            <a:avLst/>
          </a:prstGeom>
          <a:noFill/>
          <a:ln>
            <a:noFill/>
          </a:ln>
        </p:spPr>
      </p:pic>
      <p:sp>
        <p:nvSpPr>
          <p:cNvPr id="5244" name="Google Shape;5244;p144"/>
          <p:cNvSpPr txBox="1"/>
          <p:nvPr/>
        </p:nvSpPr>
        <p:spPr>
          <a:xfrm>
            <a:off x="1586322" y="4527017"/>
            <a:ext cx="1197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endParaRPr>
              <a:solidFill>
                <a:srgbClr val="434343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5" name="Google Shape;5245;p144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" name="Google Shape;5250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251" name="Google Shape;5251;p1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121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52" name="Google Shape;5252;p1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3" name="Google Shape;5253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4" name="Google Shape;5254;p145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5" name="Google Shape;5255;p145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145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7" name="Google Shape;5257;p145"/>
          <p:cNvSpPr/>
          <p:nvPr/>
        </p:nvSpPr>
        <p:spPr>
          <a:xfrm rot="-5400000" flipH="1">
            <a:off x="2235933" y="2730334"/>
            <a:ext cx="897300" cy="1267800"/>
          </a:xfrm>
          <a:prstGeom prst="bentArrow">
            <a:avLst>
              <a:gd name="adj1" fmla="val 16571"/>
              <a:gd name="adj2" fmla="val 18695"/>
              <a:gd name="adj3" fmla="val 24167"/>
              <a:gd name="adj4" fmla="val 43764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8" name="Google Shape;5258;p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476" y="3965565"/>
            <a:ext cx="982975" cy="982938"/>
          </a:xfrm>
          <a:prstGeom prst="rect">
            <a:avLst/>
          </a:prstGeom>
          <a:noFill/>
          <a:ln>
            <a:noFill/>
          </a:ln>
        </p:spPr>
      </p:pic>
      <p:sp>
        <p:nvSpPr>
          <p:cNvPr id="5259" name="Google Shape;5259;p145"/>
          <p:cNvSpPr txBox="1"/>
          <p:nvPr/>
        </p:nvSpPr>
        <p:spPr>
          <a:xfrm>
            <a:off x="1586322" y="4527017"/>
            <a:ext cx="1197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endParaRPr>
              <a:solidFill>
                <a:srgbClr val="434343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0" name="Google Shape;5260;p145"/>
          <p:cNvSpPr txBox="1"/>
          <p:nvPr/>
        </p:nvSpPr>
        <p:spPr>
          <a:xfrm>
            <a:off x="1586322" y="4146017"/>
            <a:ext cx="1197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rgbClr val="434343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1" name="Google Shape;5261;p145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6" name="Google Shape;5266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to the rescue!</a:t>
            </a:r>
            <a:endParaRPr/>
          </a:p>
        </p:txBody>
      </p:sp>
      <p:sp>
        <p:nvSpPr>
          <p:cNvPr id="5267" name="Google Shape;5267;p1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122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68" name="Google Shape;5268;p1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9" name="Google Shape;5269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50" y="3965550"/>
            <a:ext cx="982975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0" name="Google Shape;5270;p146"/>
          <p:cNvSpPr txBox="1"/>
          <p:nvPr/>
        </p:nvSpPr>
        <p:spPr>
          <a:xfrm>
            <a:off x="4166375" y="4271668"/>
            <a:ext cx="2178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1" name="Google Shape;5271;p146"/>
          <p:cNvSpPr/>
          <p:nvPr/>
        </p:nvSpPr>
        <p:spPr>
          <a:xfrm>
            <a:off x="3393900" y="3174150"/>
            <a:ext cx="305100" cy="64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146"/>
          <p:cNvSpPr txBox="1"/>
          <p:nvPr/>
        </p:nvSpPr>
        <p:spPr>
          <a:xfrm>
            <a:off x="3342908" y="2795433"/>
            <a:ext cx="5487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3" name="Google Shape;5273;p146"/>
          <p:cNvSpPr/>
          <p:nvPr/>
        </p:nvSpPr>
        <p:spPr>
          <a:xfrm rot="-5400000" flipH="1">
            <a:off x="2235933" y="2730334"/>
            <a:ext cx="897300" cy="1267800"/>
          </a:xfrm>
          <a:prstGeom prst="bentArrow">
            <a:avLst>
              <a:gd name="adj1" fmla="val 16571"/>
              <a:gd name="adj2" fmla="val 18695"/>
              <a:gd name="adj3" fmla="val 24167"/>
              <a:gd name="adj4" fmla="val 43764"/>
            </a:avLst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4" name="Google Shape;5274;p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476" y="3965565"/>
            <a:ext cx="982975" cy="982938"/>
          </a:xfrm>
          <a:prstGeom prst="rect">
            <a:avLst/>
          </a:prstGeom>
          <a:noFill/>
          <a:ln>
            <a:noFill/>
          </a:ln>
        </p:spPr>
      </p:pic>
      <p:sp>
        <p:nvSpPr>
          <p:cNvPr id="5275" name="Google Shape;5275;p146"/>
          <p:cNvSpPr txBox="1"/>
          <p:nvPr/>
        </p:nvSpPr>
        <p:spPr>
          <a:xfrm>
            <a:off x="1586322" y="4527017"/>
            <a:ext cx="1197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rand_num</a:t>
            </a:r>
            <a:endParaRPr>
              <a:solidFill>
                <a:srgbClr val="434343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6" name="Google Shape;5276;p146"/>
          <p:cNvSpPr txBox="1"/>
          <p:nvPr/>
        </p:nvSpPr>
        <p:spPr>
          <a:xfrm>
            <a:off x="1586322" y="4146017"/>
            <a:ext cx="1197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rgbClr val="434343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7" name="Google Shape;5277;p146"/>
          <p:cNvSpPr/>
          <p:nvPr/>
        </p:nvSpPr>
        <p:spPr>
          <a:xfrm>
            <a:off x="391200" y="1183000"/>
            <a:ext cx="8361600" cy="12993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rand_num = randint(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10, 20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2" name="Google Shape;5282;p147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3" name="Google Shape;5283;p147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84" name="Google Shape;5284;p1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123</a:t>
            </a:fld>
            <a:endParaRPr/>
          </a:p>
        </p:txBody>
      </p:sp>
      <p:pic>
        <p:nvPicPr>
          <p:cNvPr id="5285" name="Google Shape;5285;p1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6" name="Google Shape;5286;p147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287" name="Google Shape;5287;p147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288" name="Google Shape;5288;p147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289" name="Google Shape;5289;p147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290" name="Google Shape;5290;p147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291" name="Google Shape;5291;p147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292" name="Google Shape;5292;p147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293" name="Google Shape;5293;p147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294" name="Google Shape;5294;p147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295" name="Google Shape;5295;p147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296" name="Google Shape;5296;p147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297" name="Google Shape;5297;p147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298" name="Google Shape;5298;p147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299" name="Google Shape;5299;p147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300" name="Google Shape;5300;p147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301" name="Google Shape;5301;p147"/>
            <p:cNvCxnSpPr>
              <a:stCxn id="5287" idx="2"/>
              <a:endCxn id="5288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2" name="Google Shape;5302;p147"/>
            <p:cNvCxnSpPr>
              <a:stCxn id="5288" idx="2"/>
              <a:endCxn id="5289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3" name="Google Shape;5303;p147"/>
            <p:cNvCxnSpPr>
              <a:stCxn id="5289" idx="2"/>
              <a:endCxn id="5290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4" name="Google Shape;5304;p147"/>
            <p:cNvCxnSpPr>
              <a:stCxn id="5290" idx="2"/>
              <a:endCxn id="5299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5" name="Google Shape;5305;p147"/>
            <p:cNvCxnSpPr>
              <a:stCxn id="5299" idx="4"/>
              <a:endCxn id="5300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6" name="Google Shape;5306;p147"/>
            <p:cNvCxnSpPr>
              <a:stCxn id="5290" idx="3"/>
              <a:endCxn id="5291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7" name="Google Shape;5307;p147"/>
            <p:cNvCxnSpPr>
              <a:stCxn id="5291" idx="4"/>
              <a:endCxn id="5292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8" name="Google Shape;5308;p147"/>
            <p:cNvCxnSpPr>
              <a:stCxn id="5292" idx="2"/>
              <a:endCxn id="5293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9" name="Google Shape;5309;p147"/>
            <p:cNvCxnSpPr>
              <a:stCxn id="5294" idx="4"/>
              <a:endCxn id="5295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0" name="Google Shape;5310;p147"/>
            <p:cNvCxnSpPr>
              <a:stCxn id="5295" idx="2"/>
              <a:endCxn id="5298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1" name="Google Shape;5311;p147"/>
            <p:cNvCxnSpPr>
              <a:stCxn id="5295" idx="3"/>
              <a:endCxn id="5296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2" name="Google Shape;5312;p147"/>
            <p:cNvCxnSpPr>
              <a:stCxn id="5296" idx="4"/>
              <a:endCxn id="5297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3" name="Google Shape;5313;p147"/>
            <p:cNvCxnSpPr>
              <a:stCxn id="5298" idx="3"/>
              <a:endCxn id="5290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4" name="Google Shape;5314;p147"/>
            <p:cNvCxnSpPr>
              <a:stCxn id="5297" idx="2"/>
              <a:endCxn id="5290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5" name="Google Shape;5315;p147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6" name="Google Shape;5316;p147"/>
            <p:cNvSpPr txBox="1"/>
            <p:nvPr/>
          </p:nvSpPr>
          <p:spPr>
            <a:xfrm>
              <a:off x="3087037" y="3311713"/>
              <a:ext cx="591309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7" name="Google Shape;5317;p147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8" name="Google Shape;5318;p147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9" name="Google Shape;5319;p147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320" name="Google Shape;5320;p147"/>
            <p:cNvCxnSpPr>
              <a:stCxn id="5293" idx="2"/>
              <a:endCxn id="5319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21" name="Google Shape;5321;p147"/>
            <p:cNvCxnSpPr>
              <a:stCxn id="5319" idx="2"/>
              <a:endCxn id="5294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22" name="Google Shape;5322;p147"/>
          <p:cNvSpPr/>
          <p:nvPr/>
        </p:nvSpPr>
        <p:spPr>
          <a:xfrm>
            <a:off x="3337050" y="128900"/>
            <a:ext cx="1619700" cy="23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take a look at how random numbers were used in our demo.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Google Shape;5327;p148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8" name="Google Shape;5328;p148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29" name="Google Shape;5329;p1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124</a:t>
            </a:fld>
            <a:endParaRPr/>
          </a:p>
        </p:txBody>
      </p:sp>
      <p:pic>
        <p:nvPicPr>
          <p:cNvPr id="5330" name="Google Shape;5330;p1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1" name="Google Shape;5331;p148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332" name="Google Shape;5332;p148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333" name="Google Shape;5333;p148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334" name="Google Shape;5334;p148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335" name="Google Shape;5335;p148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336" name="Google Shape;5336;p148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337" name="Google Shape;5337;p148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338" name="Google Shape;5338;p148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339" name="Google Shape;5339;p148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340" name="Google Shape;5340;p148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341" name="Google Shape;5341;p148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342" name="Google Shape;5342;p148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343" name="Google Shape;5343;p148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344" name="Google Shape;5344;p148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345" name="Google Shape;5345;p148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346" name="Google Shape;5346;p148"/>
            <p:cNvCxnSpPr>
              <a:stCxn id="5332" idx="2"/>
              <a:endCxn id="5333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7" name="Google Shape;5347;p148"/>
            <p:cNvCxnSpPr>
              <a:stCxn id="5333" idx="2"/>
              <a:endCxn id="5334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8" name="Google Shape;5348;p148"/>
            <p:cNvCxnSpPr>
              <a:stCxn id="5334" idx="2"/>
              <a:endCxn id="5335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9" name="Google Shape;5349;p148"/>
            <p:cNvCxnSpPr>
              <a:stCxn id="5335" idx="2"/>
              <a:endCxn id="5344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0" name="Google Shape;5350;p148"/>
            <p:cNvCxnSpPr>
              <a:stCxn id="5344" idx="4"/>
              <a:endCxn id="5345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1" name="Google Shape;5351;p148"/>
            <p:cNvCxnSpPr>
              <a:stCxn id="5335" idx="3"/>
              <a:endCxn id="5336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2" name="Google Shape;5352;p148"/>
            <p:cNvCxnSpPr>
              <a:stCxn id="5336" idx="4"/>
              <a:endCxn id="5337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3" name="Google Shape;5353;p148"/>
            <p:cNvCxnSpPr>
              <a:stCxn id="5337" idx="2"/>
              <a:endCxn id="5338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4" name="Google Shape;5354;p148"/>
            <p:cNvCxnSpPr>
              <a:stCxn id="5339" idx="4"/>
              <a:endCxn id="5340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5" name="Google Shape;5355;p148"/>
            <p:cNvCxnSpPr>
              <a:stCxn id="5340" idx="2"/>
              <a:endCxn id="5343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6" name="Google Shape;5356;p148"/>
            <p:cNvCxnSpPr>
              <a:stCxn id="5340" idx="3"/>
              <a:endCxn id="5341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7" name="Google Shape;5357;p148"/>
            <p:cNvCxnSpPr>
              <a:stCxn id="5341" idx="4"/>
              <a:endCxn id="5342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8" name="Google Shape;5358;p148"/>
            <p:cNvCxnSpPr>
              <a:stCxn id="5343" idx="3"/>
              <a:endCxn id="5335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9" name="Google Shape;5359;p148"/>
            <p:cNvCxnSpPr>
              <a:stCxn id="5342" idx="2"/>
              <a:endCxn id="5335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60" name="Google Shape;5360;p148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2" name="Google Shape;5362;p148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3" name="Google Shape;5363;p148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4" name="Google Shape;5364;p148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365" name="Google Shape;5365;p148"/>
            <p:cNvCxnSpPr>
              <a:stCxn id="5338" idx="2"/>
              <a:endCxn id="5364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6" name="Google Shape;5366;p148"/>
            <p:cNvCxnSpPr>
              <a:stCxn id="5364" idx="2"/>
              <a:endCxn id="5339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7" name="Google Shape;5367;p148"/>
          <p:cNvSpPr/>
          <p:nvPr/>
        </p:nvSpPr>
        <p:spPr>
          <a:xfrm>
            <a:off x="5196900" y="302550"/>
            <a:ext cx="21891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316;p147">
            <a:extLst>
              <a:ext uri="{FF2B5EF4-FFF2-40B4-BE49-F238E27FC236}">
                <a16:creationId xmlns:a16="http://schemas.microsoft.com/office/drawing/2014/main" id="{0BC6EE24-FA06-4975-9A77-971614B7C0DA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2" name="Google Shape;5372;p149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3" name="Google Shape;5373;p149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4" name="Google Shape;5374;p149"/>
          <p:cNvSpPr/>
          <p:nvPr/>
        </p:nvSpPr>
        <p:spPr>
          <a:xfrm>
            <a:off x="5196900" y="302550"/>
            <a:ext cx="21891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5" name="Google Shape;5375;p1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125</a:t>
            </a:fld>
            <a:endParaRPr/>
          </a:p>
        </p:txBody>
      </p:sp>
      <p:pic>
        <p:nvPicPr>
          <p:cNvPr id="5376" name="Google Shape;5376;p1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7" name="Google Shape;5377;p149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378" name="Google Shape;5378;p149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379" name="Google Shape;5379;p149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380" name="Google Shape;5380;p149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381" name="Google Shape;5381;p149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382" name="Google Shape;5382;p149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383" name="Google Shape;5383;p149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384" name="Google Shape;5384;p149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385" name="Google Shape;5385;p149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386" name="Google Shape;5386;p149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387" name="Google Shape;5387;p149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388" name="Google Shape;5388;p149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389" name="Google Shape;5389;p149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390" name="Google Shape;5390;p149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391" name="Google Shape;5391;p149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392" name="Google Shape;5392;p149"/>
            <p:cNvCxnSpPr>
              <a:stCxn id="5378" idx="2"/>
              <a:endCxn id="5379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3" name="Google Shape;5393;p149"/>
            <p:cNvCxnSpPr>
              <a:stCxn id="5379" idx="2"/>
              <a:endCxn id="5380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4" name="Google Shape;5394;p149"/>
            <p:cNvCxnSpPr>
              <a:stCxn id="5380" idx="2"/>
              <a:endCxn id="5381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5" name="Google Shape;5395;p149"/>
            <p:cNvCxnSpPr>
              <a:stCxn id="5381" idx="2"/>
              <a:endCxn id="5390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6" name="Google Shape;5396;p149"/>
            <p:cNvCxnSpPr>
              <a:stCxn id="5390" idx="4"/>
              <a:endCxn id="5391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7" name="Google Shape;5397;p149"/>
            <p:cNvCxnSpPr>
              <a:stCxn id="5381" idx="3"/>
              <a:endCxn id="5382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8" name="Google Shape;5398;p149"/>
            <p:cNvCxnSpPr>
              <a:stCxn id="5382" idx="4"/>
              <a:endCxn id="5383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9" name="Google Shape;5399;p149"/>
            <p:cNvCxnSpPr>
              <a:stCxn id="5383" idx="2"/>
              <a:endCxn id="5384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0" name="Google Shape;5400;p149"/>
            <p:cNvCxnSpPr>
              <a:stCxn id="5385" idx="4"/>
              <a:endCxn id="5386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1" name="Google Shape;5401;p149"/>
            <p:cNvCxnSpPr>
              <a:stCxn id="5386" idx="2"/>
              <a:endCxn id="5389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2" name="Google Shape;5402;p149"/>
            <p:cNvCxnSpPr>
              <a:stCxn id="5386" idx="3"/>
              <a:endCxn id="5387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3" name="Google Shape;5403;p149"/>
            <p:cNvCxnSpPr>
              <a:stCxn id="5387" idx="4"/>
              <a:endCxn id="5388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4" name="Google Shape;5404;p149"/>
            <p:cNvCxnSpPr>
              <a:stCxn id="5389" idx="3"/>
              <a:endCxn id="5381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5" name="Google Shape;5405;p149"/>
            <p:cNvCxnSpPr>
              <a:stCxn id="5388" idx="2"/>
              <a:endCxn id="5381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06" name="Google Shape;5406;p149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8" name="Google Shape;5408;p149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9" name="Google Shape;5409;p149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0" name="Google Shape;5410;p149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411" name="Google Shape;5411;p149"/>
            <p:cNvCxnSpPr>
              <a:stCxn id="5384" idx="2"/>
              <a:endCxn id="5410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2" name="Google Shape;5412;p149"/>
            <p:cNvCxnSpPr>
              <a:stCxn id="5410" idx="2"/>
              <a:endCxn id="5385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413" name="Google Shape;5413;p149"/>
          <p:cNvSpPr/>
          <p:nvPr/>
        </p:nvSpPr>
        <p:spPr>
          <a:xfrm>
            <a:off x="3337050" y="128900"/>
            <a:ext cx="1619700" cy="23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import the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module first.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316;p147">
            <a:extLst>
              <a:ext uri="{FF2B5EF4-FFF2-40B4-BE49-F238E27FC236}">
                <a16:creationId xmlns:a16="http://schemas.microsoft.com/office/drawing/2014/main" id="{F611F61B-7298-46AD-9EF2-65C57572FA8B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8" name="Google Shape;5418;p150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9" name="Google Shape;5419;p150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0" name="Google Shape;5420;p150"/>
          <p:cNvSpPr/>
          <p:nvPr/>
        </p:nvSpPr>
        <p:spPr>
          <a:xfrm>
            <a:off x="6149075" y="1978950"/>
            <a:ext cx="14328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1" name="Google Shape;5421;p1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126</a:t>
            </a:fld>
            <a:endParaRPr/>
          </a:p>
        </p:txBody>
      </p:sp>
      <p:pic>
        <p:nvPicPr>
          <p:cNvPr id="5422" name="Google Shape;5422;p1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3" name="Google Shape;5423;p150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424" name="Google Shape;5424;p150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425" name="Google Shape;5425;p150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426" name="Google Shape;5426;p150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427" name="Google Shape;5427;p150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428" name="Google Shape;5428;p150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429" name="Google Shape;5429;p150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430" name="Google Shape;5430;p150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431" name="Google Shape;5431;p150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432" name="Google Shape;5432;p150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433" name="Google Shape;5433;p150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434" name="Google Shape;5434;p150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435" name="Google Shape;5435;p150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436" name="Google Shape;5436;p150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437" name="Google Shape;5437;p150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438" name="Google Shape;5438;p150"/>
            <p:cNvCxnSpPr>
              <a:stCxn id="5424" idx="2"/>
              <a:endCxn id="5425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39" name="Google Shape;5439;p150"/>
            <p:cNvCxnSpPr>
              <a:stCxn id="5425" idx="2"/>
              <a:endCxn id="5426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0" name="Google Shape;5440;p150"/>
            <p:cNvCxnSpPr>
              <a:stCxn id="5426" idx="2"/>
              <a:endCxn id="5427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1" name="Google Shape;5441;p150"/>
            <p:cNvCxnSpPr>
              <a:stCxn id="5427" idx="2"/>
              <a:endCxn id="5436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2" name="Google Shape;5442;p150"/>
            <p:cNvCxnSpPr>
              <a:stCxn id="5436" idx="4"/>
              <a:endCxn id="5437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3" name="Google Shape;5443;p150"/>
            <p:cNvCxnSpPr>
              <a:stCxn id="5427" idx="3"/>
              <a:endCxn id="5428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4" name="Google Shape;5444;p150"/>
            <p:cNvCxnSpPr>
              <a:stCxn id="5428" idx="4"/>
              <a:endCxn id="5429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5" name="Google Shape;5445;p150"/>
            <p:cNvCxnSpPr>
              <a:stCxn id="5429" idx="2"/>
              <a:endCxn id="5430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6" name="Google Shape;5446;p150"/>
            <p:cNvCxnSpPr>
              <a:stCxn id="5431" idx="4"/>
              <a:endCxn id="5432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7" name="Google Shape;5447;p150"/>
            <p:cNvCxnSpPr>
              <a:stCxn id="5432" idx="2"/>
              <a:endCxn id="5435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8" name="Google Shape;5448;p150"/>
            <p:cNvCxnSpPr>
              <a:stCxn id="5432" idx="3"/>
              <a:endCxn id="5433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49" name="Google Shape;5449;p150"/>
            <p:cNvCxnSpPr>
              <a:stCxn id="5433" idx="4"/>
              <a:endCxn id="5434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50" name="Google Shape;5450;p150"/>
            <p:cNvCxnSpPr>
              <a:stCxn id="5435" idx="3"/>
              <a:endCxn id="5427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51" name="Google Shape;5451;p150"/>
            <p:cNvCxnSpPr>
              <a:stCxn id="5434" idx="2"/>
              <a:endCxn id="5427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52" name="Google Shape;5452;p150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4" name="Google Shape;5454;p150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5" name="Google Shape;5455;p150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6" name="Google Shape;5456;p150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457" name="Google Shape;5457;p150"/>
            <p:cNvCxnSpPr>
              <a:stCxn id="5430" idx="2"/>
              <a:endCxn id="5456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58" name="Google Shape;5458;p150"/>
            <p:cNvCxnSpPr>
              <a:stCxn id="5456" idx="2"/>
              <a:endCxn id="5431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" name="Google Shape;5316;p147">
            <a:extLst>
              <a:ext uri="{FF2B5EF4-FFF2-40B4-BE49-F238E27FC236}">
                <a16:creationId xmlns:a16="http://schemas.microsoft.com/office/drawing/2014/main" id="{AA07F0CA-F584-4F46-B815-1C1929D6A026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3" name="Google Shape;5463;p151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4" name="Google Shape;5464;p151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5" name="Google Shape;5465;p151"/>
          <p:cNvSpPr/>
          <p:nvPr/>
        </p:nvSpPr>
        <p:spPr>
          <a:xfrm>
            <a:off x="6149075" y="1978950"/>
            <a:ext cx="14328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6" name="Google Shape;5466;p1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127</a:t>
            </a:fld>
            <a:endParaRPr/>
          </a:p>
        </p:txBody>
      </p:sp>
      <p:pic>
        <p:nvPicPr>
          <p:cNvPr id="5467" name="Google Shape;5467;p1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8" name="Google Shape;5468;p151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469" name="Google Shape;5469;p151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470" name="Google Shape;5470;p151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471" name="Google Shape;5471;p151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472" name="Google Shape;5472;p151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473" name="Google Shape;5473;p151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474" name="Google Shape;5474;p151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475" name="Google Shape;5475;p151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476" name="Google Shape;5476;p151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477" name="Google Shape;5477;p151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478" name="Google Shape;5478;p151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479" name="Google Shape;5479;p151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480" name="Google Shape;5480;p151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481" name="Google Shape;5481;p151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482" name="Google Shape;5482;p151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483" name="Google Shape;5483;p151"/>
            <p:cNvCxnSpPr>
              <a:stCxn id="5469" idx="2"/>
              <a:endCxn id="5470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4" name="Google Shape;5484;p151"/>
            <p:cNvCxnSpPr>
              <a:stCxn id="5470" idx="2"/>
              <a:endCxn id="5471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5" name="Google Shape;5485;p151"/>
            <p:cNvCxnSpPr>
              <a:stCxn id="5471" idx="2"/>
              <a:endCxn id="5472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6" name="Google Shape;5486;p151"/>
            <p:cNvCxnSpPr>
              <a:stCxn id="5472" idx="2"/>
              <a:endCxn id="5481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7" name="Google Shape;5487;p151"/>
            <p:cNvCxnSpPr>
              <a:stCxn id="5481" idx="4"/>
              <a:endCxn id="5482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8" name="Google Shape;5488;p151"/>
            <p:cNvCxnSpPr>
              <a:stCxn id="5472" idx="3"/>
              <a:endCxn id="5473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9" name="Google Shape;5489;p151"/>
            <p:cNvCxnSpPr>
              <a:stCxn id="5473" idx="4"/>
              <a:endCxn id="5474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0" name="Google Shape;5490;p151"/>
            <p:cNvCxnSpPr>
              <a:stCxn id="5474" idx="2"/>
              <a:endCxn id="5475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1" name="Google Shape;5491;p151"/>
            <p:cNvCxnSpPr>
              <a:stCxn id="5476" idx="4"/>
              <a:endCxn id="5477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2" name="Google Shape;5492;p151"/>
            <p:cNvCxnSpPr>
              <a:stCxn id="5477" idx="2"/>
              <a:endCxn id="5480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3" name="Google Shape;5493;p151"/>
            <p:cNvCxnSpPr>
              <a:stCxn id="5477" idx="3"/>
              <a:endCxn id="5478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4" name="Google Shape;5494;p151"/>
            <p:cNvCxnSpPr>
              <a:stCxn id="5478" idx="4"/>
              <a:endCxn id="5479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5" name="Google Shape;5495;p151"/>
            <p:cNvCxnSpPr>
              <a:stCxn id="5480" idx="3"/>
              <a:endCxn id="5472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6" name="Google Shape;5496;p151"/>
            <p:cNvCxnSpPr>
              <a:stCxn id="5479" idx="2"/>
              <a:endCxn id="5472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97" name="Google Shape;5497;p151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9" name="Google Shape;5499;p151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0" name="Google Shape;5500;p151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1" name="Google Shape;5501;p151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502" name="Google Shape;5502;p151"/>
            <p:cNvCxnSpPr>
              <a:stCxn id="5475" idx="2"/>
              <a:endCxn id="5501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03" name="Google Shape;5503;p151"/>
            <p:cNvCxnSpPr>
              <a:stCxn id="5501" idx="2"/>
              <a:endCxn id="5476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04" name="Google Shape;5504;p151"/>
          <p:cNvSpPr/>
          <p:nvPr/>
        </p:nvSpPr>
        <p:spPr>
          <a:xfrm>
            <a:off x="3337050" y="128900"/>
            <a:ext cx="1619700" cy="23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the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randint()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to generate a random number between 1 and 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316;p147">
            <a:extLst>
              <a:ext uri="{FF2B5EF4-FFF2-40B4-BE49-F238E27FC236}">
                <a16:creationId xmlns:a16="http://schemas.microsoft.com/office/drawing/2014/main" id="{7DA18CF4-A232-47D6-AEB3-07EE0EC5CB44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" name="Google Shape;5509;p152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0" name="Google Shape;5510;p152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&gt;=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1" name="Google Shape;5511;p152"/>
          <p:cNvSpPr/>
          <p:nvPr/>
        </p:nvSpPr>
        <p:spPr>
          <a:xfrm>
            <a:off x="5395975" y="2607350"/>
            <a:ext cx="14328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1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128</a:t>
            </a:fld>
            <a:endParaRPr/>
          </a:p>
        </p:txBody>
      </p:sp>
      <p:pic>
        <p:nvPicPr>
          <p:cNvPr id="5513" name="Google Shape;5513;p1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4" name="Google Shape;5514;p152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515" name="Google Shape;5515;p152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516" name="Google Shape;5516;p152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517" name="Google Shape;5517;p152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518" name="Google Shape;5518;p152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519" name="Google Shape;5519;p152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520" name="Google Shape;5520;p152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521" name="Google Shape;5521;p152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522" name="Google Shape;5522;p152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523" name="Google Shape;5523;p152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524" name="Google Shape;5524;p152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525" name="Google Shape;5525;p152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526" name="Google Shape;5526;p152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527" name="Google Shape;5527;p152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528" name="Google Shape;5528;p152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529" name="Google Shape;5529;p152"/>
            <p:cNvCxnSpPr>
              <a:stCxn id="5515" idx="2"/>
              <a:endCxn id="5516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0" name="Google Shape;5530;p152"/>
            <p:cNvCxnSpPr>
              <a:stCxn id="5516" idx="2"/>
              <a:endCxn id="5517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1" name="Google Shape;5531;p152"/>
            <p:cNvCxnSpPr>
              <a:stCxn id="5517" idx="2"/>
              <a:endCxn id="5518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2" name="Google Shape;5532;p152"/>
            <p:cNvCxnSpPr>
              <a:stCxn id="5518" idx="2"/>
              <a:endCxn id="5527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3" name="Google Shape;5533;p152"/>
            <p:cNvCxnSpPr>
              <a:stCxn id="5527" idx="4"/>
              <a:endCxn id="5528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4" name="Google Shape;5534;p152"/>
            <p:cNvCxnSpPr>
              <a:stCxn id="5518" idx="3"/>
              <a:endCxn id="5519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5" name="Google Shape;5535;p152"/>
            <p:cNvCxnSpPr>
              <a:stCxn id="5519" idx="4"/>
              <a:endCxn id="5520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6" name="Google Shape;5536;p152"/>
            <p:cNvCxnSpPr>
              <a:stCxn id="5520" idx="2"/>
              <a:endCxn id="5521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7" name="Google Shape;5537;p152"/>
            <p:cNvCxnSpPr>
              <a:stCxn id="5522" idx="4"/>
              <a:endCxn id="5523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8" name="Google Shape;5538;p152"/>
            <p:cNvCxnSpPr>
              <a:stCxn id="5523" idx="2"/>
              <a:endCxn id="5526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9" name="Google Shape;5539;p152"/>
            <p:cNvCxnSpPr>
              <a:stCxn id="5523" idx="3"/>
              <a:endCxn id="5524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0" name="Google Shape;5540;p152"/>
            <p:cNvCxnSpPr>
              <a:stCxn id="5524" idx="4"/>
              <a:endCxn id="5525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1" name="Google Shape;5541;p152"/>
            <p:cNvCxnSpPr>
              <a:stCxn id="5526" idx="3"/>
              <a:endCxn id="5518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2" name="Google Shape;5542;p152"/>
            <p:cNvCxnSpPr>
              <a:stCxn id="5525" idx="2"/>
              <a:endCxn id="5518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43" name="Google Shape;5543;p152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5" name="Google Shape;5545;p152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6" name="Google Shape;5546;p152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7" name="Google Shape;5547;p152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548" name="Google Shape;5548;p152"/>
            <p:cNvCxnSpPr>
              <a:stCxn id="5521" idx="2"/>
              <a:endCxn id="5547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9" name="Google Shape;5549;p152"/>
            <p:cNvCxnSpPr>
              <a:stCxn id="5547" idx="2"/>
              <a:endCxn id="5522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" name="Google Shape;5316;p147">
            <a:extLst>
              <a:ext uri="{FF2B5EF4-FFF2-40B4-BE49-F238E27FC236}">
                <a16:creationId xmlns:a16="http://schemas.microsoft.com/office/drawing/2014/main" id="{04ED15AE-EBD4-4A1F-B916-77088A575BF7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4" name="Google Shape;5554;p153"/>
          <p:cNvSpPr/>
          <p:nvPr/>
        </p:nvSpPr>
        <p:spPr>
          <a:xfrm>
            <a:off x="4877450" y="73925"/>
            <a:ext cx="42738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153"/>
          <p:cNvSpPr txBox="1"/>
          <p:nvPr/>
        </p:nvSpPr>
        <p:spPr>
          <a:xfrm>
            <a:off x="5123825" y="2301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keep_rolling ==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"If you a 5 or more.."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roll"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dice = randint(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rolled a 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dice)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dice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beat me!"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keep_rolling =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"Keep trying!"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6" name="Google Shape;5556;p153"/>
          <p:cNvSpPr/>
          <p:nvPr/>
        </p:nvSpPr>
        <p:spPr>
          <a:xfrm>
            <a:off x="5395975" y="2607350"/>
            <a:ext cx="1432800" cy="258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7" name="Google Shape;5557;p1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129</a:t>
            </a:fld>
            <a:endParaRPr/>
          </a:p>
        </p:txBody>
      </p:sp>
      <p:pic>
        <p:nvPicPr>
          <p:cNvPr id="5558" name="Google Shape;5558;p1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9" name="Google Shape;5559;p153"/>
          <p:cNvGrpSpPr/>
          <p:nvPr/>
        </p:nvGrpSpPr>
        <p:grpSpPr>
          <a:xfrm>
            <a:off x="420900" y="328800"/>
            <a:ext cx="4315500" cy="4457600"/>
            <a:chOff x="420900" y="328800"/>
            <a:chExt cx="4315500" cy="4457600"/>
          </a:xfrm>
        </p:grpSpPr>
        <p:sp>
          <p:nvSpPr>
            <p:cNvPr id="5560" name="Google Shape;5560;p153"/>
            <p:cNvSpPr/>
            <p:nvPr/>
          </p:nvSpPr>
          <p:spPr>
            <a:xfrm>
              <a:off x="420975" y="3571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561" name="Google Shape;5561;p153"/>
            <p:cNvSpPr/>
            <p:nvPr/>
          </p:nvSpPr>
          <p:spPr>
            <a:xfrm>
              <a:off x="445750" y="8735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Import random module</a:t>
              </a:r>
              <a:endParaRPr sz="900"/>
            </a:p>
          </p:txBody>
        </p:sp>
        <p:sp>
          <p:nvSpPr>
            <p:cNvPr id="5562" name="Google Shape;5562;p153"/>
            <p:cNvSpPr/>
            <p:nvPr/>
          </p:nvSpPr>
          <p:spPr>
            <a:xfrm>
              <a:off x="445750" y="157797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True</a:t>
              </a:r>
              <a:endParaRPr sz="900"/>
            </a:p>
          </p:txBody>
        </p:sp>
        <p:sp>
          <p:nvSpPr>
            <p:cNvPr id="5563" name="Google Shape;5563;p153"/>
            <p:cNvSpPr/>
            <p:nvPr/>
          </p:nvSpPr>
          <p:spPr>
            <a:xfrm>
              <a:off x="420975" y="2214750"/>
              <a:ext cx="1202750" cy="749925"/>
            </a:xfrm>
            <a:prstGeom prst="flowChartDecision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Repeat if keep_rolling is True</a:t>
              </a:r>
              <a:endParaRPr sz="800"/>
            </a:p>
          </p:txBody>
        </p:sp>
        <p:sp>
          <p:nvSpPr>
            <p:cNvPr id="5564" name="Google Shape;5564;p153"/>
            <p:cNvSpPr/>
            <p:nvPr/>
          </p:nvSpPr>
          <p:spPr>
            <a:xfrm>
              <a:off x="2103150" y="3288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"If you roll 5 or more, you win!"</a:t>
              </a:r>
              <a:endParaRPr sz="800"/>
            </a:p>
          </p:txBody>
        </p:sp>
        <p:sp>
          <p:nvSpPr>
            <p:cNvPr id="5565" name="Google Shape;5565;p153"/>
            <p:cNvSpPr/>
            <p:nvPr/>
          </p:nvSpPr>
          <p:spPr>
            <a:xfrm>
              <a:off x="2103150" y="926525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Wait for user to press enter</a:t>
              </a:r>
              <a:endParaRPr sz="850"/>
            </a:p>
          </p:txBody>
        </p:sp>
        <p:sp>
          <p:nvSpPr>
            <p:cNvPr id="5566" name="Google Shape;5566;p153"/>
            <p:cNvSpPr/>
            <p:nvPr/>
          </p:nvSpPr>
          <p:spPr>
            <a:xfrm>
              <a:off x="2103150" y="1524238"/>
              <a:ext cx="1153200" cy="4104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Generate a random number between 1 and 6</a:t>
              </a:r>
              <a:endParaRPr sz="800"/>
            </a:p>
          </p:txBody>
        </p:sp>
        <p:sp>
          <p:nvSpPr>
            <p:cNvPr id="5567" name="Google Shape;5567;p153"/>
            <p:cNvSpPr/>
            <p:nvPr/>
          </p:nvSpPr>
          <p:spPr>
            <a:xfrm>
              <a:off x="2103150" y="27323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the dice variable</a:t>
              </a:r>
              <a:endParaRPr sz="900"/>
            </a:p>
          </p:txBody>
        </p:sp>
        <p:sp>
          <p:nvSpPr>
            <p:cNvPr id="5568" name="Google Shape;5568;p153"/>
            <p:cNvSpPr/>
            <p:nvPr/>
          </p:nvSpPr>
          <p:spPr>
            <a:xfrm>
              <a:off x="2078375" y="3353363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Is dice greater than or equal to 5?</a:t>
              </a:r>
              <a:endParaRPr sz="800"/>
            </a:p>
          </p:txBody>
        </p:sp>
        <p:sp>
          <p:nvSpPr>
            <p:cNvPr id="5569" name="Google Shape;5569;p153"/>
            <p:cNvSpPr/>
            <p:nvPr/>
          </p:nvSpPr>
          <p:spPr>
            <a:xfrm>
              <a:off x="3583200" y="352313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"You beat me!"</a:t>
              </a:r>
              <a:endParaRPr sz="900"/>
            </a:p>
          </p:txBody>
        </p:sp>
        <p:sp>
          <p:nvSpPr>
            <p:cNvPr id="5570" name="Google Shape;5570;p153"/>
            <p:cNvSpPr/>
            <p:nvPr/>
          </p:nvSpPr>
          <p:spPr>
            <a:xfrm>
              <a:off x="3583200" y="4375988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keep_rolling to False</a:t>
              </a:r>
              <a:endParaRPr sz="900"/>
            </a:p>
          </p:txBody>
        </p:sp>
        <p:sp>
          <p:nvSpPr>
            <p:cNvPr id="5571" name="Google Shape;5571;p153"/>
            <p:cNvSpPr/>
            <p:nvPr/>
          </p:nvSpPr>
          <p:spPr>
            <a:xfrm>
              <a:off x="2103150" y="4376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"Keep Trying!"</a:t>
              </a:r>
              <a:endParaRPr sz="850"/>
            </a:p>
          </p:txBody>
        </p:sp>
        <p:sp>
          <p:nvSpPr>
            <p:cNvPr id="5572" name="Google Shape;5572;p153"/>
            <p:cNvSpPr/>
            <p:nvPr/>
          </p:nvSpPr>
          <p:spPr>
            <a:xfrm>
              <a:off x="445750" y="3301588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now"</a:t>
              </a:r>
              <a:endParaRPr sz="900"/>
            </a:p>
          </p:txBody>
        </p:sp>
        <p:sp>
          <p:nvSpPr>
            <p:cNvPr id="5573" name="Google Shape;5573;p153"/>
            <p:cNvSpPr/>
            <p:nvPr/>
          </p:nvSpPr>
          <p:spPr>
            <a:xfrm>
              <a:off x="420975" y="4048913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574" name="Google Shape;5574;p153"/>
            <p:cNvCxnSpPr>
              <a:stCxn id="5560" idx="2"/>
              <a:endCxn id="5561" idx="0"/>
            </p:cNvCxnSpPr>
            <p:nvPr/>
          </p:nvCxnSpPr>
          <p:spPr>
            <a:xfrm>
              <a:off x="1022325" y="6472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5" name="Google Shape;5575;p153"/>
            <p:cNvCxnSpPr>
              <a:stCxn id="5561" idx="2"/>
              <a:endCxn id="5562" idx="0"/>
            </p:cNvCxnSpPr>
            <p:nvPr/>
          </p:nvCxnSpPr>
          <p:spPr>
            <a:xfrm>
              <a:off x="1022350" y="1283975"/>
              <a:ext cx="0" cy="2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6" name="Google Shape;5576;p153"/>
            <p:cNvCxnSpPr>
              <a:stCxn id="5562" idx="2"/>
              <a:endCxn id="5563" idx="0"/>
            </p:cNvCxnSpPr>
            <p:nvPr/>
          </p:nvCxnSpPr>
          <p:spPr>
            <a:xfrm>
              <a:off x="1022350" y="19883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7" name="Google Shape;5577;p153"/>
            <p:cNvCxnSpPr>
              <a:stCxn id="5563" idx="2"/>
              <a:endCxn id="5572" idx="0"/>
            </p:cNvCxnSpPr>
            <p:nvPr/>
          </p:nvCxnSpPr>
          <p:spPr>
            <a:xfrm>
              <a:off x="1022350" y="2964675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8" name="Google Shape;5578;p153"/>
            <p:cNvCxnSpPr>
              <a:stCxn id="5572" idx="4"/>
              <a:endCxn id="5573" idx="0"/>
            </p:cNvCxnSpPr>
            <p:nvPr/>
          </p:nvCxnSpPr>
          <p:spPr>
            <a:xfrm>
              <a:off x="1022350" y="3711988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9" name="Google Shape;5579;p153"/>
            <p:cNvCxnSpPr>
              <a:stCxn id="5563" idx="3"/>
              <a:endCxn id="5564" idx="5"/>
            </p:cNvCxnSpPr>
            <p:nvPr/>
          </p:nvCxnSpPr>
          <p:spPr>
            <a:xfrm rot="10800000" flipH="1">
              <a:off x="1623725" y="534113"/>
              <a:ext cx="530700" cy="2055600"/>
            </a:xfrm>
            <a:prstGeom prst="bentConnector3">
              <a:avLst>
                <a:gd name="adj1" fmla="val 45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0" name="Google Shape;5580;p153"/>
            <p:cNvCxnSpPr>
              <a:stCxn id="5564" idx="4"/>
              <a:endCxn id="5565" idx="0"/>
            </p:cNvCxnSpPr>
            <p:nvPr/>
          </p:nvCxnSpPr>
          <p:spPr>
            <a:xfrm>
              <a:off x="2679750" y="739200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1" name="Google Shape;5581;p153"/>
            <p:cNvCxnSpPr>
              <a:stCxn id="5565" idx="2"/>
              <a:endCxn id="5566" idx="0"/>
            </p:cNvCxnSpPr>
            <p:nvPr/>
          </p:nvCxnSpPr>
          <p:spPr>
            <a:xfrm>
              <a:off x="2679750" y="13369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2" name="Google Shape;5582;p153"/>
            <p:cNvCxnSpPr>
              <a:stCxn id="5567" idx="4"/>
              <a:endCxn id="5568" idx="0"/>
            </p:cNvCxnSpPr>
            <p:nvPr/>
          </p:nvCxnSpPr>
          <p:spPr>
            <a:xfrm>
              <a:off x="2679750" y="314270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3" name="Google Shape;5583;p153"/>
            <p:cNvCxnSpPr>
              <a:stCxn id="5568" idx="2"/>
              <a:endCxn id="5571" idx="0"/>
            </p:cNvCxnSpPr>
            <p:nvPr/>
          </p:nvCxnSpPr>
          <p:spPr>
            <a:xfrm>
              <a:off x="2679750" y="4103288"/>
              <a:ext cx="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4" name="Google Shape;5584;p153"/>
            <p:cNvCxnSpPr>
              <a:stCxn id="5568" idx="3"/>
              <a:endCxn id="5569" idx="5"/>
            </p:cNvCxnSpPr>
            <p:nvPr/>
          </p:nvCxnSpPr>
          <p:spPr>
            <a:xfrm>
              <a:off x="3281125" y="3728325"/>
              <a:ext cx="35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5" name="Google Shape;5585;p153"/>
            <p:cNvCxnSpPr>
              <a:stCxn id="5569" idx="4"/>
              <a:endCxn id="5570" idx="0"/>
            </p:cNvCxnSpPr>
            <p:nvPr/>
          </p:nvCxnSpPr>
          <p:spPr>
            <a:xfrm>
              <a:off x="4159800" y="3933538"/>
              <a:ext cx="0" cy="4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6" name="Google Shape;5586;p153"/>
            <p:cNvCxnSpPr>
              <a:stCxn id="5571" idx="3"/>
              <a:endCxn id="5563" idx="1"/>
            </p:cNvCxnSpPr>
            <p:nvPr/>
          </p:nvCxnSpPr>
          <p:spPr>
            <a:xfrm rot="5400000" flipH="1">
              <a:off x="426450" y="2584400"/>
              <a:ext cx="2196600" cy="2207400"/>
            </a:xfrm>
            <a:prstGeom prst="bentConnector4">
              <a:avLst>
                <a:gd name="adj1" fmla="val -10841"/>
                <a:gd name="adj2" fmla="val 11079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7" name="Google Shape;5587;p153"/>
            <p:cNvCxnSpPr>
              <a:stCxn id="5570" idx="2"/>
              <a:endCxn id="5563" idx="1"/>
            </p:cNvCxnSpPr>
            <p:nvPr/>
          </p:nvCxnSpPr>
          <p:spPr>
            <a:xfrm rot="5400000" flipH="1">
              <a:off x="1192050" y="1818638"/>
              <a:ext cx="2196600" cy="3738900"/>
            </a:xfrm>
            <a:prstGeom prst="bentConnector4">
              <a:avLst>
                <a:gd name="adj1" fmla="val -10841"/>
                <a:gd name="adj2" fmla="val 1063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88" name="Google Shape;5588;p153"/>
            <p:cNvSpPr txBox="1"/>
            <p:nvPr/>
          </p:nvSpPr>
          <p:spPr>
            <a:xfrm>
              <a:off x="1288675" y="2110325"/>
              <a:ext cx="5916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0" name="Google Shape;5590;p153"/>
            <p:cNvSpPr txBox="1"/>
            <p:nvPr/>
          </p:nvSpPr>
          <p:spPr>
            <a:xfrm>
              <a:off x="1022350" y="287787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1" name="Google Shape;5591;p153"/>
            <p:cNvSpPr txBox="1"/>
            <p:nvPr/>
          </p:nvSpPr>
          <p:spPr>
            <a:xfrm>
              <a:off x="2689525" y="3956225"/>
              <a:ext cx="65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2" name="Google Shape;5592;p153"/>
            <p:cNvSpPr/>
            <p:nvPr/>
          </p:nvSpPr>
          <p:spPr>
            <a:xfrm>
              <a:off x="2103150" y="2111250"/>
              <a:ext cx="1153200" cy="410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Assign it to the dice variable</a:t>
              </a:r>
              <a:endParaRPr sz="900"/>
            </a:p>
          </p:txBody>
        </p:sp>
        <p:cxnSp>
          <p:nvCxnSpPr>
            <p:cNvPr id="5593" name="Google Shape;5593;p153"/>
            <p:cNvCxnSpPr>
              <a:stCxn id="5566" idx="2"/>
              <a:endCxn id="5592" idx="0"/>
            </p:cNvCxnSpPr>
            <p:nvPr/>
          </p:nvCxnSpPr>
          <p:spPr>
            <a:xfrm>
              <a:off x="2679750" y="1934638"/>
              <a:ext cx="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94" name="Google Shape;5594;p153"/>
            <p:cNvCxnSpPr>
              <a:stCxn id="5592" idx="2"/>
              <a:endCxn id="5567" idx="0"/>
            </p:cNvCxnSpPr>
            <p:nvPr/>
          </p:nvCxnSpPr>
          <p:spPr>
            <a:xfrm>
              <a:off x="2679750" y="2521650"/>
              <a:ext cx="0" cy="2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95" name="Google Shape;5595;p153"/>
          <p:cNvSpPr/>
          <p:nvPr/>
        </p:nvSpPr>
        <p:spPr>
          <a:xfrm>
            <a:off x="3337050" y="128900"/>
            <a:ext cx="1619700" cy="23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</a:t>
            </a:r>
            <a:r>
              <a:rPr lang="en" sz="1600" b="1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6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(greater than or equal to)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comparison operator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check if they rolled 5 or greater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316;p147">
            <a:extLst>
              <a:ext uri="{FF2B5EF4-FFF2-40B4-BE49-F238E27FC236}">
                <a16:creationId xmlns:a16="http://schemas.microsoft.com/office/drawing/2014/main" id="{7845E0B4-069E-4151-9259-42ADA291ADC1}"/>
              </a:ext>
            </a:extLst>
          </p:cNvPr>
          <p:cNvSpPr txBox="1"/>
          <p:nvPr/>
        </p:nvSpPr>
        <p:spPr>
          <a:xfrm>
            <a:off x="3087037" y="3311713"/>
            <a:ext cx="5913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dirty="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37" name="Google Shape;437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3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39" name="Google Shape;439;p3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51" name="Google Shape;451;p37"/>
            <p:cNvCxnSpPr>
              <a:stCxn id="439" idx="2"/>
              <a:endCxn id="44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2" name="Google Shape;452;p37"/>
            <p:cNvCxnSpPr>
              <a:stCxn id="440" idx="2"/>
              <a:endCxn id="44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" name="Google Shape;453;p37"/>
            <p:cNvCxnSpPr>
              <a:stCxn id="441" idx="2"/>
              <a:endCxn id="44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" name="Google Shape;454;p37"/>
            <p:cNvCxnSpPr>
              <a:stCxn id="442" idx="2"/>
              <a:endCxn id="44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" name="Google Shape;455;p37"/>
            <p:cNvCxnSpPr>
              <a:stCxn id="449" idx="4"/>
              <a:endCxn id="45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6" name="Google Shape;456;p37"/>
            <p:cNvCxnSpPr>
              <a:stCxn id="442" idx="3"/>
              <a:endCxn id="44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37"/>
            <p:cNvCxnSpPr>
              <a:stCxn id="443" idx="2"/>
              <a:endCxn id="45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" name="Google Shape;459;p37"/>
            <p:cNvCxnSpPr>
              <a:stCxn id="458" idx="4"/>
              <a:endCxn id="44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0" name="Google Shape;460;p37"/>
            <p:cNvCxnSpPr>
              <a:stCxn id="444" idx="1"/>
              <a:endCxn id="44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" name="Google Shape;461;p37"/>
            <p:cNvCxnSpPr>
              <a:stCxn id="445" idx="2"/>
              <a:endCxn id="44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2" name="Google Shape;462;p3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3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3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3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67" name="Google Shape;467;p37"/>
            <p:cNvCxnSpPr>
              <a:stCxn id="466" idx="2"/>
              <a:endCxn id="44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8" name="Google Shape;468;p37"/>
            <p:cNvCxnSpPr>
              <a:stCxn id="446" idx="2"/>
              <a:endCxn id="46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9" name="Google Shape;469;p3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71" name="Google Shape;471;p37"/>
            <p:cNvCxnSpPr>
              <a:stCxn id="466" idx="3"/>
              <a:endCxn id="47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3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74" name="Google Shape;474;p37"/>
            <p:cNvCxnSpPr>
              <a:stCxn id="446" idx="3"/>
              <a:endCxn id="44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" name="Google Shape;475;p37"/>
            <p:cNvCxnSpPr>
              <a:stCxn id="448" idx="2"/>
              <a:endCxn id="47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" name="Google Shape;476;p37"/>
            <p:cNvCxnSpPr>
              <a:stCxn id="473" idx="2"/>
              <a:endCxn id="44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37"/>
            <p:cNvCxnSpPr>
              <a:stCxn id="470" idx="4"/>
              <a:endCxn id="47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37"/>
            <p:cNvCxnSpPr>
              <a:stCxn id="447" idx="4"/>
              <a:endCxn id="47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Dance Off!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01" name="Google Shape;5601;p1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602" name="Google Shape;5602;p1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03" name="Google Shape;5603;p1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04" name="Google Shape;5604;p1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05" name="Google Shape;5605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5606" name="Google Shape;5606;p154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7" name="Google Shape;5607;p154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Dance Off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08" name="Google Shape;5608;p154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5609" name="Google Shape;5609;p1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0" name="Google Shape;5610;p154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1" name="Google Shape;5611;p154"/>
            <p:cNvSpPr txBox="1"/>
            <p:nvPr/>
          </p:nvSpPr>
          <p:spPr>
            <a:xfrm>
              <a:off x="6173090" y="1902086"/>
              <a:ext cx="2659200" cy="15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Look through the slides for examples of random number generation</a:t>
              </a:r>
              <a:b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Check the </a:t>
              </a: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cheat sheet</a:t>
              </a: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for useful code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2" name="Google Shape;5612;p15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13" name="Google Shape;5613;p1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4780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8" name="Google Shape;5618;p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Guess My Number!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19" name="Google Shape;5619;p1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620" name="Google Shape;5620;p1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21" name="Google Shape;5621;p1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22" name="Google Shape;5622;p1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23" name="Google Shape;5623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5624" name="Google Shape;5624;p15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5" name="Google Shape;5625;p15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Guess My Number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26" name="Google Shape;5626;p15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5627" name="Google Shape;5627;p1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8" name="Google Shape;5628;p15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9" name="Google Shape;5629;p155"/>
            <p:cNvSpPr txBox="1"/>
            <p:nvPr/>
          </p:nvSpPr>
          <p:spPr>
            <a:xfrm>
              <a:off x="6173090" y="1902086"/>
              <a:ext cx="2659200" cy="15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Watch the tutorial video.</a:t>
              </a:r>
              <a:b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Check the </a:t>
              </a: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cheat sheet</a:t>
              </a: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for useful code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30" name="Google Shape;5630;p15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31" name="Google Shape;5631;p1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4780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Google Shape;5636;p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637" name="Google Shape;5637;p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Comparison operators</a:t>
            </a:r>
            <a:r>
              <a:rPr lang="en"/>
              <a:t> are used to check for numbers which are less than or greater than other numbers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/>
              <a:t> module is used to generate random numbers</a:t>
            </a:r>
            <a:endParaRPr/>
          </a:p>
        </p:txBody>
      </p:sp>
      <p:pic>
        <p:nvPicPr>
          <p:cNvPr id="5638" name="Google Shape;5638;p1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9" name="Google Shape;5639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50" y="2571750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0" name="Google Shape;5640;p15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132</a:t>
            </a:fld>
            <a:endParaRPr sz="1000"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5" name="Google Shape;5645;p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46" name="Google Shape;5646;p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5647" name="Google Shape;5647;p1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648" name="Google Shape;5648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9" name="Google Shape;5649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0" name="Google Shape;5650;p1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51" name="Google Shape;5651;p1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52" name="Google Shape;5652;p15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7" name="Google Shape;5657;p158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8" name="Google Shape;5658;p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59" name="Google Shape;5659;p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Age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ultimatearm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Height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Dance off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Guess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5660" name="Google Shape;5660;p1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134</a:t>
            </a:fld>
            <a:endParaRPr/>
          </a:p>
        </p:txBody>
      </p:sp>
      <p:sp>
        <p:nvSpPr>
          <p:cNvPr id="5661" name="Google Shape;5661;p1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662" name="Google Shape;5662;p158"/>
          <p:cNvPicPr preferRelativeResize="0"/>
          <p:nvPr/>
        </p:nvPicPr>
        <p:blipFill rotWithShape="1">
          <a:blip r:embed="rId1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87" name="Google Shape;487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3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89" name="Google Shape;489;p3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01" name="Google Shape;501;p38"/>
            <p:cNvCxnSpPr>
              <a:stCxn id="489" idx="2"/>
              <a:endCxn id="49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38"/>
            <p:cNvCxnSpPr>
              <a:stCxn id="490" idx="2"/>
              <a:endCxn id="49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38"/>
            <p:cNvCxnSpPr>
              <a:stCxn id="491" idx="2"/>
              <a:endCxn id="49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38"/>
            <p:cNvCxnSpPr>
              <a:stCxn id="492" idx="2"/>
              <a:endCxn id="49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5" name="Google Shape;505;p38"/>
            <p:cNvCxnSpPr>
              <a:stCxn id="499" idx="4"/>
              <a:endCxn id="50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6" name="Google Shape;506;p38"/>
            <p:cNvCxnSpPr>
              <a:stCxn id="492" idx="3"/>
              <a:endCxn id="49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7" name="Google Shape;507;p38"/>
            <p:cNvCxnSpPr>
              <a:stCxn id="493" idx="2"/>
              <a:endCxn id="50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38"/>
            <p:cNvCxnSpPr>
              <a:stCxn id="508" idx="4"/>
              <a:endCxn id="49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38"/>
            <p:cNvCxnSpPr>
              <a:stCxn id="494" idx="1"/>
              <a:endCxn id="49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1" name="Google Shape;511;p38"/>
            <p:cNvCxnSpPr>
              <a:stCxn id="495" idx="2"/>
              <a:endCxn id="49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2" name="Google Shape;512;p3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3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3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3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517" name="Google Shape;517;p38"/>
            <p:cNvCxnSpPr>
              <a:stCxn id="516" idx="2"/>
              <a:endCxn id="49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38"/>
            <p:cNvCxnSpPr>
              <a:stCxn id="496" idx="2"/>
              <a:endCxn id="51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3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521" name="Google Shape;521;p38"/>
            <p:cNvCxnSpPr>
              <a:stCxn id="516" idx="3"/>
              <a:endCxn id="52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2" name="Google Shape;522;p3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524" name="Google Shape;524;p38"/>
            <p:cNvCxnSpPr>
              <a:stCxn id="496" idx="3"/>
              <a:endCxn id="49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5" name="Google Shape;525;p38"/>
            <p:cNvCxnSpPr>
              <a:stCxn id="498" idx="2"/>
              <a:endCxn id="52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6" name="Google Shape;526;p38"/>
            <p:cNvCxnSpPr>
              <a:stCxn id="523" idx="2"/>
              <a:endCxn id="49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7" name="Google Shape;527;p38"/>
            <p:cNvCxnSpPr>
              <a:stCxn id="520" idx="4"/>
              <a:endCxn id="52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38"/>
            <p:cNvCxnSpPr>
              <a:stCxn id="497" idx="4"/>
              <a:endCxn id="52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9"/>
          <p:cNvSpPr txBox="1"/>
          <p:nvPr/>
        </p:nvSpPr>
        <p:spPr>
          <a:xfrm>
            <a:off x="6792450" y="761650"/>
            <a:ext cx="985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9" name="Google Shape;539;p3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540" name="Google Shape;540;p3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552" name="Google Shape;552;p39"/>
            <p:cNvCxnSpPr>
              <a:stCxn id="540" idx="2"/>
              <a:endCxn id="54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9"/>
            <p:cNvCxnSpPr>
              <a:stCxn id="541" idx="2"/>
              <a:endCxn id="54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" name="Google Shape;554;p39"/>
            <p:cNvCxnSpPr>
              <a:stCxn id="542" idx="2"/>
              <a:endCxn id="54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39"/>
            <p:cNvCxnSpPr>
              <a:stCxn id="543" idx="2"/>
              <a:endCxn id="55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39"/>
            <p:cNvCxnSpPr>
              <a:stCxn id="550" idx="4"/>
              <a:endCxn id="55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39"/>
            <p:cNvCxnSpPr>
              <a:stCxn id="543" idx="3"/>
              <a:endCxn id="54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" name="Google Shape;558;p39"/>
            <p:cNvCxnSpPr>
              <a:stCxn id="544" idx="2"/>
              <a:endCxn id="55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0" name="Google Shape;560;p39"/>
            <p:cNvCxnSpPr>
              <a:stCxn id="559" idx="4"/>
              <a:endCxn id="54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39"/>
            <p:cNvCxnSpPr>
              <a:stCxn id="545" idx="1"/>
              <a:endCxn id="54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39"/>
            <p:cNvCxnSpPr>
              <a:stCxn id="546" idx="2"/>
              <a:endCxn id="54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3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568" name="Google Shape;568;p39"/>
            <p:cNvCxnSpPr>
              <a:stCxn id="567" idx="2"/>
              <a:endCxn id="54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9"/>
            <p:cNvCxnSpPr>
              <a:stCxn id="547" idx="2"/>
              <a:endCxn id="56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0" name="Google Shape;570;p3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572" name="Google Shape;572;p39"/>
            <p:cNvCxnSpPr>
              <a:stCxn id="567" idx="3"/>
              <a:endCxn id="57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3" name="Google Shape;573;p3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575" name="Google Shape;575;p39"/>
            <p:cNvCxnSpPr>
              <a:stCxn id="547" idx="3"/>
              <a:endCxn id="54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6" name="Google Shape;576;p39"/>
            <p:cNvCxnSpPr>
              <a:stCxn id="549" idx="2"/>
              <a:endCxn id="57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39"/>
            <p:cNvCxnSpPr>
              <a:stCxn id="574" idx="2"/>
              <a:endCxn id="54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8" name="Google Shape;578;p39"/>
            <p:cNvCxnSpPr>
              <a:stCxn id="571" idx="4"/>
              <a:endCxn id="57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9"/>
            <p:cNvCxnSpPr>
              <a:stCxn id="548" idx="4"/>
              <a:endCxn id="57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87" name="Google Shape;587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8" name="Google Shape;588;p4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589" name="Google Shape;589;p4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601" name="Google Shape;601;p40"/>
            <p:cNvCxnSpPr>
              <a:stCxn id="589" idx="2"/>
              <a:endCxn id="59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40"/>
            <p:cNvCxnSpPr>
              <a:stCxn id="590" idx="2"/>
              <a:endCxn id="59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40"/>
            <p:cNvCxnSpPr>
              <a:stCxn id="591" idx="2"/>
              <a:endCxn id="59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40"/>
            <p:cNvCxnSpPr>
              <a:stCxn id="592" idx="2"/>
              <a:endCxn id="59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40"/>
            <p:cNvCxnSpPr>
              <a:stCxn id="599" idx="4"/>
              <a:endCxn id="60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40"/>
            <p:cNvCxnSpPr>
              <a:stCxn id="592" idx="3"/>
              <a:endCxn id="59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40"/>
            <p:cNvCxnSpPr>
              <a:stCxn id="593" idx="2"/>
              <a:endCxn id="60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9" name="Google Shape;609;p40"/>
            <p:cNvCxnSpPr>
              <a:stCxn id="608" idx="4"/>
              <a:endCxn id="59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0" name="Google Shape;610;p40"/>
            <p:cNvCxnSpPr>
              <a:stCxn id="594" idx="1"/>
              <a:endCxn id="59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1" name="Google Shape;611;p40"/>
            <p:cNvCxnSpPr>
              <a:stCxn id="595" idx="2"/>
              <a:endCxn id="59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2" name="Google Shape;612;p4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4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4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4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617" name="Google Shape;617;p40"/>
            <p:cNvCxnSpPr>
              <a:stCxn id="616" idx="2"/>
              <a:endCxn id="59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40"/>
            <p:cNvCxnSpPr>
              <a:stCxn id="596" idx="2"/>
              <a:endCxn id="61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9" name="Google Shape;619;p4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621" name="Google Shape;621;p40"/>
            <p:cNvCxnSpPr>
              <a:stCxn id="616" idx="3"/>
              <a:endCxn id="62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2" name="Google Shape;622;p4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624" name="Google Shape;624;p40"/>
            <p:cNvCxnSpPr>
              <a:stCxn id="596" idx="3"/>
              <a:endCxn id="59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5" name="Google Shape;625;p40"/>
            <p:cNvCxnSpPr>
              <a:stCxn id="598" idx="2"/>
              <a:endCxn id="62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6" name="Google Shape;626;p40"/>
            <p:cNvCxnSpPr>
              <a:stCxn id="623" idx="2"/>
              <a:endCxn id="59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7" name="Google Shape;627;p40"/>
            <p:cNvCxnSpPr>
              <a:stCxn id="620" idx="4"/>
              <a:endCxn id="62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0"/>
            <p:cNvCxnSpPr>
              <a:stCxn id="597" idx="4"/>
              <a:endCxn id="62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5481650" y="1481100"/>
            <a:ext cx="20289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37" name="Google Shape;637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4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639" name="Google Shape;639;p4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651" name="Google Shape;651;p41"/>
            <p:cNvCxnSpPr>
              <a:stCxn id="639" idx="2"/>
              <a:endCxn id="64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2" name="Google Shape;652;p41"/>
            <p:cNvCxnSpPr>
              <a:stCxn id="640" idx="2"/>
              <a:endCxn id="64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3" name="Google Shape;653;p41"/>
            <p:cNvCxnSpPr>
              <a:stCxn id="641" idx="2"/>
              <a:endCxn id="64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4" name="Google Shape;654;p41"/>
            <p:cNvCxnSpPr>
              <a:stCxn id="642" idx="2"/>
              <a:endCxn id="64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5" name="Google Shape;655;p41"/>
            <p:cNvCxnSpPr>
              <a:stCxn id="649" idx="4"/>
              <a:endCxn id="65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6" name="Google Shape;656;p41"/>
            <p:cNvCxnSpPr>
              <a:stCxn id="642" idx="3"/>
              <a:endCxn id="64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7" name="Google Shape;657;p41"/>
            <p:cNvCxnSpPr>
              <a:stCxn id="643" idx="2"/>
              <a:endCxn id="65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9" name="Google Shape;659;p41"/>
            <p:cNvCxnSpPr>
              <a:stCxn id="658" idx="4"/>
              <a:endCxn id="64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41"/>
            <p:cNvCxnSpPr>
              <a:stCxn id="644" idx="1"/>
              <a:endCxn id="64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1" name="Google Shape;661;p41"/>
            <p:cNvCxnSpPr>
              <a:stCxn id="645" idx="2"/>
              <a:endCxn id="64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2" name="Google Shape;662;p4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4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4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4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667" name="Google Shape;667;p41"/>
            <p:cNvCxnSpPr>
              <a:stCxn id="666" idx="2"/>
              <a:endCxn id="64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8" name="Google Shape;668;p41"/>
            <p:cNvCxnSpPr>
              <a:stCxn id="646" idx="2"/>
              <a:endCxn id="66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9" name="Google Shape;669;p4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671" name="Google Shape;671;p41"/>
            <p:cNvCxnSpPr>
              <a:stCxn id="666" idx="3"/>
              <a:endCxn id="67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2" name="Google Shape;672;p4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674" name="Google Shape;674;p41"/>
            <p:cNvCxnSpPr>
              <a:stCxn id="646" idx="3"/>
              <a:endCxn id="64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5" name="Google Shape;675;p41"/>
            <p:cNvCxnSpPr>
              <a:stCxn id="648" idx="2"/>
              <a:endCxn id="67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6" name="Google Shape;676;p41"/>
            <p:cNvCxnSpPr>
              <a:stCxn id="673" idx="2"/>
              <a:endCxn id="64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7" name="Google Shape;677;p41"/>
            <p:cNvCxnSpPr>
              <a:stCxn id="670" idx="4"/>
              <a:endCxn id="67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1"/>
            <p:cNvCxnSpPr>
              <a:stCxn id="647" idx="4"/>
              <a:endCxn id="67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5" name="Google Shape;685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86" name="Google Shape;686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687;p4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688" name="Google Shape;688;p4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700" name="Google Shape;700;p42"/>
            <p:cNvCxnSpPr>
              <a:stCxn id="688" idx="2"/>
              <a:endCxn id="68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1" name="Google Shape;701;p42"/>
            <p:cNvCxnSpPr>
              <a:stCxn id="689" idx="2"/>
              <a:endCxn id="69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2" name="Google Shape;702;p42"/>
            <p:cNvCxnSpPr>
              <a:stCxn id="690" idx="2"/>
              <a:endCxn id="69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3" name="Google Shape;703;p42"/>
            <p:cNvCxnSpPr>
              <a:stCxn id="691" idx="2"/>
              <a:endCxn id="69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4" name="Google Shape;704;p42"/>
            <p:cNvCxnSpPr>
              <a:stCxn id="698" idx="4"/>
              <a:endCxn id="69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5" name="Google Shape;705;p42"/>
            <p:cNvCxnSpPr>
              <a:stCxn id="691" idx="3"/>
              <a:endCxn id="69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6" name="Google Shape;706;p42"/>
            <p:cNvCxnSpPr>
              <a:stCxn id="692" idx="2"/>
              <a:endCxn id="70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8" name="Google Shape;708;p42"/>
            <p:cNvCxnSpPr>
              <a:stCxn id="707" idx="4"/>
              <a:endCxn id="69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9" name="Google Shape;709;p42"/>
            <p:cNvCxnSpPr>
              <a:stCxn id="693" idx="1"/>
              <a:endCxn id="69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42"/>
            <p:cNvCxnSpPr>
              <a:stCxn id="694" idx="2"/>
              <a:endCxn id="69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1" name="Google Shape;711;p4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4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4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4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716" name="Google Shape;716;p42"/>
            <p:cNvCxnSpPr>
              <a:stCxn id="715" idx="2"/>
              <a:endCxn id="69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" name="Google Shape;717;p42"/>
            <p:cNvCxnSpPr>
              <a:stCxn id="695" idx="2"/>
              <a:endCxn id="71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8" name="Google Shape;718;p4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720" name="Google Shape;720;p42"/>
            <p:cNvCxnSpPr>
              <a:stCxn id="715" idx="3"/>
              <a:endCxn id="71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1" name="Google Shape;721;p4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723" name="Google Shape;723;p42"/>
            <p:cNvCxnSpPr>
              <a:stCxn id="695" idx="3"/>
              <a:endCxn id="69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4" name="Google Shape;724;p42"/>
            <p:cNvCxnSpPr>
              <a:stCxn id="697" idx="2"/>
              <a:endCxn id="72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5" name="Google Shape;725;p42"/>
            <p:cNvCxnSpPr>
              <a:stCxn id="722" idx="2"/>
              <a:endCxn id="69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6" name="Google Shape;726;p42"/>
            <p:cNvCxnSpPr>
              <a:stCxn id="719" idx="4"/>
              <a:endCxn id="72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2"/>
            <p:cNvCxnSpPr>
              <a:stCxn id="696" idx="4"/>
              <a:endCxn id="72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6967750" y="1709700"/>
            <a:ext cx="19143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36" name="Google Shape;736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" name="Google Shape;737;p4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738" name="Google Shape;738;p4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750" name="Google Shape;750;p43"/>
            <p:cNvCxnSpPr>
              <a:stCxn id="738" idx="2"/>
              <a:endCxn id="73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1" name="Google Shape;751;p43"/>
            <p:cNvCxnSpPr>
              <a:stCxn id="739" idx="2"/>
              <a:endCxn id="74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2" name="Google Shape;752;p43"/>
            <p:cNvCxnSpPr>
              <a:stCxn id="740" idx="2"/>
              <a:endCxn id="74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3" name="Google Shape;753;p43"/>
            <p:cNvCxnSpPr>
              <a:stCxn id="741" idx="2"/>
              <a:endCxn id="74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4" name="Google Shape;754;p43"/>
            <p:cNvCxnSpPr>
              <a:stCxn id="748" idx="4"/>
              <a:endCxn id="74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5" name="Google Shape;755;p43"/>
            <p:cNvCxnSpPr>
              <a:stCxn id="741" idx="3"/>
              <a:endCxn id="74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6" name="Google Shape;756;p43"/>
            <p:cNvCxnSpPr>
              <a:stCxn id="742" idx="2"/>
              <a:endCxn id="75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8" name="Google Shape;758;p43"/>
            <p:cNvCxnSpPr>
              <a:stCxn id="757" idx="4"/>
              <a:endCxn id="74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p43"/>
            <p:cNvCxnSpPr>
              <a:stCxn id="743" idx="1"/>
              <a:endCxn id="74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0" name="Google Shape;760;p43"/>
            <p:cNvCxnSpPr>
              <a:stCxn id="744" idx="2"/>
              <a:endCxn id="74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1" name="Google Shape;761;p4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4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4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4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766" name="Google Shape;766;p43"/>
            <p:cNvCxnSpPr>
              <a:stCxn id="765" idx="2"/>
              <a:endCxn id="74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7" name="Google Shape;767;p43"/>
            <p:cNvCxnSpPr>
              <a:stCxn id="745" idx="2"/>
              <a:endCxn id="76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8" name="Google Shape;768;p4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770" name="Google Shape;770;p43"/>
            <p:cNvCxnSpPr>
              <a:stCxn id="765" idx="3"/>
              <a:endCxn id="76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1" name="Google Shape;771;p4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773" name="Google Shape;773;p43"/>
            <p:cNvCxnSpPr>
              <a:stCxn id="745" idx="3"/>
              <a:endCxn id="74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43"/>
            <p:cNvCxnSpPr>
              <a:stCxn id="747" idx="2"/>
              <a:endCxn id="77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5" name="Google Shape;775;p43"/>
            <p:cNvCxnSpPr>
              <a:stCxn id="772" idx="2"/>
              <a:endCxn id="74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6" name="Google Shape;776;p43"/>
            <p:cNvCxnSpPr>
              <a:stCxn id="769" idx="4"/>
              <a:endCxn id="77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3"/>
            <p:cNvCxnSpPr>
              <a:stCxn id="746" idx="4"/>
              <a:endCxn id="77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disadvantage of using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/>
              <a:t> loops instead of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/>
              <a:t> loops?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6967750" y="1709700"/>
            <a:ext cx="19143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786" name="Google Shape;786;p4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798" name="Google Shape;798;p44"/>
            <p:cNvCxnSpPr>
              <a:stCxn id="786" idx="2"/>
              <a:endCxn id="78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9" name="Google Shape;799;p44"/>
            <p:cNvCxnSpPr>
              <a:stCxn id="787" idx="2"/>
              <a:endCxn id="78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0" name="Google Shape;800;p44"/>
            <p:cNvCxnSpPr>
              <a:stCxn id="788" idx="2"/>
              <a:endCxn id="78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1" name="Google Shape;801;p44"/>
            <p:cNvCxnSpPr>
              <a:stCxn id="789" idx="2"/>
              <a:endCxn id="79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2" name="Google Shape;802;p44"/>
            <p:cNvCxnSpPr>
              <a:stCxn id="796" idx="4"/>
              <a:endCxn id="79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3" name="Google Shape;803;p44"/>
            <p:cNvCxnSpPr>
              <a:stCxn id="789" idx="3"/>
              <a:endCxn id="79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4" name="Google Shape;804;p44"/>
            <p:cNvCxnSpPr>
              <a:stCxn id="790" idx="2"/>
              <a:endCxn id="80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6" name="Google Shape;806;p44"/>
            <p:cNvCxnSpPr>
              <a:stCxn id="805" idx="4"/>
              <a:endCxn id="79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7" name="Google Shape;807;p44"/>
            <p:cNvCxnSpPr>
              <a:stCxn id="791" idx="1"/>
              <a:endCxn id="79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8" name="Google Shape;808;p44"/>
            <p:cNvCxnSpPr>
              <a:stCxn id="792" idx="2"/>
              <a:endCxn id="79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9" name="Google Shape;809;p4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4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4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4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814" name="Google Shape;814;p44"/>
            <p:cNvCxnSpPr>
              <a:stCxn id="813" idx="2"/>
              <a:endCxn id="79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5" name="Google Shape;815;p44"/>
            <p:cNvCxnSpPr>
              <a:stCxn id="793" idx="2"/>
              <a:endCxn id="81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6" name="Google Shape;816;p4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818" name="Google Shape;818;p44"/>
            <p:cNvCxnSpPr>
              <a:stCxn id="813" idx="3"/>
              <a:endCxn id="81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9" name="Google Shape;819;p4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821" name="Google Shape;821;p44"/>
            <p:cNvCxnSpPr>
              <a:stCxn id="793" idx="3"/>
              <a:endCxn id="79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2" name="Google Shape;822;p44"/>
            <p:cNvCxnSpPr>
              <a:stCxn id="795" idx="2"/>
              <a:endCxn id="82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3" name="Google Shape;823;p44"/>
            <p:cNvCxnSpPr>
              <a:stCxn id="820" idx="2"/>
              <a:endCxn id="78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4" name="Google Shape;824;p44"/>
            <p:cNvCxnSpPr>
              <a:stCxn id="817" idx="4"/>
              <a:endCxn id="82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4"/>
            <p:cNvCxnSpPr>
              <a:stCxn id="794" idx="4"/>
              <a:endCxn id="82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6" name="Google Shape;826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827" name="Google Shape;827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4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say the user types in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"18"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5" name="Google Shape;835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836" name="Google Shape;83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837;p4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838" name="Google Shape;838;p4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850" name="Google Shape;850;p45"/>
            <p:cNvCxnSpPr>
              <a:stCxn id="838" idx="2"/>
              <a:endCxn id="83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1" name="Google Shape;851;p45"/>
            <p:cNvCxnSpPr>
              <a:stCxn id="839" idx="2"/>
              <a:endCxn id="84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2" name="Google Shape;852;p45"/>
            <p:cNvCxnSpPr>
              <a:stCxn id="840" idx="2"/>
              <a:endCxn id="84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53;p45"/>
            <p:cNvCxnSpPr>
              <a:stCxn id="841" idx="2"/>
              <a:endCxn id="84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4" name="Google Shape;854;p45"/>
            <p:cNvCxnSpPr>
              <a:stCxn id="848" idx="4"/>
              <a:endCxn id="84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55;p45"/>
            <p:cNvCxnSpPr>
              <a:stCxn id="841" idx="3"/>
              <a:endCxn id="84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6" name="Google Shape;856;p45"/>
            <p:cNvCxnSpPr>
              <a:stCxn id="842" idx="2"/>
              <a:endCxn id="85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8" name="Google Shape;858;p45"/>
            <p:cNvCxnSpPr>
              <a:stCxn id="857" idx="4"/>
              <a:endCxn id="84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9" name="Google Shape;859;p45"/>
            <p:cNvCxnSpPr>
              <a:stCxn id="843" idx="1"/>
              <a:endCxn id="84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0" name="Google Shape;860;p45"/>
            <p:cNvCxnSpPr>
              <a:stCxn id="844" idx="2"/>
              <a:endCxn id="84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1" name="Google Shape;861;p4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4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4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4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866" name="Google Shape;866;p45"/>
            <p:cNvCxnSpPr>
              <a:stCxn id="865" idx="2"/>
              <a:endCxn id="84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7" name="Google Shape;867;p45"/>
            <p:cNvCxnSpPr>
              <a:stCxn id="845" idx="2"/>
              <a:endCxn id="86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8" name="Google Shape;868;p4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870" name="Google Shape;870;p45"/>
            <p:cNvCxnSpPr>
              <a:stCxn id="865" idx="3"/>
              <a:endCxn id="86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1" name="Google Shape;871;p4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873" name="Google Shape;873;p45"/>
            <p:cNvCxnSpPr>
              <a:stCxn id="845" idx="3"/>
              <a:endCxn id="84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4" name="Google Shape;874;p45"/>
            <p:cNvCxnSpPr>
              <a:stCxn id="847" idx="2"/>
              <a:endCxn id="87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5" name="Google Shape;875;p45"/>
            <p:cNvCxnSpPr>
              <a:stCxn id="872" idx="2"/>
              <a:endCxn id="84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6" name="Google Shape;876;p45"/>
            <p:cNvCxnSpPr>
              <a:stCxn id="869" idx="4"/>
              <a:endCxn id="87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45"/>
            <p:cNvCxnSpPr>
              <a:stCxn id="846" idx="4"/>
              <a:endCxn id="87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Google Shape;884;p46"/>
          <p:cNvSpPr/>
          <p:nvPr/>
        </p:nvSpPr>
        <p:spPr>
          <a:xfrm>
            <a:off x="5499450" y="1709700"/>
            <a:ext cx="33825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886" name="Google Shape;886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7" name="Google Shape;887;p4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888" name="Google Shape;888;p4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900" name="Google Shape;900;p46"/>
            <p:cNvCxnSpPr>
              <a:stCxn id="888" idx="2"/>
              <a:endCxn id="88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1" name="Google Shape;901;p46"/>
            <p:cNvCxnSpPr>
              <a:stCxn id="889" idx="2"/>
              <a:endCxn id="89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2" name="Google Shape;902;p46"/>
            <p:cNvCxnSpPr>
              <a:stCxn id="890" idx="2"/>
              <a:endCxn id="89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3" name="Google Shape;903;p46"/>
            <p:cNvCxnSpPr>
              <a:stCxn id="891" idx="2"/>
              <a:endCxn id="89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4" name="Google Shape;904;p46"/>
            <p:cNvCxnSpPr>
              <a:stCxn id="898" idx="4"/>
              <a:endCxn id="89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5" name="Google Shape;905;p46"/>
            <p:cNvCxnSpPr>
              <a:stCxn id="891" idx="3"/>
              <a:endCxn id="89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46"/>
            <p:cNvCxnSpPr>
              <a:stCxn id="892" idx="2"/>
              <a:endCxn id="90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8" name="Google Shape;908;p46"/>
            <p:cNvCxnSpPr>
              <a:stCxn id="907" idx="4"/>
              <a:endCxn id="89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9" name="Google Shape;909;p46"/>
            <p:cNvCxnSpPr>
              <a:stCxn id="893" idx="1"/>
              <a:endCxn id="89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0" name="Google Shape;910;p46"/>
            <p:cNvCxnSpPr>
              <a:stCxn id="894" idx="2"/>
              <a:endCxn id="89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1" name="Google Shape;911;p4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4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4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4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916" name="Google Shape;916;p46"/>
            <p:cNvCxnSpPr>
              <a:stCxn id="915" idx="2"/>
              <a:endCxn id="89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7" name="Google Shape;917;p46"/>
            <p:cNvCxnSpPr>
              <a:stCxn id="895" idx="2"/>
              <a:endCxn id="91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8" name="Google Shape;918;p4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920" name="Google Shape;920;p46"/>
            <p:cNvCxnSpPr>
              <a:stCxn id="915" idx="3"/>
              <a:endCxn id="91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1" name="Google Shape;921;p4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923" name="Google Shape;923;p46"/>
            <p:cNvCxnSpPr>
              <a:stCxn id="895" idx="3"/>
              <a:endCxn id="89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4" name="Google Shape;924;p46"/>
            <p:cNvCxnSpPr>
              <a:stCxn id="897" idx="2"/>
              <a:endCxn id="92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5" name="Google Shape;925;p46"/>
            <p:cNvCxnSpPr>
              <a:stCxn id="922" idx="2"/>
              <a:endCxn id="89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6" name="Google Shape;926;p46"/>
            <p:cNvCxnSpPr>
              <a:stCxn id="919" idx="4"/>
              <a:endCxn id="92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46"/>
            <p:cNvCxnSpPr>
              <a:stCxn id="896" idx="4"/>
              <a:endCxn id="92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47"/>
          <p:cNvSpPr/>
          <p:nvPr/>
        </p:nvSpPr>
        <p:spPr>
          <a:xfrm>
            <a:off x="5499450" y="1709700"/>
            <a:ext cx="33825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7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936" name="Google Shape;936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7" name="Google Shape;937;p47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4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"18"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9" name="Google Shape;939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940" name="Google Shape;940;p4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941;p4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942" name="Google Shape;942;p4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954" name="Google Shape;954;p47"/>
            <p:cNvCxnSpPr>
              <a:stCxn id="942" idx="2"/>
              <a:endCxn id="94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5" name="Google Shape;955;p47"/>
            <p:cNvCxnSpPr>
              <a:stCxn id="943" idx="2"/>
              <a:endCxn id="94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6" name="Google Shape;956;p47"/>
            <p:cNvCxnSpPr>
              <a:stCxn id="944" idx="2"/>
              <a:endCxn id="94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7" name="Google Shape;957;p47"/>
            <p:cNvCxnSpPr>
              <a:stCxn id="945" idx="2"/>
              <a:endCxn id="95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8" name="Google Shape;958;p47"/>
            <p:cNvCxnSpPr>
              <a:stCxn id="952" idx="4"/>
              <a:endCxn id="95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9" name="Google Shape;959;p47"/>
            <p:cNvCxnSpPr>
              <a:stCxn id="945" idx="3"/>
              <a:endCxn id="94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0" name="Google Shape;960;p47"/>
            <p:cNvCxnSpPr>
              <a:stCxn id="946" idx="2"/>
              <a:endCxn id="96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2" name="Google Shape;962;p47"/>
            <p:cNvCxnSpPr>
              <a:stCxn id="961" idx="4"/>
              <a:endCxn id="94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3" name="Google Shape;963;p47"/>
            <p:cNvCxnSpPr>
              <a:stCxn id="947" idx="1"/>
              <a:endCxn id="94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4" name="Google Shape;964;p47"/>
            <p:cNvCxnSpPr>
              <a:stCxn id="948" idx="2"/>
              <a:endCxn id="94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5" name="Google Shape;965;p4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4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4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4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970" name="Google Shape;970;p47"/>
            <p:cNvCxnSpPr>
              <a:stCxn id="969" idx="2"/>
              <a:endCxn id="95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1" name="Google Shape;971;p47"/>
            <p:cNvCxnSpPr>
              <a:stCxn id="949" idx="2"/>
              <a:endCxn id="96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2" name="Google Shape;972;p4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974" name="Google Shape;974;p47"/>
            <p:cNvCxnSpPr>
              <a:stCxn id="969" idx="3"/>
              <a:endCxn id="97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5" name="Google Shape;975;p4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977" name="Google Shape;977;p47"/>
            <p:cNvCxnSpPr>
              <a:stCxn id="949" idx="3"/>
              <a:endCxn id="95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8" name="Google Shape;978;p47"/>
            <p:cNvCxnSpPr>
              <a:stCxn id="951" idx="2"/>
              <a:endCxn id="97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9" name="Google Shape;979;p47"/>
            <p:cNvCxnSpPr>
              <a:stCxn id="976" idx="2"/>
              <a:endCxn id="94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0" name="Google Shape;980;p47"/>
            <p:cNvCxnSpPr>
              <a:stCxn id="973" idx="4"/>
              <a:endCxn id="97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7"/>
            <p:cNvCxnSpPr>
              <a:stCxn id="950" idx="4"/>
              <a:endCxn id="97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8" name="Google Shape;988;p48"/>
          <p:cNvSpPr/>
          <p:nvPr/>
        </p:nvSpPr>
        <p:spPr>
          <a:xfrm>
            <a:off x="5499450" y="1709700"/>
            <a:ext cx="33825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48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990" name="Google Shape;99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1" name="Google Shape;991;p48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4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"18"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3" name="Google Shape;993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94" name="Google Shape;994;p4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5" name="Google Shape;995;p48"/>
          <p:cNvCxnSpPr>
            <a:stCxn id="988" idx="0"/>
            <a:endCxn id="992" idx="1"/>
          </p:cNvCxnSpPr>
          <p:nvPr/>
        </p:nvCxnSpPr>
        <p:spPr>
          <a:xfrm rot="10800000" flipH="1">
            <a:off x="7190700" y="714300"/>
            <a:ext cx="691800" cy="995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996" name="Google Shape;996;p4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997" name="Google Shape;997;p4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009" name="Google Shape;1009;p48"/>
            <p:cNvCxnSpPr>
              <a:stCxn id="997" idx="2"/>
              <a:endCxn id="99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0" name="Google Shape;1010;p48"/>
            <p:cNvCxnSpPr>
              <a:stCxn id="998" idx="2"/>
              <a:endCxn id="99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1" name="Google Shape;1011;p48"/>
            <p:cNvCxnSpPr>
              <a:stCxn id="999" idx="2"/>
              <a:endCxn id="100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2" name="Google Shape;1012;p48"/>
            <p:cNvCxnSpPr>
              <a:stCxn id="1000" idx="2"/>
              <a:endCxn id="100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3" name="Google Shape;1013;p48"/>
            <p:cNvCxnSpPr>
              <a:stCxn id="1007" idx="4"/>
              <a:endCxn id="100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4" name="Google Shape;1014;p48"/>
            <p:cNvCxnSpPr>
              <a:stCxn id="1000" idx="3"/>
              <a:endCxn id="100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5" name="Google Shape;1015;p48"/>
            <p:cNvCxnSpPr>
              <a:stCxn id="1001" idx="2"/>
              <a:endCxn id="101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7" name="Google Shape;1017;p48"/>
            <p:cNvCxnSpPr>
              <a:stCxn id="1016" idx="4"/>
              <a:endCxn id="100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8" name="Google Shape;1018;p48"/>
            <p:cNvCxnSpPr>
              <a:stCxn id="1002" idx="1"/>
              <a:endCxn id="100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9" name="Google Shape;1019;p48"/>
            <p:cNvCxnSpPr>
              <a:stCxn id="1003" idx="2"/>
              <a:endCxn id="100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0" name="Google Shape;1020;p4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1" name="Google Shape;1021;p4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2" name="Google Shape;1022;p4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4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025" name="Google Shape;1025;p48"/>
            <p:cNvCxnSpPr>
              <a:stCxn id="1024" idx="2"/>
              <a:endCxn id="100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6" name="Google Shape;1026;p48"/>
            <p:cNvCxnSpPr>
              <a:stCxn id="1004" idx="2"/>
              <a:endCxn id="102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7" name="Google Shape;1027;p4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029" name="Google Shape;1029;p48"/>
            <p:cNvCxnSpPr>
              <a:stCxn id="1024" idx="3"/>
              <a:endCxn id="102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0" name="Google Shape;1030;p4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032" name="Google Shape;1032;p48"/>
            <p:cNvCxnSpPr>
              <a:stCxn id="1004" idx="3"/>
              <a:endCxn id="100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3" name="Google Shape;1033;p48"/>
            <p:cNvCxnSpPr>
              <a:stCxn id="1006" idx="2"/>
              <a:endCxn id="103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4" name="Google Shape;1034;p48"/>
            <p:cNvCxnSpPr>
              <a:stCxn id="1031" idx="2"/>
              <a:endCxn id="100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5" name="Google Shape;1035;p48"/>
            <p:cNvCxnSpPr>
              <a:stCxn id="1028" idx="4"/>
              <a:endCxn id="103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48"/>
            <p:cNvCxnSpPr>
              <a:stCxn id="1005" idx="4"/>
              <a:endCxn id="103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43" name="Google Shape;1043;p49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1044" name="Google Shape;104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Google Shape;1045;p49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6" name="Google Shape;1046;p4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"18"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7" name="Google Shape;1047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48" name="Google Shape;1048;p4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9" name="Google Shape;1049;p4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050" name="Google Shape;1050;p4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062" name="Google Shape;1062;p49"/>
            <p:cNvCxnSpPr>
              <a:stCxn id="1050" idx="2"/>
              <a:endCxn id="105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3" name="Google Shape;1063;p49"/>
            <p:cNvCxnSpPr>
              <a:stCxn id="1051" idx="2"/>
              <a:endCxn id="105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4" name="Google Shape;1064;p49"/>
            <p:cNvCxnSpPr>
              <a:stCxn id="1052" idx="2"/>
              <a:endCxn id="105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5" name="Google Shape;1065;p49"/>
            <p:cNvCxnSpPr>
              <a:stCxn id="1053" idx="2"/>
              <a:endCxn id="106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6" name="Google Shape;1066;p49"/>
            <p:cNvCxnSpPr>
              <a:stCxn id="1060" idx="4"/>
              <a:endCxn id="106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7" name="Google Shape;1067;p49"/>
            <p:cNvCxnSpPr>
              <a:stCxn id="1053" idx="3"/>
              <a:endCxn id="105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8" name="Google Shape;1068;p49"/>
            <p:cNvCxnSpPr>
              <a:stCxn id="1054" idx="2"/>
              <a:endCxn id="106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0" name="Google Shape;1070;p49"/>
            <p:cNvCxnSpPr>
              <a:stCxn id="1069" idx="4"/>
              <a:endCxn id="105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49"/>
            <p:cNvCxnSpPr>
              <a:stCxn id="1055" idx="1"/>
              <a:endCxn id="105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2" name="Google Shape;1072;p49"/>
            <p:cNvCxnSpPr>
              <a:stCxn id="1056" idx="2"/>
              <a:endCxn id="105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3" name="Google Shape;1073;p4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4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4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4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078" name="Google Shape;1078;p49"/>
            <p:cNvCxnSpPr>
              <a:stCxn id="1077" idx="2"/>
              <a:endCxn id="105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49"/>
            <p:cNvCxnSpPr>
              <a:stCxn id="1057" idx="2"/>
              <a:endCxn id="107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0" name="Google Shape;1080;p4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082" name="Google Shape;1082;p49"/>
            <p:cNvCxnSpPr>
              <a:stCxn id="1077" idx="3"/>
              <a:endCxn id="108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3" name="Google Shape;1083;p4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085" name="Google Shape;1085;p49"/>
            <p:cNvCxnSpPr>
              <a:stCxn id="1057" idx="3"/>
              <a:endCxn id="105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6" name="Google Shape;1086;p49"/>
            <p:cNvCxnSpPr>
              <a:stCxn id="1059" idx="2"/>
              <a:endCxn id="108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7" name="Google Shape;1087;p49"/>
            <p:cNvCxnSpPr>
              <a:stCxn id="1084" idx="2"/>
              <a:endCxn id="105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8" name="Google Shape;1088;p49"/>
            <p:cNvCxnSpPr>
              <a:stCxn id="1081" idx="4"/>
              <a:endCxn id="108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9"/>
            <p:cNvCxnSpPr>
              <a:stCxn id="1058" idx="4"/>
              <a:endCxn id="108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6" name="Google Shape;1096;p50"/>
          <p:cNvSpPr/>
          <p:nvPr/>
        </p:nvSpPr>
        <p:spPr>
          <a:xfrm>
            <a:off x="5499450" y="2166900"/>
            <a:ext cx="3242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50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1098" name="Google Shape;1098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9" name="Google Shape;1099;p50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5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"18"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1" name="Google Shape;1101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102" name="Google Shape;1102;p5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5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104" name="Google Shape;1104;p5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116" name="Google Shape;1116;p50"/>
            <p:cNvCxnSpPr>
              <a:stCxn id="1104" idx="2"/>
              <a:endCxn id="110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7" name="Google Shape;1117;p50"/>
            <p:cNvCxnSpPr>
              <a:stCxn id="1105" idx="2"/>
              <a:endCxn id="110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8" name="Google Shape;1118;p50"/>
            <p:cNvCxnSpPr>
              <a:stCxn id="1106" idx="2"/>
              <a:endCxn id="110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9" name="Google Shape;1119;p50"/>
            <p:cNvCxnSpPr>
              <a:stCxn id="1107" idx="2"/>
              <a:endCxn id="111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0" name="Google Shape;1120;p50"/>
            <p:cNvCxnSpPr>
              <a:stCxn id="1114" idx="4"/>
              <a:endCxn id="111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1" name="Google Shape;1121;p50"/>
            <p:cNvCxnSpPr>
              <a:stCxn id="1107" idx="3"/>
              <a:endCxn id="110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2" name="Google Shape;1122;p50"/>
            <p:cNvCxnSpPr>
              <a:stCxn id="1108" idx="2"/>
              <a:endCxn id="112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4" name="Google Shape;1124;p50"/>
            <p:cNvCxnSpPr>
              <a:stCxn id="1123" idx="4"/>
              <a:endCxn id="110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5" name="Google Shape;1125;p50"/>
            <p:cNvCxnSpPr>
              <a:stCxn id="1109" idx="1"/>
              <a:endCxn id="111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6" name="Google Shape;1126;p50"/>
            <p:cNvCxnSpPr>
              <a:stCxn id="1110" idx="2"/>
              <a:endCxn id="111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7" name="Google Shape;1127;p5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5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5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5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132" name="Google Shape;1132;p50"/>
            <p:cNvCxnSpPr>
              <a:stCxn id="1131" idx="2"/>
              <a:endCxn id="111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3" name="Google Shape;1133;p50"/>
            <p:cNvCxnSpPr>
              <a:stCxn id="1111" idx="2"/>
              <a:endCxn id="113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4" name="Google Shape;1134;p5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136" name="Google Shape;1136;p50"/>
            <p:cNvCxnSpPr>
              <a:stCxn id="1131" idx="3"/>
              <a:endCxn id="113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5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139" name="Google Shape;1139;p50"/>
            <p:cNvCxnSpPr>
              <a:stCxn id="1111" idx="3"/>
              <a:endCxn id="111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0" name="Google Shape;1140;p50"/>
            <p:cNvCxnSpPr>
              <a:stCxn id="1113" idx="2"/>
              <a:endCxn id="113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1" name="Google Shape;1141;p50"/>
            <p:cNvCxnSpPr>
              <a:stCxn id="1138" idx="2"/>
              <a:endCxn id="110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2" name="Google Shape;1142;p50"/>
            <p:cNvCxnSpPr>
              <a:stCxn id="1135" idx="4"/>
              <a:endCxn id="113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50"/>
            <p:cNvCxnSpPr>
              <a:stCxn id="1112" idx="4"/>
              <a:endCxn id="113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0" name="Google Shape;1150;p51"/>
          <p:cNvSpPr/>
          <p:nvPr/>
        </p:nvSpPr>
        <p:spPr>
          <a:xfrm>
            <a:off x="5499450" y="2166900"/>
            <a:ext cx="3242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5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152" name="Google Shape;115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3" name="Google Shape;1153;p5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5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5" name="Google Shape;1155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156" name="Google Shape;1156;p5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51"/>
          <p:cNvCxnSpPr>
            <a:stCxn id="1150" idx="0"/>
            <a:endCxn id="1153" idx="2"/>
          </p:cNvCxnSpPr>
          <p:nvPr/>
        </p:nvCxnSpPr>
        <p:spPr>
          <a:xfrm rot="10800000" flipH="1">
            <a:off x="7120650" y="1200000"/>
            <a:ext cx="1212600" cy="966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158" name="Google Shape;1158;p5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159" name="Google Shape;1159;p5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171" name="Google Shape;1171;p51"/>
            <p:cNvCxnSpPr>
              <a:stCxn id="1159" idx="2"/>
              <a:endCxn id="116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2" name="Google Shape;1172;p51"/>
            <p:cNvCxnSpPr>
              <a:stCxn id="1160" idx="2"/>
              <a:endCxn id="116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3" name="Google Shape;1173;p51"/>
            <p:cNvCxnSpPr>
              <a:stCxn id="1161" idx="2"/>
              <a:endCxn id="116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4" name="Google Shape;1174;p51"/>
            <p:cNvCxnSpPr>
              <a:stCxn id="1162" idx="2"/>
              <a:endCxn id="116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5" name="Google Shape;1175;p51"/>
            <p:cNvCxnSpPr>
              <a:stCxn id="1169" idx="4"/>
              <a:endCxn id="117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6" name="Google Shape;1176;p51"/>
            <p:cNvCxnSpPr>
              <a:stCxn id="1162" idx="3"/>
              <a:endCxn id="116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7" name="Google Shape;1177;p51"/>
            <p:cNvCxnSpPr>
              <a:stCxn id="1163" idx="2"/>
              <a:endCxn id="117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9" name="Google Shape;1179;p51"/>
            <p:cNvCxnSpPr>
              <a:stCxn id="1178" idx="4"/>
              <a:endCxn id="116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0" name="Google Shape;1180;p51"/>
            <p:cNvCxnSpPr>
              <a:stCxn id="1164" idx="1"/>
              <a:endCxn id="116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1" name="Google Shape;1181;p51"/>
            <p:cNvCxnSpPr>
              <a:stCxn id="1165" idx="2"/>
              <a:endCxn id="116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2" name="Google Shape;1182;p5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5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5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5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187" name="Google Shape;1187;p51"/>
            <p:cNvCxnSpPr>
              <a:stCxn id="1186" idx="2"/>
              <a:endCxn id="116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8" name="Google Shape;1188;p51"/>
            <p:cNvCxnSpPr>
              <a:stCxn id="1166" idx="2"/>
              <a:endCxn id="118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5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191" name="Google Shape;1191;p51"/>
            <p:cNvCxnSpPr>
              <a:stCxn id="1186" idx="3"/>
              <a:endCxn id="119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2" name="Google Shape;1192;p5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194" name="Google Shape;1194;p51"/>
            <p:cNvCxnSpPr>
              <a:stCxn id="1166" idx="3"/>
              <a:endCxn id="116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5" name="Google Shape;1195;p51"/>
            <p:cNvCxnSpPr>
              <a:stCxn id="1168" idx="2"/>
              <a:endCxn id="119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6" name="Google Shape;1196;p51"/>
            <p:cNvCxnSpPr>
              <a:stCxn id="1193" idx="2"/>
              <a:endCxn id="116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7" name="Google Shape;1197;p51"/>
            <p:cNvCxnSpPr>
              <a:stCxn id="1190" idx="4"/>
              <a:endCxn id="119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51"/>
            <p:cNvCxnSpPr>
              <a:stCxn id="1167" idx="4"/>
              <a:endCxn id="119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205" name="Google Shape;1205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6" name="Google Shape;1206;p5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207" name="Google Shape;1207;p5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219" name="Google Shape;1219;p52"/>
            <p:cNvCxnSpPr>
              <a:stCxn id="1207" idx="2"/>
              <a:endCxn id="120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0" name="Google Shape;1220;p52"/>
            <p:cNvCxnSpPr>
              <a:stCxn id="1208" idx="2"/>
              <a:endCxn id="120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1" name="Google Shape;1221;p52"/>
            <p:cNvCxnSpPr>
              <a:stCxn id="1209" idx="2"/>
              <a:endCxn id="121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2" name="Google Shape;1222;p52"/>
            <p:cNvCxnSpPr>
              <a:stCxn id="1210" idx="2"/>
              <a:endCxn id="121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3" name="Google Shape;1223;p52"/>
            <p:cNvCxnSpPr>
              <a:stCxn id="1217" idx="4"/>
              <a:endCxn id="121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4" name="Google Shape;1224;p52"/>
            <p:cNvCxnSpPr>
              <a:stCxn id="1210" idx="3"/>
              <a:endCxn id="121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5" name="Google Shape;1225;p52"/>
            <p:cNvCxnSpPr>
              <a:stCxn id="1211" idx="2"/>
              <a:endCxn id="122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7" name="Google Shape;1227;p52"/>
            <p:cNvCxnSpPr>
              <a:stCxn id="1226" idx="4"/>
              <a:endCxn id="121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8" name="Google Shape;1228;p52"/>
            <p:cNvCxnSpPr>
              <a:stCxn id="1212" idx="1"/>
              <a:endCxn id="121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9" name="Google Shape;1229;p52"/>
            <p:cNvCxnSpPr>
              <a:stCxn id="1213" idx="2"/>
              <a:endCxn id="121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0" name="Google Shape;1230;p5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1" name="Google Shape;1231;p5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2" name="Google Shape;1232;p5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5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235" name="Google Shape;1235;p52"/>
            <p:cNvCxnSpPr>
              <a:stCxn id="1234" idx="2"/>
              <a:endCxn id="121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6" name="Google Shape;1236;p52"/>
            <p:cNvCxnSpPr>
              <a:stCxn id="1214" idx="2"/>
              <a:endCxn id="123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7" name="Google Shape;1237;p5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239" name="Google Shape;1239;p52"/>
            <p:cNvCxnSpPr>
              <a:stCxn id="1234" idx="3"/>
              <a:endCxn id="123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40" name="Google Shape;1240;p5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242" name="Google Shape;1242;p52"/>
            <p:cNvCxnSpPr>
              <a:stCxn id="1214" idx="3"/>
              <a:endCxn id="121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3" name="Google Shape;1243;p52"/>
            <p:cNvCxnSpPr>
              <a:stCxn id="1216" idx="2"/>
              <a:endCxn id="124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4" name="Google Shape;1244;p52"/>
            <p:cNvCxnSpPr>
              <a:stCxn id="1241" idx="2"/>
              <a:endCxn id="121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5" name="Google Shape;1245;p52"/>
            <p:cNvCxnSpPr>
              <a:stCxn id="1238" idx="4"/>
              <a:endCxn id="124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52"/>
            <p:cNvCxnSpPr>
              <a:stCxn id="1215" idx="4"/>
              <a:endCxn id="124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7" name="Google Shape;1247;p5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48" name="Google Shape;1248;p52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1249" name="Google Shape;1249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0" name="Google Shape;1250;p52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1" name="Google Shape;1251;p5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8" name="Google Shape;1258;p53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53"/>
          <p:cNvGrpSpPr/>
          <p:nvPr/>
        </p:nvGrpSpPr>
        <p:grpSpPr>
          <a:xfrm>
            <a:off x="7705975" y="228562"/>
            <a:ext cx="1254721" cy="1109381"/>
            <a:chOff x="3049100" y="1819372"/>
            <a:chExt cx="522300" cy="525524"/>
          </a:xfrm>
        </p:grpSpPr>
        <p:pic>
          <p:nvPicPr>
            <p:cNvPr id="1260" name="Google Shape;1260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1" name="Google Shape;1261;p53"/>
            <p:cNvSpPr txBox="1"/>
            <p:nvPr/>
          </p:nvSpPr>
          <p:spPr>
            <a:xfrm>
              <a:off x="3049100" y="2141796"/>
              <a:ext cx="52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5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3" name="Google Shape;1263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264" name="Google Shape;1264;p5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5" name="Google Shape;1265;p5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266" name="Google Shape;1266;p5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278" name="Google Shape;1278;p53"/>
            <p:cNvCxnSpPr>
              <a:stCxn id="1266" idx="2"/>
              <a:endCxn id="126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9" name="Google Shape;1279;p53"/>
            <p:cNvCxnSpPr>
              <a:stCxn id="1267" idx="2"/>
              <a:endCxn id="126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0" name="Google Shape;1280;p53"/>
            <p:cNvCxnSpPr>
              <a:stCxn id="1268" idx="2"/>
              <a:endCxn id="126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1" name="Google Shape;1281;p53"/>
            <p:cNvCxnSpPr>
              <a:stCxn id="1269" idx="2"/>
              <a:endCxn id="127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2" name="Google Shape;1282;p53"/>
            <p:cNvCxnSpPr>
              <a:stCxn id="1276" idx="4"/>
              <a:endCxn id="127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3" name="Google Shape;1283;p53"/>
            <p:cNvCxnSpPr>
              <a:stCxn id="1269" idx="3"/>
              <a:endCxn id="127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4" name="Google Shape;1284;p53"/>
            <p:cNvCxnSpPr>
              <a:stCxn id="1270" idx="2"/>
              <a:endCxn id="128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6" name="Google Shape;1286;p53"/>
            <p:cNvCxnSpPr>
              <a:stCxn id="1285" idx="4"/>
              <a:endCxn id="127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7" name="Google Shape;1287;p53"/>
            <p:cNvCxnSpPr>
              <a:stCxn id="1271" idx="1"/>
              <a:endCxn id="127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8" name="Google Shape;1288;p53"/>
            <p:cNvCxnSpPr>
              <a:stCxn id="1272" idx="2"/>
              <a:endCxn id="127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9" name="Google Shape;1289;p5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5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1" name="Google Shape;1291;p5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2" name="Google Shape;1292;p5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294" name="Google Shape;1294;p53"/>
            <p:cNvCxnSpPr>
              <a:stCxn id="1293" idx="2"/>
              <a:endCxn id="127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5" name="Google Shape;1295;p53"/>
            <p:cNvCxnSpPr>
              <a:stCxn id="1273" idx="2"/>
              <a:endCxn id="129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6" name="Google Shape;1296;p5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298" name="Google Shape;1298;p53"/>
            <p:cNvCxnSpPr>
              <a:stCxn id="1293" idx="3"/>
              <a:endCxn id="129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9" name="Google Shape;1299;p5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301" name="Google Shape;1301;p53"/>
            <p:cNvCxnSpPr>
              <a:stCxn id="1273" idx="3"/>
              <a:endCxn id="127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2" name="Google Shape;1302;p53"/>
            <p:cNvCxnSpPr>
              <a:stCxn id="1275" idx="2"/>
              <a:endCxn id="130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3" name="Google Shape;1303;p53"/>
            <p:cNvCxnSpPr>
              <a:stCxn id="1300" idx="2"/>
              <a:endCxn id="126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4" name="Google Shape;1304;p53"/>
            <p:cNvCxnSpPr>
              <a:stCxn id="1297" idx="4"/>
              <a:endCxn id="130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53"/>
            <p:cNvCxnSpPr>
              <a:stCxn id="1274" idx="4"/>
              <a:endCxn id="130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37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different about these two programs when they run?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696600" y="18013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"Hello!"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4811400" y="1801350"/>
            <a:ext cx="3636000" cy="17445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"Hello!"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2" name="Google Shape;1312;p54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3" name="Google Shape;1313;p5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314" name="Google Shape;131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5" name="Google Shape;1315;p5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5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7" name="Google Shape;1317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318" name="Google Shape;1318;p5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54"/>
          <p:cNvCxnSpPr>
            <a:stCxn id="1320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321" name="Google Shape;1321;p5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322" name="Google Shape;1322;p5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334" name="Google Shape;1334;p54"/>
            <p:cNvCxnSpPr>
              <a:stCxn id="1322" idx="2"/>
              <a:endCxn id="132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5" name="Google Shape;1335;p54"/>
            <p:cNvCxnSpPr>
              <a:stCxn id="1323" idx="2"/>
              <a:endCxn id="132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6" name="Google Shape;1336;p54"/>
            <p:cNvCxnSpPr>
              <a:stCxn id="1324" idx="2"/>
              <a:endCxn id="132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7" name="Google Shape;1337;p54"/>
            <p:cNvCxnSpPr>
              <a:stCxn id="1325" idx="2"/>
              <a:endCxn id="133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8" name="Google Shape;1338;p54"/>
            <p:cNvCxnSpPr>
              <a:stCxn id="1332" idx="4"/>
              <a:endCxn id="133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9" name="Google Shape;1339;p54"/>
            <p:cNvCxnSpPr>
              <a:stCxn id="1325" idx="3"/>
              <a:endCxn id="132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0" name="Google Shape;1340;p54"/>
            <p:cNvCxnSpPr>
              <a:stCxn id="1326" idx="2"/>
              <a:endCxn id="134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2" name="Google Shape;1342;p54"/>
            <p:cNvCxnSpPr>
              <a:stCxn id="1341" idx="4"/>
              <a:endCxn id="132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3" name="Google Shape;1343;p54"/>
            <p:cNvCxnSpPr>
              <a:stCxn id="1327" idx="1"/>
              <a:endCxn id="132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4" name="Google Shape;1344;p54"/>
            <p:cNvCxnSpPr>
              <a:stCxn id="1328" idx="2"/>
              <a:endCxn id="132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45" name="Google Shape;1345;p5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5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5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5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350" name="Google Shape;1350;p54"/>
            <p:cNvCxnSpPr>
              <a:stCxn id="1349" idx="2"/>
              <a:endCxn id="133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1" name="Google Shape;1351;p54"/>
            <p:cNvCxnSpPr>
              <a:stCxn id="1329" idx="2"/>
              <a:endCxn id="134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2" name="Google Shape;1352;p5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354" name="Google Shape;1354;p54"/>
            <p:cNvCxnSpPr>
              <a:stCxn id="1349" idx="3"/>
              <a:endCxn id="135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5" name="Google Shape;1355;p5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357" name="Google Shape;1357;p54"/>
            <p:cNvCxnSpPr>
              <a:stCxn id="1329" idx="3"/>
              <a:endCxn id="133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8" name="Google Shape;1358;p54"/>
            <p:cNvCxnSpPr>
              <a:stCxn id="1331" idx="2"/>
              <a:endCxn id="135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9" name="Google Shape;1359;p54"/>
            <p:cNvCxnSpPr>
              <a:stCxn id="1356" idx="2"/>
              <a:endCxn id="132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0" name="Google Shape;1360;p54"/>
            <p:cNvCxnSpPr>
              <a:stCxn id="1353" idx="4"/>
              <a:endCxn id="135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54"/>
            <p:cNvCxnSpPr>
              <a:stCxn id="1330" idx="4"/>
              <a:endCxn id="135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62" name="Google Shape;1362;p54"/>
          <p:cNvCxnSpPr>
            <a:stCxn id="1315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320" name="Google Shape;1320;p54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9" name="Google Shape;1369;p55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5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371" name="Google Shape;1371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2" name="Google Shape;1372;p5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5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4" name="Google Shape;1374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375" name="Google Shape;1375;p5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6" name="Google Shape;1376;p55"/>
          <p:cNvCxnSpPr>
            <a:stCxn id="1377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378" name="Google Shape;1378;p5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379" name="Google Shape;1379;p5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391" name="Google Shape;1391;p55"/>
            <p:cNvCxnSpPr>
              <a:stCxn id="1379" idx="2"/>
              <a:endCxn id="138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2" name="Google Shape;1392;p55"/>
            <p:cNvCxnSpPr>
              <a:stCxn id="1380" idx="2"/>
              <a:endCxn id="138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3" name="Google Shape;1393;p55"/>
            <p:cNvCxnSpPr>
              <a:stCxn id="1381" idx="2"/>
              <a:endCxn id="138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4" name="Google Shape;1394;p55"/>
            <p:cNvCxnSpPr>
              <a:stCxn id="1382" idx="2"/>
              <a:endCxn id="138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5" name="Google Shape;1395;p55"/>
            <p:cNvCxnSpPr>
              <a:stCxn id="1389" idx="4"/>
              <a:endCxn id="139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6" name="Google Shape;1396;p55"/>
            <p:cNvCxnSpPr>
              <a:stCxn id="1382" idx="3"/>
              <a:endCxn id="138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7" name="Google Shape;1397;p55"/>
            <p:cNvCxnSpPr>
              <a:stCxn id="1383" idx="2"/>
              <a:endCxn id="139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9" name="Google Shape;1399;p55"/>
            <p:cNvCxnSpPr>
              <a:stCxn id="1398" idx="4"/>
              <a:endCxn id="138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0" name="Google Shape;1400;p55"/>
            <p:cNvCxnSpPr>
              <a:stCxn id="1384" idx="1"/>
              <a:endCxn id="138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1" name="Google Shape;1401;p55"/>
            <p:cNvCxnSpPr>
              <a:stCxn id="1385" idx="2"/>
              <a:endCxn id="138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2" name="Google Shape;1402;p5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5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5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5" name="Google Shape;1405;p5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407" name="Google Shape;1407;p55"/>
            <p:cNvCxnSpPr>
              <a:stCxn id="1406" idx="2"/>
              <a:endCxn id="138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8" name="Google Shape;1408;p55"/>
            <p:cNvCxnSpPr>
              <a:stCxn id="1386" idx="2"/>
              <a:endCxn id="140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9" name="Google Shape;1409;p5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411" name="Google Shape;1411;p55"/>
            <p:cNvCxnSpPr>
              <a:stCxn id="1406" idx="3"/>
              <a:endCxn id="141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2" name="Google Shape;1412;p5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414" name="Google Shape;1414;p55"/>
            <p:cNvCxnSpPr>
              <a:stCxn id="1386" idx="3"/>
              <a:endCxn id="138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5" name="Google Shape;1415;p55"/>
            <p:cNvCxnSpPr>
              <a:stCxn id="1388" idx="2"/>
              <a:endCxn id="141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6" name="Google Shape;1416;p55"/>
            <p:cNvCxnSpPr>
              <a:stCxn id="1413" idx="2"/>
              <a:endCxn id="138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7" name="Google Shape;1417;p55"/>
            <p:cNvCxnSpPr>
              <a:stCxn id="1410" idx="4"/>
              <a:endCxn id="141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55"/>
            <p:cNvCxnSpPr>
              <a:stCxn id="1387" idx="4"/>
              <a:endCxn id="141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19" name="Google Shape;1419;p55"/>
          <p:cNvCxnSpPr>
            <a:stCxn id="1372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377" name="Google Shape;1377;p55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6" name="Google Shape;1426;p56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7" name="Google Shape;1427;p5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428" name="Google Shape;1428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9" name="Google Shape;1429;p5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0" name="Google Shape;1430;p5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31" name="Google Shape;1431;p56"/>
          <p:cNvCxnSpPr>
            <a:stCxn id="1432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33" name="Google Shape;1433;p56"/>
          <p:cNvCxnSpPr>
            <a:stCxn id="1429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32" name="Google Shape;1432;p56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4" name="Google Shape;1434;p5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435" name="Google Shape;1435;p5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447" name="Google Shape;1447;p56"/>
            <p:cNvCxnSpPr>
              <a:stCxn id="1435" idx="2"/>
              <a:endCxn id="143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8" name="Google Shape;1448;p56"/>
            <p:cNvCxnSpPr>
              <a:stCxn id="1436" idx="2"/>
              <a:endCxn id="143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9" name="Google Shape;1449;p56"/>
            <p:cNvCxnSpPr>
              <a:stCxn id="1437" idx="2"/>
              <a:endCxn id="143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0" name="Google Shape;1450;p56"/>
            <p:cNvCxnSpPr>
              <a:stCxn id="1438" idx="2"/>
              <a:endCxn id="144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1" name="Google Shape;1451;p56"/>
            <p:cNvCxnSpPr>
              <a:stCxn id="1445" idx="4"/>
              <a:endCxn id="144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2" name="Google Shape;1452;p56"/>
            <p:cNvCxnSpPr>
              <a:stCxn id="1438" idx="3"/>
              <a:endCxn id="143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3" name="Google Shape;1453;p56"/>
            <p:cNvCxnSpPr>
              <a:stCxn id="1439" idx="2"/>
              <a:endCxn id="145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5" name="Google Shape;1455;p56"/>
            <p:cNvCxnSpPr>
              <a:stCxn id="1454" idx="4"/>
              <a:endCxn id="144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6" name="Google Shape;1456;p56"/>
            <p:cNvCxnSpPr>
              <a:stCxn id="1440" idx="1"/>
              <a:endCxn id="144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7" name="Google Shape;1457;p56"/>
            <p:cNvCxnSpPr>
              <a:stCxn id="1441" idx="2"/>
              <a:endCxn id="144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8" name="Google Shape;1458;p5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5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0" name="Google Shape;1460;p5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1" name="Google Shape;1461;p5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463" name="Google Shape;1463;p56"/>
            <p:cNvCxnSpPr>
              <a:stCxn id="1462" idx="2"/>
              <a:endCxn id="144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4" name="Google Shape;1464;p56"/>
            <p:cNvCxnSpPr>
              <a:stCxn id="1442" idx="2"/>
              <a:endCxn id="146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5" name="Google Shape;1465;p5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467" name="Google Shape;1467;p56"/>
            <p:cNvCxnSpPr>
              <a:stCxn id="1462" idx="3"/>
              <a:endCxn id="146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8" name="Google Shape;1468;p5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470" name="Google Shape;1470;p56"/>
            <p:cNvCxnSpPr>
              <a:stCxn id="1442" idx="3"/>
              <a:endCxn id="144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1" name="Google Shape;1471;p56"/>
            <p:cNvCxnSpPr>
              <a:stCxn id="1444" idx="2"/>
              <a:endCxn id="146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2" name="Google Shape;1472;p56"/>
            <p:cNvCxnSpPr>
              <a:stCxn id="1469" idx="2"/>
              <a:endCxn id="143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3" name="Google Shape;1473;p56"/>
            <p:cNvCxnSpPr>
              <a:stCxn id="1466" idx="4"/>
              <a:endCxn id="146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56"/>
            <p:cNvCxnSpPr>
              <a:stCxn id="1443" idx="4"/>
              <a:endCxn id="146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5" name="Google Shape;1475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476" name="Google Shape;1476;p5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6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sign is a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comparison operator</a:t>
            </a:r>
            <a:endParaRPr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5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4" name="Google Shape;1484;p57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5" name="Google Shape;1485;p5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486" name="Google Shape;1486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7" name="Google Shape;1487;p5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8" name="Google Shape;1488;p5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89" name="Google Shape;1489;p57"/>
          <p:cNvCxnSpPr>
            <a:stCxn id="1490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91" name="Google Shape;1491;p57"/>
          <p:cNvCxnSpPr>
            <a:stCxn id="1487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90" name="Google Shape;1490;p57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5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493" name="Google Shape;1493;p5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505" name="Google Shape;1505;p57"/>
            <p:cNvCxnSpPr>
              <a:stCxn id="1493" idx="2"/>
              <a:endCxn id="149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6" name="Google Shape;1506;p57"/>
            <p:cNvCxnSpPr>
              <a:stCxn id="1494" idx="2"/>
              <a:endCxn id="149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7" name="Google Shape;1507;p57"/>
            <p:cNvCxnSpPr>
              <a:stCxn id="1495" idx="2"/>
              <a:endCxn id="149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8" name="Google Shape;1508;p57"/>
            <p:cNvCxnSpPr>
              <a:stCxn id="1496" idx="2"/>
              <a:endCxn id="150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9" name="Google Shape;1509;p57"/>
            <p:cNvCxnSpPr>
              <a:stCxn id="1503" idx="4"/>
              <a:endCxn id="150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0" name="Google Shape;1510;p57"/>
            <p:cNvCxnSpPr>
              <a:stCxn id="1496" idx="3"/>
              <a:endCxn id="149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1" name="Google Shape;1511;p57"/>
            <p:cNvCxnSpPr>
              <a:stCxn id="1497" idx="2"/>
              <a:endCxn id="151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3" name="Google Shape;1513;p57"/>
            <p:cNvCxnSpPr>
              <a:stCxn id="1512" idx="4"/>
              <a:endCxn id="149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4" name="Google Shape;1514;p57"/>
            <p:cNvCxnSpPr>
              <a:stCxn id="1498" idx="1"/>
              <a:endCxn id="149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5" name="Google Shape;1515;p57"/>
            <p:cNvCxnSpPr>
              <a:stCxn id="1499" idx="2"/>
              <a:endCxn id="150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6" name="Google Shape;1516;p5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5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5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5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521" name="Google Shape;1521;p57"/>
            <p:cNvCxnSpPr>
              <a:stCxn id="1520" idx="2"/>
              <a:endCxn id="150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2" name="Google Shape;1522;p57"/>
            <p:cNvCxnSpPr>
              <a:stCxn id="1500" idx="2"/>
              <a:endCxn id="152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3" name="Google Shape;1523;p5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525" name="Google Shape;1525;p57"/>
            <p:cNvCxnSpPr>
              <a:stCxn id="1520" idx="3"/>
              <a:endCxn id="152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6" name="Google Shape;1526;p5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528" name="Google Shape;1528;p57"/>
            <p:cNvCxnSpPr>
              <a:stCxn id="1500" idx="3"/>
              <a:endCxn id="150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9" name="Google Shape;1529;p57"/>
            <p:cNvCxnSpPr>
              <a:stCxn id="1502" idx="2"/>
              <a:endCxn id="152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0" name="Google Shape;1530;p57"/>
            <p:cNvCxnSpPr>
              <a:stCxn id="1527" idx="2"/>
              <a:endCxn id="149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1" name="Google Shape;1531;p57"/>
            <p:cNvCxnSpPr>
              <a:stCxn id="1524" idx="4"/>
              <a:endCxn id="152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2" name="Google Shape;1532;p57"/>
            <p:cNvCxnSpPr>
              <a:stCxn id="1501" idx="4"/>
              <a:endCxn id="152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3" name="Google Shape;1533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534" name="Google Shape;1534;p57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Comparison operators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used to compare the left and right hand sides.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1476;p56">
            <a:extLst>
              <a:ext uri="{FF2B5EF4-FFF2-40B4-BE49-F238E27FC236}">
                <a16:creationId xmlns:a16="http://schemas.microsoft.com/office/drawing/2014/main" id="{4CE55631-6A3B-4C5D-8102-9E7B4A8C73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1" name="Google Shape;1541;p58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2" name="Google Shape;1542;p5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543" name="Google Shape;154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4" name="Google Shape;1544;p5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5" name="Google Shape;1545;p5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46" name="Google Shape;1546;p58"/>
          <p:cNvCxnSpPr>
            <a:stCxn id="1547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548" name="Google Shape;1548;p58"/>
          <p:cNvCxnSpPr>
            <a:stCxn id="1544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547" name="Google Shape;1547;p58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5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550" name="Google Shape;1550;p5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552" name="Google Shape;1552;p5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553" name="Google Shape;1553;p5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554" name="Google Shape;1554;p5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555" name="Google Shape;1555;p5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556" name="Google Shape;1556;p5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557" name="Google Shape;1557;p5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558" name="Google Shape;1558;p5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559" name="Google Shape;1559;p5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560" name="Google Shape;1560;p5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561" name="Google Shape;1561;p5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562" name="Google Shape;1562;p58"/>
            <p:cNvCxnSpPr>
              <a:stCxn id="1550" idx="2"/>
              <a:endCxn id="155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3" name="Google Shape;1563;p58"/>
            <p:cNvCxnSpPr>
              <a:stCxn id="1551" idx="2"/>
              <a:endCxn id="155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4" name="Google Shape;1564;p58"/>
            <p:cNvCxnSpPr>
              <a:stCxn id="1552" idx="2"/>
              <a:endCxn id="155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5" name="Google Shape;1565;p58"/>
            <p:cNvCxnSpPr>
              <a:stCxn id="1553" idx="2"/>
              <a:endCxn id="156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6" name="Google Shape;1566;p58"/>
            <p:cNvCxnSpPr>
              <a:stCxn id="1560" idx="4"/>
              <a:endCxn id="156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7" name="Google Shape;1567;p58"/>
            <p:cNvCxnSpPr>
              <a:stCxn id="1553" idx="3"/>
              <a:endCxn id="155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8" name="Google Shape;1568;p58"/>
            <p:cNvCxnSpPr>
              <a:stCxn id="1554" idx="2"/>
              <a:endCxn id="156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0" name="Google Shape;1570;p58"/>
            <p:cNvCxnSpPr>
              <a:stCxn id="1569" idx="4"/>
              <a:endCxn id="155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1" name="Google Shape;1571;p58"/>
            <p:cNvCxnSpPr>
              <a:stCxn id="1555" idx="1"/>
              <a:endCxn id="155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2" name="Google Shape;1572;p58"/>
            <p:cNvCxnSpPr>
              <a:stCxn id="1556" idx="2"/>
              <a:endCxn id="155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3" name="Google Shape;1573;p5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5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5" name="Google Shape;1575;p5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5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578" name="Google Shape;1578;p58"/>
            <p:cNvCxnSpPr>
              <a:stCxn id="1577" idx="2"/>
              <a:endCxn id="155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9" name="Google Shape;1579;p58"/>
            <p:cNvCxnSpPr>
              <a:stCxn id="1557" idx="2"/>
              <a:endCxn id="157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0" name="Google Shape;1580;p5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582" name="Google Shape;1582;p58"/>
            <p:cNvCxnSpPr>
              <a:stCxn id="1577" idx="3"/>
              <a:endCxn id="158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3" name="Google Shape;1583;p5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585" name="Google Shape;1585;p58"/>
            <p:cNvCxnSpPr>
              <a:stCxn id="1557" idx="3"/>
              <a:endCxn id="155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6" name="Google Shape;1586;p58"/>
            <p:cNvCxnSpPr>
              <a:stCxn id="1559" idx="2"/>
              <a:endCxn id="158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7" name="Google Shape;1587;p58"/>
            <p:cNvCxnSpPr>
              <a:stCxn id="1584" idx="2"/>
              <a:endCxn id="155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8" name="Google Shape;1588;p58"/>
            <p:cNvCxnSpPr>
              <a:stCxn id="1581" idx="4"/>
              <a:endCxn id="158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58"/>
            <p:cNvCxnSpPr>
              <a:stCxn id="1558" idx="4"/>
              <a:endCxn id="158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0" name="Google Shape;159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1591" name="Google Shape;1591;p5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58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sign means check if the left hand side is 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greater than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right hand side</a:t>
            </a:r>
            <a:endParaRPr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5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9" name="Google Shape;1599;p59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5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601" name="Google Shape;1601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2" name="Google Shape;1602;p5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3" name="Google Shape;1603;p5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04" name="Google Shape;1604;p59"/>
          <p:cNvCxnSpPr>
            <a:stCxn id="1605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606" name="Google Shape;1606;p59"/>
          <p:cNvCxnSpPr>
            <a:stCxn id="1602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605" name="Google Shape;1605;p59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5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608" name="Google Shape;1608;p5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613" name="Google Shape;1613;p5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614" name="Google Shape;1614;p5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615" name="Google Shape;1615;p5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616" name="Google Shape;1616;p5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617" name="Google Shape;1617;p5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618" name="Google Shape;1618;p5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619" name="Google Shape;1619;p5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620" name="Google Shape;1620;p59"/>
            <p:cNvCxnSpPr>
              <a:stCxn id="1608" idx="2"/>
              <a:endCxn id="160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1" name="Google Shape;1621;p59"/>
            <p:cNvCxnSpPr>
              <a:stCxn id="1609" idx="2"/>
              <a:endCxn id="161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2" name="Google Shape;1622;p59"/>
            <p:cNvCxnSpPr>
              <a:stCxn id="1610" idx="2"/>
              <a:endCxn id="161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3" name="Google Shape;1623;p59"/>
            <p:cNvCxnSpPr>
              <a:stCxn id="1611" idx="2"/>
              <a:endCxn id="161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4" name="Google Shape;1624;p59"/>
            <p:cNvCxnSpPr>
              <a:stCxn id="1618" idx="4"/>
              <a:endCxn id="161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5" name="Google Shape;1625;p59"/>
            <p:cNvCxnSpPr>
              <a:stCxn id="1611" idx="3"/>
              <a:endCxn id="161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6" name="Google Shape;1626;p59"/>
            <p:cNvCxnSpPr>
              <a:stCxn id="1612" idx="2"/>
              <a:endCxn id="162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8" name="Google Shape;1628;p59"/>
            <p:cNvCxnSpPr>
              <a:stCxn id="1627" idx="4"/>
              <a:endCxn id="161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9" name="Google Shape;1629;p59"/>
            <p:cNvCxnSpPr>
              <a:stCxn id="1613" idx="1"/>
              <a:endCxn id="161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0" name="Google Shape;1630;p59"/>
            <p:cNvCxnSpPr>
              <a:stCxn id="1614" idx="2"/>
              <a:endCxn id="161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1" name="Google Shape;1631;p5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2" name="Google Shape;1632;p5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3" name="Google Shape;1633;p5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4" name="Google Shape;1634;p5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7" name="Google Shape;1627;p5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636" name="Google Shape;1636;p59"/>
            <p:cNvCxnSpPr>
              <a:stCxn id="1635" idx="2"/>
              <a:endCxn id="161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7" name="Google Shape;1637;p59"/>
            <p:cNvCxnSpPr>
              <a:stCxn id="1615" idx="2"/>
              <a:endCxn id="163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8" name="Google Shape;1638;p5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9" name="Google Shape;1639;p5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640" name="Google Shape;1640;p59"/>
            <p:cNvCxnSpPr>
              <a:stCxn id="1635" idx="3"/>
              <a:endCxn id="163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1" name="Google Shape;1641;p5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643" name="Google Shape;1643;p59"/>
            <p:cNvCxnSpPr>
              <a:stCxn id="1615" idx="3"/>
              <a:endCxn id="161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4" name="Google Shape;1644;p59"/>
            <p:cNvCxnSpPr>
              <a:stCxn id="1617" idx="2"/>
              <a:endCxn id="164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5" name="Google Shape;1645;p59"/>
            <p:cNvCxnSpPr>
              <a:stCxn id="1642" idx="2"/>
              <a:endCxn id="161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6" name="Google Shape;1646;p59"/>
            <p:cNvCxnSpPr>
              <a:stCxn id="1639" idx="4"/>
              <a:endCxn id="164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59"/>
            <p:cNvCxnSpPr>
              <a:stCxn id="1616" idx="4"/>
              <a:endCxn id="164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8" name="Google Shape;1648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1649" name="Google Shape;1649;p5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59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my_age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 greater than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your_guess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6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7" name="Google Shape;1657;p60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8" name="Google Shape;1658;p6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659" name="Google Shape;1659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0" name="Google Shape;1660;p6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1" name="Google Shape;1661;p6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62" name="Google Shape;1662;p60"/>
          <p:cNvCxnSpPr>
            <a:stCxn id="1663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664" name="Google Shape;1664;p60"/>
          <p:cNvCxnSpPr>
            <a:stCxn id="1660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663" name="Google Shape;1663;p60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6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666" name="Google Shape;1666;p6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667" name="Google Shape;1667;p6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668" name="Google Shape;1668;p6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669" name="Google Shape;1669;p6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670" name="Google Shape;1670;p6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671" name="Google Shape;1671;p6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672" name="Google Shape;1672;p6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673" name="Google Shape;1673;p6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674" name="Google Shape;1674;p6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675" name="Google Shape;1675;p6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676" name="Google Shape;1676;p6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677" name="Google Shape;1677;p6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678" name="Google Shape;1678;p60"/>
            <p:cNvCxnSpPr>
              <a:stCxn id="1666" idx="2"/>
              <a:endCxn id="166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9" name="Google Shape;1679;p60"/>
            <p:cNvCxnSpPr>
              <a:stCxn id="1667" idx="2"/>
              <a:endCxn id="166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0" name="Google Shape;1680;p60"/>
            <p:cNvCxnSpPr>
              <a:stCxn id="1668" idx="2"/>
              <a:endCxn id="166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1" name="Google Shape;1681;p60"/>
            <p:cNvCxnSpPr>
              <a:stCxn id="1669" idx="2"/>
              <a:endCxn id="167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2" name="Google Shape;1682;p60"/>
            <p:cNvCxnSpPr>
              <a:stCxn id="1676" idx="4"/>
              <a:endCxn id="167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3" name="Google Shape;1683;p60"/>
            <p:cNvCxnSpPr>
              <a:stCxn id="1669" idx="3"/>
              <a:endCxn id="167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4" name="Google Shape;1684;p60"/>
            <p:cNvCxnSpPr>
              <a:stCxn id="1670" idx="2"/>
              <a:endCxn id="168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6" name="Google Shape;1686;p60"/>
            <p:cNvCxnSpPr>
              <a:stCxn id="1685" idx="4"/>
              <a:endCxn id="167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7" name="Google Shape;1687;p60"/>
            <p:cNvCxnSpPr>
              <a:stCxn id="1671" idx="1"/>
              <a:endCxn id="167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8" name="Google Shape;1688;p60"/>
            <p:cNvCxnSpPr>
              <a:stCxn id="1672" idx="2"/>
              <a:endCxn id="167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9" name="Google Shape;1689;p6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0" name="Google Shape;1690;p6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1" name="Google Shape;1691;p6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2" name="Google Shape;1692;p6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5" name="Google Shape;1685;p6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694" name="Google Shape;1694;p60"/>
            <p:cNvCxnSpPr>
              <a:stCxn id="1693" idx="2"/>
              <a:endCxn id="167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5" name="Google Shape;1695;p60"/>
            <p:cNvCxnSpPr>
              <a:stCxn id="1673" idx="2"/>
              <a:endCxn id="169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6" name="Google Shape;1696;p6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698" name="Google Shape;1698;p60"/>
            <p:cNvCxnSpPr>
              <a:stCxn id="1693" idx="3"/>
              <a:endCxn id="169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9" name="Google Shape;1699;p6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701" name="Google Shape;1701;p60"/>
            <p:cNvCxnSpPr>
              <a:stCxn id="1673" idx="3"/>
              <a:endCxn id="167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2" name="Google Shape;1702;p60"/>
            <p:cNvCxnSpPr>
              <a:stCxn id="1675" idx="2"/>
              <a:endCxn id="170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3" name="Google Shape;1703;p60"/>
            <p:cNvCxnSpPr>
              <a:stCxn id="1700" idx="2"/>
              <a:endCxn id="166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4" name="Google Shape;1704;p60"/>
            <p:cNvCxnSpPr>
              <a:stCxn id="1697" idx="4"/>
              <a:endCxn id="170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5" name="Google Shape;1705;p60"/>
            <p:cNvCxnSpPr>
              <a:stCxn id="1674" idx="4"/>
              <a:endCxn id="170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6" name="Google Shape;1706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1707" name="Google Shape;1707;p6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60"/>
          <p:cNvSpPr txBox="1"/>
          <p:nvPr/>
        </p:nvSpPr>
        <p:spPr>
          <a:xfrm>
            <a:off x="5903775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60"/>
          <p:cNvSpPr txBox="1"/>
          <p:nvPr/>
        </p:nvSpPr>
        <p:spPr>
          <a:xfrm>
            <a:off x="7167888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60"/>
          <p:cNvSpPr txBox="1"/>
          <p:nvPr/>
        </p:nvSpPr>
        <p:spPr>
          <a:xfrm>
            <a:off x="6527401" y="2491500"/>
            <a:ext cx="6786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60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my_age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 greater than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your_guess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8" name="Google Shape;1718;p61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6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720" name="Google Shape;1720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1" name="Google Shape;1721;p6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6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23" name="Google Shape;1723;p61"/>
          <p:cNvCxnSpPr>
            <a:stCxn id="1724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25" name="Google Shape;1725;p61"/>
          <p:cNvCxnSpPr>
            <a:stCxn id="1721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24" name="Google Shape;1724;p61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6" name="Google Shape;1726;p6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727" name="Google Shape;1727;p6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739" name="Google Shape;1739;p61"/>
            <p:cNvCxnSpPr>
              <a:stCxn id="1727" idx="2"/>
              <a:endCxn id="172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0" name="Google Shape;1740;p61"/>
            <p:cNvCxnSpPr>
              <a:stCxn id="1728" idx="2"/>
              <a:endCxn id="172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1" name="Google Shape;1741;p61"/>
            <p:cNvCxnSpPr>
              <a:stCxn id="1729" idx="2"/>
              <a:endCxn id="173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2" name="Google Shape;1742;p61"/>
            <p:cNvCxnSpPr>
              <a:stCxn id="1730" idx="2"/>
              <a:endCxn id="173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3" name="Google Shape;1743;p61"/>
            <p:cNvCxnSpPr>
              <a:stCxn id="1737" idx="4"/>
              <a:endCxn id="173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4" name="Google Shape;1744;p61"/>
            <p:cNvCxnSpPr>
              <a:stCxn id="1730" idx="3"/>
              <a:endCxn id="173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5" name="Google Shape;1745;p61"/>
            <p:cNvCxnSpPr>
              <a:stCxn id="1731" idx="2"/>
              <a:endCxn id="174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61"/>
            <p:cNvCxnSpPr>
              <a:stCxn id="1746" idx="4"/>
              <a:endCxn id="173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61"/>
            <p:cNvCxnSpPr>
              <a:stCxn id="1732" idx="1"/>
              <a:endCxn id="173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9" name="Google Shape;1749;p61"/>
            <p:cNvCxnSpPr>
              <a:stCxn id="1733" idx="2"/>
              <a:endCxn id="173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50" name="Google Shape;1750;p6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1" name="Google Shape;1751;p6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2" name="Google Shape;1752;p6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6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6" name="Google Shape;1746;p6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755" name="Google Shape;1755;p61"/>
            <p:cNvCxnSpPr>
              <a:stCxn id="1754" idx="2"/>
              <a:endCxn id="173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6" name="Google Shape;1756;p61"/>
            <p:cNvCxnSpPr>
              <a:stCxn id="1734" idx="2"/>
              <a:endCxn id="175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57" name="Google Shape;1757;p6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759" name="Google Shape;1759;p61"/>
            <p:cNvCxnSpPr>
              <a:stCxn id="1754" idx="3"/>
              <a:endCxn id="175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60" name="Google Shape;1760;p6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762" name="Google Shape;1762;p61"/>
            <p:cNvCxnSpPr>
              <a:stCxn id="1734" idx="3"/>
              <a:endCxn id="173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3" name="Google Shape;1763;p61"/>
            <p:cNvCxnSpPr>
              <a:stCxn id="1736" idx="2"/>
              <a:endCxn id="176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4" name="Google Shape;1764;p61"/>
            <p:cNvCxnSpPr>
              <a:stCxn id="1761" idx="2"/>
              <a:endCxn id="173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5" name="Google Shape;1765;p61"/>
            <p:cNvCxnSpPr>
              <a:stCxn id="1758" idx="4"/>
              <a:endCxn id="176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61"/>
            <p:cNvCxnSpPr>
              <a:stCxn id="1735" idx="4"/>
              <a:endCxn id="176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7" name="Google Shape;1767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768" name="Google Shape;1768;p6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61"/>
          <p:cNvSpPr txBox="1"/>
          <p:nvPr/>
        </p:nvSpPr>
        <p:spPr>
          <a:xfrm>
            <a:off x="5903775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61"/>
          <p:cNvSpPr txBox="1"/>
          <p:nvPr/>
        </p:nvSpPr>
        <p:spPr>
          <a:xfrm>
            <a:off x="7168538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61"/>
          <p:cNvSpPr txBox="1"/>
          <p:nvPr/>
        </p:nvSpPr>
        <p:spPr>
          <a:xfrm>
            <a:off x="6527388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61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18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61"/>
          <p:cNvSpPr txBox="1"/>
          <p:nvPr/>
        </p:nvSpPr>
        <p:spPr>
          <a:xfrm>
            <a:off x="6527401" y="2491500"/>
            <a:ext cx="6786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6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0" name="Google Shape;1780;p62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6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782" name="Google Shape;178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3" name="Google Shape;1783;p6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6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85" name="Google Shape;1785;p62"/>
          <p:cNvCxnSpPr>
            <a:stCxn id="1786" idx="2"/>
          </p:cNvCxnSpPr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87" name="Google Shape;1787;p62"/>
          <p:cNvCxnSpPr>
            <a:stCxn id="1783" idx="2"/>
          </p:cNvCxnSpPr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86" name="Google Shape;1786;p62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8" name="Google Shape;1788;p6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789" name="Google Shape;1789;p6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801" name="Google Shape;1801;p62"/>
            <p:cNvCxnSpPr>
              <a:stCxn id="1789" idx="2"/>
              <a:endCxn id="179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2" name="Google Shape;1802;p62"/>
            <p:cNvCxnSpPr>
              <a:stCxn id="1790" idx="2"/>
              <a:endCxn id="179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3" name="Google Shape;1803;p62"/>
            <p:cNvCxnSpPr>
              <a:stCxn id="1791" idx="2"/>
              <a:endCxn id="179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4" name="Google Shape;1804;p62"/>
            <p:cNvCxnSpPr>
              <a:stCxn id="1792" idx="2"/>
              <a:endCxn id="179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5" name="Google Shape;1805;p62"/>
            <p:cNvCxnSpPr>
              <a:stCxn id="1799" idx="4"/>
              <a:endCxn id="180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6" name="Google Shape;1806;p62"/>
            <p:cNvCxnSpPr>
              <a:stCxn id="1792" idx="3"/>
              <a:endCxn id="179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7" name="Google Shape;1807;p62"/>
            <p:cNvCxnSpPr>
              <a:stCxn id="1793" idx="2"/>
              <a:endCxn id="180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9" name="Google Shape;1809;p62"/>
            <p:cNvCxnSpPr>
              <a:stCxn id="1808" idx="4"/>
              <a:endCxn id="179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0" name="Google Shape;1810;p62"/>
            <p:cNvCxnSpPr>
              <a:stCxn id="1794" idx="1"/>
              <a:endCxn id="179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1" name="Google Shape;1811;p62"/>
            <p:cNvCxnSpPr>
              <a:stCxn id="1795" idx="2"/>
              <a:endCxn id="179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12" name="Google Shape;1812;p6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3" name="Google Shape;1813;p6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4" name="Google Shape;1814;p6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5" name="Google Shape;1815;p6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817" name="Google Shape;1817;p62"/>
            <p:cNvCxnSpPr>
              <a:stCxn id="1816" idx="2"/>
              <a:endCxn id="179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8" name="Google Shape;1818;p62"/>
            <p:cNvCxnSpPr>
              <a:stCxn id="1796" idx="2"/>
              <a:endCxn id="181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19" name="Google Shape;1819;p6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821" name="Google Shape;1821;p62"/>
            <p:cNvCxnSpPr>
              <a:stCxn id="1816" idx="3"/>
              <a:endCxn id="182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2" name="Google Shape;1822;p6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824" name="Google Shape;1824;p62"/>
            <p:cNvCxnSpPr>
              <a:stCxn id="1796" idx="3"/>
              <a:endCxn id="179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5" name="Google Shape;1825;p62"/>
            <p:cNvCxnSpPr>
              <a:stCxn id="1798" idx="2"/>
              <a:endCxn id="182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6" name="Google Shape;1826;p62"/>
            <p:cNvCxnSpPr>
              <a:stCxn id="1823" idx="2"/>
              <a:endCxn id="179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7" name="Google Shape;1827;p62"/>
            <p:cNvCxnSpPr>
              <a:stCxn id="1820" idx="4"/>
              <a:endCxn id="182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62"/>
            <p:cNvCxnSpPr>
              <a:stCxn id="1797" idx="4"/>
              <a:endCxn id="182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9" name="Google Shape;1829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830" name="Google Shape;1830;p6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p62"/>
          <p:cNvSpPr txBox="1"/>
          <p:nvPr/>
        </p:nvSpPr>
        <p:spPr>
          <a:xfrm>
            <a:off x="5903775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2" name="Google Shape;1832;p62"/>
          <p:cNvSpPr txBox="1"/>
          <p:nvPr/>
        </p:nvSpPr>
        <p:spPr>
          <a:xfrm>
            <a:off x="7168538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62"/>
          <p:cNvSpPr txBox="1"/>
          <p:nvPr/>
        </p:nvSpPr>
        <p:spPr>
          <a:xfrm>
            <a:off x="6527388" y="24915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62"/>
          <p:cNvSpPr txBox="1"/>
          <p:nvPr/>
        </p:nvSpPr>
        <p:spPr>
          <a:xfrm>
            <a:off x="8195850" y="24915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62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18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6" name="Google Shape;1836;p62"/>
          <p:cNvSpPr txBox="1"/>
          <p:nvPr/>
        </p:nvSpPr>
        <p:spPr>
          <a:xfrm>
            <a:off x="6527401" y="2491500"/>
            <a:ext cx="6786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3" name="Google Shape;1843;p63"/>
          <p:cNvSpPr/>
          <p:nvPr/>
        </p:nvSpPr>
        <p:spPr>
          <a:xfrm>
            <a:off x="5499450" y="2624100"/>
            <a:ext cx="2696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6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845" name="Google Shape;1845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6" name="Google Shape;1846;p6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6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6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849" name="Google Shape;1849;p6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851" name="Google Shape;1851;p6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852" name="Google Shape;1852;p6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853" name="Google Shape;1853;p6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854" name="Google Shape;1854;p6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855" name="Google Shape;1855;p6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856" name="Google Shape;1856;p6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857" name="Google Shape;1857;p6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858" name="Google Shape;1858;p6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859" name="Google Shape;1859;p6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860" name="Google Shape;1860;p6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861" name="Google Shape;1861;p63"/>
            <p:cNvCxnSpPr>
              <a:stCxn id="1849" idx="2"/>
              <a:endCxn id="185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2" name="Google Shape;1862;p63"/>
            <p:cNvCxnSpPr>
              <a:stCxn id="1850" idx="2"/>
              <a:endCxn id="185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3" name="Google Shape;1863;p63"/>
            <p:cNvCxnSpPr>
              <a:stCxn id="1851" idx="2"/>
              <a:endCxn id="185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4" name="Google Shape;1864;p63"/>
            <p:cNvCxnSpPr>
              <a:stCxn id="1852" idx="2"/>
              <a:endCxn id="185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5" name="Google Shape;1865;p63"/>
            <p:cNvCxnSpPr>
              <a:stCxn id="1859" idx="4"/>
              <a:endCxn id="186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6" name="Google Shape;1866;p63"/>
            <p:cNvCxnSpPr>
              <a:stCxn id="1852" idx="3"/>
              <a:endCxn id="185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7" name="Google Shape;1867;p63"/>
            <p:cNvCxnSpPr>
              <a:stCxn id="1853" idx="2"/>
              <a:endCxn id="186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9" name="Google Shape;1869;p63"/>
            <p:cNvCxnSpPr>
              <a:stCxn id="1868" idx="4"/>
              <a:endCxn id="185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0" name="Google Shape;1870;p63"/>
            <p:cNvCxnSpPr>
              <a:stCxn id="1854" idx="1"/>
              <a:endCxn id="185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1" name="Google Shape;1871;p63"/>
            <p:cNvCxnSpPr>
              <a:stCxn id="1855" idx="2"/>
              <a:endCxn id="185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72" name="Google Shape;1872;p6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3" name="Google Shape;1873;p6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4" name="Google Shape;1874;p6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5" name="Google Shape;1875;p6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8" name="Google Shape;1868;p6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877" name="Google Shape;1877;p63"/>
            <p:cNvCxnSpPr>
              <a:stCxn id="1876" idx="2"/>
              <a:endCxn id="185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8" name="Google Shape;1878;p63"/>
            <p:cNvCxnSpPr>
              <a:stCxn id="1856" idx="2"/>
              <a:endCxn id="187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79" name="Google Shape;1879;p6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881" name="Google Shape;1881;p63"/>
            <p:cNvCxnSpPr>
              <a:stCxn id="1876" idx="3"/>
              <a:endCxn id="188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2" name="Google Shape;1882;p6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884" name="Google Shape;1884;p63"/>
            <p:cNvCxnSpPr>
              <a:stCxn id="1856" idx="3"/>
              <a:endCxn id="185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5" name="Google Shape;1885;p63"/>
            <p:cNvCxnSpPr>
              <a:stCxn id="1858" idx="2"/>
              <a:endCxn id="188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6" name="Google Shape;1886;p63"/>
            <p:cNvCxnSpPr>
              <a:stCxn id="1883" idx="2"/>
              <a:endCxn id="185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7" name="Google Shape;1887;p63"/>
            <p:cNvCxnSpPr>
              <a:stCxn id="1880" idx="4"/>
              <a:endCxn id="188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63"/>
            <p:cNvCxnSpPr>
              <a:stCxn id="1857" idx="4"/>
              <a:endCxn id="188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9" name="Google Shape;1889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1890" name="Google Shape;1890;p6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63"/>
          <p:cNvSpPr txBox="1"/>
          <p:nvPr/>
        </p:nvSpPr>
        <p:spPr>
          <a:xfrm>
            <a:off x="8195850" y="24915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707550" y="1671175"/>
            <a:ext cx="4453800" cy="3117000"/>
          </a:xfrm>
          <a:prstGeom prst="roundRect">
            <a:avLst>
              <a:gd name="adj" fmla="val 6324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keep_going ==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"Boo!"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 ==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keep_going = </a:t>
            </a:r>
            <a:r>
              <a:rPr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"All done!"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times will </a:t>
            </a:r>
            <a:r>
              <a:rPr lang="en" sz="1600" b="1">
                <a:solidFill>
                  <a:srgbClr val="E93761"/>
                </a:solidFill>
              </a:rPr>
              <a:t>Boo!</a:t>
            </a:r>
            <a:r>
              <a:rPr lang="en" sz="1600"/>
              <a:t> be shown on the screen?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/>
        </p:nvSpPr>
        <p:spPr>
          <a:xfrm>
            <a:off x="4396000" y="2927900"/>
            <a:ext cx="2124900" cy="98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code is trying to be tricky..! Look at the code carefully.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6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98" name="Google Shape;1898;p6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899" name="Google Shape;1899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0" name="Google Shape;1900;p6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1" name="Google Shape;1901;p6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2" name="Google Shape;1902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1903" name="Google Shape;1903;p6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4" name="Google Shape;1904;p6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905" name="Google Shape;1905;p6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917" name="Google Shape;1917;p64"/>
            <p:cNvCxnSpPr>
              <a:stCxn id="1905" idx="2"/>
              <a:endCxn id="190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8" name="Google Shape;1918;p64"/>
            <p:cNvCxnSpPr>
              <a:stCxn id="1906" idx="2"/>
              <a:endCxn id="190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9" name="Google Shape;1919;p64"/>
            <p:cNvCxnSpPr>
              <a:stCxn id="1907" idx="2"/>
              <a:endCxn id="190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0" name="Google Shape;1920;p64"/>
            <p:cNvCxnSpPr>
              <a:stCxn id="1908" idx="2"/>
              <a:endCxn id="191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1" name="Google Shape;1921;p64"/>
            <p:cNvCxnSpPr>
              <a:stCxn id="1915" idx="4"/>
              <a:endCxn id="191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2" name="Google Shape;1922;p64"/>
            <p:cNvCxnSpPr>
              <a:stCxn id="1908" idx="3"/>
              <a:endCxn id="190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3" name="Google Shape;1923;p64"/>
            <p:cNvCxnSpPr>
              <a:stCxn id="1909" idx="2"/>
              <a:endCxn id="192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5" name="Google Shape;1925;p64"/>
            <p:cNvCxnSpPr>
              <a:stCxn id="1924" idx="4"/>
              <a:endCxn id="191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6" name="Google Shape;1926;p64"/>
            <p:cNvCxnSpPr>
              <a:stCxn id="1910" idx="1"/>
              <a:endCxn id="191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7" name="Google Shape;1927;p64"/>
            <p:cNvCxnSpPr>
              <a:stCxn id="1911" idx="2"/>
              <a:endCxn id="191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28" name="Google Shape;1928;p6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9" name="Google Shape;1929;p6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6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1" name="Google Shape;1931;p6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933" name="Google Shape;1933;p64"/>
            <p:cNvCxnSpPr>
              <a:stCxn id="1932" idx="2"/>
              <a:endCxn id="191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4" name="Google Shape;1934;p64"/>
            <p:cNvCxnSpPr>
              <a:stCxn id="1912" idx="2"/>
              <a:endCxn id="193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35" name="Google Shape;1935;p6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937" name="Google Shape;1937;p64"/>
            <p:cNvCxnSpPr>
              <a:stCxn id="1932" idx="3"/>
              <a:endCxn id="193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38" name="Google Shape;1938;p6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940" name="Google Shape;1940;p64"/>
            <p:cNvCxnSpPr>
              <a:stCxn id="1912" idx="3"/>
              <a:endCxn id="191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1" name="Google Shape;1941;p64"/>
            <p:cNvCxnSpPr>
              <a:stCxn id="1914" idx="2"/>
              <a:endCxn id="193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2" name="Google Shape;1942;p64"/>
            <p:cNvCxnSpPr>
              <a:stCxn id="1939" idx="2"/>
              <a:endCxn id="190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3" name="Google Shape;1943;p64"/>
            <p:cNvCxnSpPr>
              <a:stCxn id="1936" idx="4"/>
              <a:endCxn id="193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64"/>
            <p:cNvCxnSpPr>
              <a:stCxn id="1913" idx="4"/>
              <a:endCxn id="193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6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6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51" name="Google Shape;1951;p6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1952" name="Google Shape;195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3" name="Google Shape;1953;p6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6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5" name="Google Shape;1955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1956" name="Google Shape;1956;p6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7" name="Google Shape;1957;p6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958" name="Google Shape;1958;p6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959" name="Google Shape;1959;p6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960" name="Google Shape;1960;p6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961" name="Google Shape;1961;p6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962" name="Google Shape;1962;p6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963" name="Google Shape;1963;p6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964" name="Google Shape;1964;p6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965" name="Google Shape;1965;p6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966" name="Google Shape;1966;p6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967" name="Google Shape;1967;p6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968" name="Google Shape;1968;p6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1969" name="Google Shape;1969;p6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1970" name="Google Shape;1970;p65"/>
            <p:cNvCxnSpPr>
              <a:stCxn id="1958" idx="2"/>
              <a:endCxn id="195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1" name="Google Shape;1971;p65"/>
            <p:cNvCxnSpPr>
              <a:stCxn id="1959" idx="2"/>
              <a:endCxn id="196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2" name="Google Shape;1972;p65"/>
            <p:cNvCxnSpPr>
              <a:stCxn id="1960" idx="2"/>
              <a:endCxn id="196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3" name="Google Shape;1973;p65"/>
            <p:cNvCxnSpPr>
              <a:stCxn id="1961" idx="2"/>
              <a:endCxn id="196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4" name="Google Shape;1974;p65"/>
            <p:cNvCxnSpPr>
              <a:stCxn id="1968" idx="4"/>
              <a:endCxn id="196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5" name="Google Shape;1975;p65"/>
            <p:cNvCxnSpPr>
              <a:stCxn id="1961" idx="3"/>
              <a:endCxn id="196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6" name="Google Shape;1976;p65"/>
            <p:cNvCxnSpPr>
              <a:stCxn id="1962" idx="2"/>
              <a:endCxn id="197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8" name="Google Shape;1978;p65"/>
            <p:cNvCxnSpPr>
              <a:stCxn id="1977" idx="4"/>
              <a:endCxn id="196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9" name="Google Shape;1979;p65"/>
            <p:cNvCxnSpPr>
              <a:stCxn id="1963" idx="1"/>
              <a:endCxn id="196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0" name="Google Shape;1980;p65"/>
            <p:cNvCxnSpPr>
              <a:stCxn id="1964" idx="2"/>
              <a:endCxn id="196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81" name="Google Shape;1981;p6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2" name="Google Shape;1982;p6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3" name="Google Shape;1983;p6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4" name="Google Shape;1984;p6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7" name="Google Shape;1977;p6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1986" name="Google Shape;1986;p65"/>
            <p:cNvCxnSpPr>
              <a:stCxn id="1985" idx="2"/>
              <a:endCxn id="196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7" name="Google Shape;1987;p65"/>
            <p:cNvCxnSpPr>
              <a:stCxn id="1965" idx="2"/>
              <a:endCxn id="198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88" name="Google Shape;1988;p6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1990" name="Google Shape;1990;p65"/>
            <p:cNvCxnSpPr>
              <a:stCxn id="1985" idx="3"/>
              <a:endCxn id="198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1" name="Google Shape;1991;p6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1993" name="Google Shape;1993;p65"/>
            <p:cNvCxnSpPr>
              <a:stCxn id="1965" idx="3"/>
              <a:endCxn id="196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4" name="Google Shape;1994;p65"/>
            <p:cNvCxnSpPr>
              <a:stCxn id="1967" idx="2"/>
              <a:endCxn id="199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5" name="Google Shape;1995;p65"/>
            <p:cNvCxnSpPr>
              <a:stCxn id="1992" idx="2"/>
              <a:endCxn id="196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6" name="Google Shape;1996;p65"/>
            <p:cNvCxnSpPr>
              <a:stCxn id="1989" idx="4"/>
              <a:endCxn id="199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7" name="Google Shape;1997;p65"/>
            <p:cNvCxnSpPr>
              <a:stCxn id="1966" idx="4"/>
              <a:endCxn id="199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8" name="Google Shape;1998;p65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6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6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5" name="Google Shape;2005;p66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6" name="Google Shape;2006;p6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007" name="Google Shape;2007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8" name="Google Shape;2008;p6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6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10" name="Google Shape;2010;p66"/>
          <p:cNvCxnSpPr>
            <a:stCxn id="2011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012" name="Google Shape;2012;p66"/>
          <p:cNvCxnSpPr>
            <a:stCxn id="2008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011" name="Google Shape;2011;p66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2014" name="Google Shape;2014;p6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5" name="Google Shape;2015;p6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016" name="Google Shape;2016;p6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017" name="Google Shape;2017;p6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018" name="Google Shape;2018;p6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019" name="Google Shape;2019;p6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020" name="Google Shape;2020;p6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021" name="Google Shape;2021;p6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022" name="Google Shape;2022;p6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023" name="Google Shape;2023;p6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024" name="Google Shape;2024;p6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025" name="Google Shape;2025;p6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026" name="Google Shape;2026;p6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027" name="Google Shape;2027;p6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028" name="Google Shape;2028;p66"/>
            <p:cNvCxnSpPr>
              <a:stCxn id="2016" idx="2"/>
              <a:endCxn id="201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9" name="Google Shape;2029;p66"/>
            <p:cNvCxnSpPr>
              <a:stCxn id="2017" idx="2"/>
              <a:endCxn id="201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0" name="Google Shape;2030;p66"/>
            <p:cNvCxnSpPr>
              <a:stCxn id="2018" idx="2"/>
              <a:endCxn id="201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1" name="Google Shape;2031;p66"/>
            <p:cNvCxnSpPr>
              <a:stCxn id="2019" idx="2"/>
              <a:endCxn id="202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2" name="Google Shape;2032;p66"/>
            <p:cNvCxnSpPr>
              <a:stCxn id="2026" idx="4"/>
              <a:endCxn id="202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3" name="Google Shape;2033;p66"/>
            <p:cNvCxnSpPr>
              <a:stCxn id="2019" idx="3"/>
              <a:endCxn id="202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4" name="Google Shape;2034;p66"/>
            <p:cNvCxnSpPr>
              <a:stCxn id="2020" idx="2"/>
              <a:endCxn id="203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6" name="Google Shape;2036;p66"/>
            <p:cNvCxnSpPr>
              <a:stCxn id="2035" idx="4"/>
              <a:endCxn id="202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7" name="Google Shape;2037;p66"/>
            <p:cNvCxnSpPr>
              <a:stCxn id="2021" idx="1"/>
              <a:endCxn id="202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8" name="Google Shape;2038;p66"/>
            <p:cNvCxnSpPr>
              <a:stCxn id="2022" idx="2"/>
              <a:endCxn id="202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39" name="Google Shape;2039;p6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6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1" name="Google Shape;2041;p6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2" name="Google Shape;2042;p6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5" name="Google Shape;2035;p6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043" name="Google Shape;2043;p6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044" name="Google Shape;2044;p66"/>
            <p:cNvCxnSpPr>
              <a:stCxn id="2043" idx="2"/>
              <a:endCxn id="202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66"/>
            <p:cNvCxnSpPr>
              <a:stCxn id="2023" idx="2"/>
              <a:endCxn id="204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6" name="Google Shape;2046;p6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Google Shape;2047;p6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048" name="Google Shape;2048;p66"/>
            <p:cNvCxnSpPr>
              <a:stCxn id="2043" idx="3"/>
              <a:endCxn id="204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9" name="Google Shape;2049;p6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p6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051" name="Google Shape;2051;p66"/>
            <p:cNvCxnSpPr>
              <a:stCxn id="2023" idx="3"/>
              <a:endCxn id="202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2" name="Google Shape;2052;p66"/>
            <p:cNvCxnSpPr>
              <a:stCxn id="2025" idx="2"/>
              <a:endCxn id="205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3" name="Google Shape;2053;p66"/>
            <p:cNvCxnSpPr>
              <a:stCxn id="2050" idx="2"/>
              <a:endCxn id="201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4" name="Google Shape;2054;p66"/>
            <p:cNvCxnSpPr>
              <a:stCxn id="2047" idx="4"/>
              <a:endCxn id="205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66"/>
            <p:cNvCxnSpPr>
              <a:stCxn id="2024" idx="4"/>
              <a:endCxn id="205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6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6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2" name="Google Shape;2062;p67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3" name="Google Shape;2063;p6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064" name="Google Shape;2064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5" name="Google Shape;2065;p6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6" name="Google Shape;2066;p6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67" name="Google Shape;2067;p67"/>
          <p:cNvCxnSpPr>
            <a:stCxn id="2068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069" name="Google Shape;2069;p67"/>
          <p:cNvCxnSpPr>
            <a:stCxn id="2065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068" name="Google Shape;2068;p67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2071" name="Google Shape;2071;p6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2" name="Google Shape;2072;p6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073" name="Google Shape;2073;p6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074" name="Google Shape;2074;p6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075" name="Google Shape;2075;p6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076" name="Google Shape;2076;p6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077" name="Google Shape;2077;p6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078" name="Google Shape;2078;p6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079" name="Google Shape;2079;p6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080" name="Google Shape;2080;p6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081" name="Google Shape;2081;p6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082" name="Google Shape;2082;p6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083" name="Google Shape;2083;p6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084" name="Google Shape;2084;p6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085" name="Google Shape;2085;p67"/>
            <p:cNvCxnSpPr>
              <a:stCxn id="2073" idx="2"/>
              <a:endCxn id="207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6" name="Google Shape;2086;p67"/>
            <p:cNvCxnSpPr>
              <a:stCxn id="2074" idx="2"/>
              <a:endCxn id="207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7" name="Google Shape;2087;p67"/>
            <p:cNvCxnSpPr>
              <a:stCxn id="2075" idx="2"/>
              <a:endCxn id="207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8" name="Google Shape;2088;p67"/>
            <p:cNvCxnSpPr>
              <a:stCxn id="2076" idx="2"/>
              <a:endCxn id="208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9" name="Google Shape;2089;p67"/>
            <p:cNvCxnSpPr>
              <a:stCxn id="2083" idx="4"/>
              <a:endCxn id="208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0" name="Google Shape;2090;p67"/>
            <p:cNvCxnSpPr>
              <a:stCxn id="2076" idx="3"/>
              <a:endCxn id="207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1" name="Google Shape;2091;p67"/>
            <p:cNvCxnSpPr>
              <a:stCxn id="2077" idx="2"/>
              <a:endCxn id="209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3" name="Google Shape;2093;p67"/>
            <p:cNvCxnSpPr>
              <a:stCxn id="2092" idx="4"/>
              <a:endCxn id="207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4" name="Google Shape;2094;p67"/>
            <p:cNvCxnSpPr>
              <a:stCxn id="2078" idx="1"/>
              <a:endCxn id="207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5" name="Google Shape;2095;p67"/>
            <p:cNvCxnSpPr>
              <a:stCxn id="2079" idx="2"/>
              <a:endCxn id="208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96" name="Google Shape;2096;p6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p6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6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9" name="Google Shape;2099;p6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2" name="Google Shape;2092;p6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100" name="Google Shape;2100;p6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101" name="Google Shape;2101;p67"/>
            <p:cNvCxnSpPr>
              <a:stCxn id="2100" idx="2"/>
              <a:endCxn id="208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2" name="Google Shape;2102;p67"/>
            <p:cNvCxnSpPr>
              <a:stCxn id="2080" idx="2"/>
              <a:endCxn id="210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3" name="Google Shape;2103;p6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4" name="Google Shape;2104;p6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105" name="Google Shape;2105;p67"/>
            <p:cNvCxnSpPr>
              <a:stCxn id="2100" idx="3"/>
              <a:endCxn id="210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6" name="Google Shape;2106;p6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7" name="Google Shape;2107;p6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108" name="Google Shape;2108;p67"/>
            <p:cNvCxnSpPr>
              <a:stCxn id="2080" idx="3"/>
              <a:endCxn id="208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9" name="Google Shape;2109;p67"/>
            <p:cNvCxnSpPr>
              <a:stCxn id="2082" idx="2"/>
              <a:endCxn id="210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0" name="Google Shape;2110;p67"/>
            <p:cNvCxnSpPr>
              <a:stCxn id="2107" idx="2"/>
              <a:endCxn id="207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1" name="Google Shape;2111;p67"/>
            <p:cNvCxnSpPr>
              <a:stCxn id="2104" idx="4"/>
              <a:endCxn id="210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67"/>
            <p:cNvCxnSpPr>
              <a:stCxn id="2081" idx="4"/>
              <a:endCxn id="210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6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6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9" name="Google Shape;2119;p68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0" name="Google Shape;2120;p6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121" name="Google Shape;2121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2" name="Google Shape;2122;p6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3" name="Google Shape;2123;p6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24" name="Google Shape;2124;p68"/>
          <p:cNvCxnSpPr>
            <a:stCxn id="2125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126" name="Google Shape;2126;p68"/>
          <p:cNvCxnSpPr>
            <a:stCxn id="2122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125" name="Google Shape;2125;p68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6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128" name="Google Shape;2128;p6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129" name="Google Shape;2129;p6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130" name="Google Shape;2130;p6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131" name="Google Shape;2131;p6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132" name="Google Shape;2132;p6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133" name="Google Shape;2133;p6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134" name="Google Shape;2134;p6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135" name="Google Shape;2135;p6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136" name="Google Shape;2136;p6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137" name="Google Shape;2137;p6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138" name="Google Shape;2138;p6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139" name="Google Shape;2139;p6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140" name="Google Shape;2140;p68"/>
            <p:cNvCxnSpPr>
              <a:stCxn id="2128" idx="2"/>
              <a:endCxn id="212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1" name="Google Shape;2141;p68"/>
            <p:cNvCxnSpPr>
              <a:stCxn id="2129" idx="2"/>
              <a:endCxn id="213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2" name="Google Shape;2142;p68"/>
            <p:cNvCxnSpPr>
              <a:stCxn id="2130" idx="2"/>
              <a:endCxn id="213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3" name="Google Shape;2143;p68"/>
            <p:cNvCxnSpPr>
              <a:stCxn id="2131" idx="2"/>
              <a:endCxn id="213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4" name="Google Shape;2144;p68"/>
            <p:cNvCxnSpPr>
              <a:stCxn id="2138" idx="4"/>
              <a:endCxn id="213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5" name="Google Shape;2145;p68"/>
            <p:cNvCxnSpPr>
              <a:stCxn id="2131" idx="3"/>
              <a:endCxn id="213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6" name="Google Shape;2146;p68"/>
            <p:cNvCxnSpPr>
              <a:stCxn id="2132" idx="2"/>
              <a:endCxn id="214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8" name="Google Shape;2148;p68"/>
            <p:cNvCxnSpPr>
              <a:stCxn id="2147" idx="4"/>
              <a:endCxn id="213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9" name="Google Shape;2149;p68"/>
            <p:cNvCxnSpPr>
              <a:stCxn id="2133" idx="1"/>
              <a:endCxn id="213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0" name="Google Shape;2150;p68"/>
            <p:cNvCxnSpPr>
              <a:stCxn id="2134" idx="2"/>
              <a:endCxn id="213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1" name="Google Shape;2151;p6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6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6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6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7" name="Google Shape;2147;p6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155" name="Google Shape;2155;p6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156" name="Google Shape;2156;p68"/>
            <p:cNvCxnSpPr>
              <a:stCxn id="2155" idx="2"/>
              <a:endCxn id="213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7" name="Google Shape;2157;p68"/>
            <p:cNvCxnSpPr>
              <a:stCxn id="2135" idx="2"/>
              <a:endCxn id="215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8" name="Google Shape;2158;p6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9" name="Google Shape;2159;p6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160" name="Google Shape;2160;p68"/>
            <p:cNvCxnSpPr>
              <a:stCxn id="2155" idx="3"/>
              <a:endCxn id="215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61" name="Google Shape;2161;p6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2" name="Google Shape;2162;p6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163" name="Google Shape;2163;p68"/>
            <p:cNvCxnSpPr>
              <a:stCxn id="2135" idx="3"/>
              <a:endCxn id="213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4" name="Google Shape;2164;p68"/>
            <p:cNvCxnSpPr>
              <a:stCxn id="2137" idx="2"/>
              <a:endCxn id="216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5" name="Google Shape;2165;p68"/>
            <p:cNvCxnSpPr>
              <a:stCxn id="2162" idx="2"/>
              <a:endCxn id="213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6" name="Google Shape;2166;p68"/>
            <p:cNvCxnSpPr>
              <a:stCxn id="2159" idx="4"/>
              <a:endCxn id="216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68"/>
            <p:cNvCxnSpPr>
              <a:stCxn id="2136" idx="4"/>
              <a:endCxn id="216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68" name="Google Shape;2168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169" name="Google Shape;2169;p68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sign is another </a:t>
            </a:r>
            <a:r>
              <a:rPr lang="en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comparison operator</a:t>
            </a:r>
            <a:endParaRPr sz="1600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2071;p67">
            <a:extLst>
              <a:ext uri="{FF2B5EF4-FFF2-40B4-BE49-F238E27FC236}">
                <a16:creationId xmlns:a16="http://schemas.microsoft.com/office/drawing/2014/main" id="{31C72C86-E397-40D3-916B-C17B2844B3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6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6" name="Google Shape;2176;p69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6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178" name="Google Shape;2178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9" name="Google Shape;2179;p6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6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81" name="Google Shape;2181;p69"/>
          <p:cNvCxnSpPr>
            <a:stCxn id="2182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183" name="Google Shape;2183;p69"/>
          <p:cNvCxnSpPr>
            <a:stCxn id="2179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182" name="Google Shape;2182;p69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4" name="Google Shape;2184;p6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185" name="Google Shape;2185;p6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186" name="Google Shape;2186;p6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187" name="Google Shape;2187;p6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188" name="Google Shape;2188;p6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189" name="Google Shape;2189;p6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190" name="Google Shape;2190;p6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191" name="Google Shape;2191;p6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192" name="Google Shape;2192;p6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193" name="Google Shape;2193;p6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194" name="Google Shape;2194;p6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195" name="Google Shape;2195;p6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196" name="Google Shape;2196;p6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197" name="Google Shape;2197;p69"/>
            <p:cNvCxnSpPr>
              <a:stCxn id="2185" idx="2"/>
              <a:endCxn id="218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8" name="Google Shape;2198;p69"/>
            <p:cNvCxnSpPr>
              <a:stCxn id="2186" idx="2"/>
              <a:endCxn id="218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9" name="Google Shape;2199;p69"/>
            <p:cNvCxnSpPr>
              <a:stCxn id="2187" idx="2"/>
              <a:endCxn id="218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0" name="Google Shape;2200;p69"/>
            <p:cNvCxnSpPr>
              <a:stCxn id="2188" idx="2"/>
              <a:endCxn id="219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1" name="Google Shape;2201;p69"/>
            <p:cNvCxnSpPr>
              <a:stCxn id="2195" idx="4"/>
              <a:endCxn id="219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2" name="Google Shape;2202;p69"/>
            <p:cNvCxnSpPr>
              <a:stCxn id="2188" idx="3"/>
              <a:endCxn id="218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3" name="Google Shape;2203;p69"/>
            <p:cNvCxnSpPr>
              <a:stCxn id="2189" idx="2"/>
              <a:endCxn id="220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5" name="Google Shape;2205;p69"/>
            <p:cNvCxnSpPr>
              <a:stCxn id="2204" idx="4"/>
              <a:endCxn id="219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6" name="Google Shape;2206;p69"/>
            <p:cNvCxnSpPr>
              <a:stCxn id="2190" idx="1"/>
              <a:endCxn id="219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7" name="Google Shape;2207;p69"/>
            <p:cNvCxnSpPr>
              <a:stCxn id="2191" idx="2"/>
              <a:endCxn id="219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08" name="Google Shape;2208;p6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9" name="Google Shape;2209;p6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0" name="Google Shape;2210;p6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1" name="Google Shape;2211;p6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4" name="Google Shape;2204;p6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212" name="Google Shape;2212;p6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213" name="Google Shape;2213;p69"/>
            <p:cNvCxnSpPr>
              <a:stCxn id="2212" idx="2"/>
              <a:endCxn id="219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4" name="Google Shape;2214;p69"/>
            <p:cNvCxnSpPr>
              <a:stCxn id="2192" idx="2"/>
              <a:endCxn id="221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5" name="Google Shape;2215;p6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217" name="Google Shape;2217;p69"/>
            <p:cNvCxnSpPr>
              <a:stCxn id="2212" idx="3"/>
              <a:endCxn id="221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8" name="Google Shape;2218;p6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9" name="Google Shape;2219;p6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220" name="Google Shape;2220;p69"/>
            <p:cNvCxnSpPr>
              <a:stCxn id="2192" idx="3"/>
              <a:endCxn id="219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1" name="Google Shape;2221;p69"/>
            <p:cNvCxnSpPr>
              <a:stCxn id="2194" idx="2"/>
              <a:endCxn id="221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2" name="Google Shape;2222;p69"/>
            <p:cNvCxnSpPr>
              <a:stCxn id="2219" idx="2"/>
              <a:endCxn id="218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3" name="Google Shape;2223;p69"/>
            <p:cNvCxnSpPr>
              <a:stCxn id="2216" idx="4"/>
              <a:endCxn id="221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69"/>
            <p:cNvCxnSpPr>
              <a:stCxn id="2193" idx="4"/>
              <a:endCxn id="221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5" name="Google Shape;2225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2226" name="Google Shape;2226;p6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69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sign means check if the left hand side is 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than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right hand side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7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7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4" name="Google Shape;2234;p70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7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236" name="Google Shape;2236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7" name="Google Shape;2237;p7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8" name="Google Shape;2238;p7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39" name="Google Shape;2239;p70"/>
          <p:cNvCxnSpPr>
            <a:stCxn id="2240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241" name="Google Shape;2241;p70"/>
          <p:cNvCxnSpPr>
            <a:stCxn id="2237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240" name="Google Shape;2240;p70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2" name="Google Shape;2242;p7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243" name="Google Shape;2243;p7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244" name="Google Shape;2244;p7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245" name="Google Shape;2245;p7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246" name="Google Shape;2246;p7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247" name="Google Shape;2247;p7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248" name="Google Shape;2248;p7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249" name="Google Shape;2249;p7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250" name="Google Shape;2250;p7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251" name="Google Shape;2251;p7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252" name="Google Shape;2252;p7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253" name="Google Shape;2253;p7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254" name="Google Shape;2254;p7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255" name="Google Shape;2255;p70"/>
            <p:cNvCxnSpPr>
              <a:stCxn id="2243" idx="2"/>
              <a:endCxn id="224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6" name="Google Shape;2256;p70"/>
            <p:cNvCxnSpPr>
              <a:stCxn id="2244" idx="2"/>
              <a:endCxn id="224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7" name="Google Shape;2257;p70"/>
            <p:cNvCxnSpPr>
              <a:stCxn id="2245" idx="2"/>
              <a:endCxn id="224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8" name="Google Shape;2258;p70"/>
            <p:cNvCxnSpPr>
              <a:stCxn id="2246" idx="2"/>
              <a:endCxn id="225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9" name="Google Shape;2259;p70"/>
            <p:cNvCxnSpPr>
              <a:stCxn id="2253" idx="4"/>
              <a:endCxn id="225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0" name="Google Shape;2260;p70"/>
            <p:cNvCxnSpPr>
              <a:stCxn id="2246" idx="3"/>
              <a:endCxn id="224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1" name="Google Shape;2261;p70"/>
            <p:cNvCxnSpPr>
              <a:stCxn id="2247" idx="2"/>
              <a:endCxn id="226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3" name="Google Shape;2263;p70"/>
            <p:cNvCxnSpPr>
              <a:stCxn id="2262" idx="4"/>
              <a:endCxn id="224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4" name="Google Shape;2264;p70"/>
            <p:cNvCxnSpPr>
              <a:stCxn id="2248" idx="1"/>
              <a:endCxn id="224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5" name="Google Shape;2265;p70"/>
            <p:cNvCxnSpPr>
              <a:stCxn id="2249" idx="2"/>
              <a:endCxn id="225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66" name="Google Shape;2266;p7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7" name="Google Shape;2267;p7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8" name="Google Shape;2268;p7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9" name="Google Shape;2269;p7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2" name="Google Shape;2262;p7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270" name="Google Shape;2270;p7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271" name="Google Shape;2271;p70"/>
            <p:cNvCxnSpPr>
              <a:stCxn id="2270" idx="2"/>
              <a:endCxn id="225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2" name="Google Shape;2272;p70"/>
            <p:cNvCxnSpPr>
              <a:stCxn id="2250" idx="2"/>
              <a:endCxn id="227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3" name="Google Shape;2273;p7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4" name="Google Shape;2274;p7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275" name="Google Shape;2275;p70"/>
            <p:cNvCxnSpPr>
              <a:stCxn id="2270" idx="3"/>
              <a:endCxn id="227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6" name="Google Shape;2276;p7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7" name="Google Shape;2277;p7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278" name="Google Shape;2278;p70"/>
            <p:cNvCxnSpPr>
              <a:stCxn id="2250" idx="3"/>
              <a:endCxn id="225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9" name="Google Shape;2279;p70"/>
            <p:cNvCxnSpPr>
              <a:stCxn id="2252" idx="2"/>
              <a:endCxn id="227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0" name="Google Shape;2280;p70"/>
            <p:cNvCxnSpPr>
              <a:stCxn id="2277" idx="2"/>
              <a:endCxn id="224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1" name="Google Shape;2281;p70"/>
            <p:cNvCxnSpPr>
              <a:stCxn id="2274" idx="4"/>
              <a:endCxn id="227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2" name="Google Shape;2282;p70"/>
            <p:cNvCxnSpPr>
              <a:stCxn id="2251" idx="4"/>
              <a:endCxn id="227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83" name="Google Shape;2283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2284" name="Google Shape;2284;p7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70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my_age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 less than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your_guess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7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7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2" name="Google Shape;2292;p71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3" name="Google Shape;2293;p7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294" name="Google Shape;2294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5" name="Google Shape;2295;p7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6" name="Google Shape;2296;p7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97" name="Google Shape;2297;p71"/>
          <p:cNvCxnSpPr>
            <a:stCxn id="2298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299" name="Google Shape;2299;p71"/>
          <p:cNvCxnSpPr>
            <a:stCxn id="2295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298" name="Google Shape;2298;p71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7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301" name="Google Shape;2301;p7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313" name="Google Shape;2313;p71"/>
            <p:cNvCxnSpPr>
              <a:stCxn id="2301" idx="2"/>
              <a:endCxn id="230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4" name="Google Shape;2314;p71"/>
            <p:cNvCxnSpPr>
              <a:stCxn id="2302" idx="2"/>
              <a:endCxn id="230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5" name="Google Shape;2315;p71"/>
            <p:cNvCxnSpPr>
              <a:stCxn id="2303" idx="2"/>
              <a:endCxn id="230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6" name="Google Shape;2316;p71"/>
            <p:cNvCxnSpPr>
              <a:stCxn id="2304" idx="2"/>
              <a:endCxn id="231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7" name="Google Shape;2317;p71"/>
            <p:cNvCxnSpPr>
              <a:stCxn id="2311" idx="4"/>
              <a:endCxn id="231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8" name="Google Shape;2318;p71"/>
            <p:cNvCxnSpPr>
              <a:stCxn id="2304" idx="3"/>
              <a:endCxn id="230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9" name="Google Shape;2319;p71"/>
            <p:cNvCxnSpPr>
              <a:stCxn id="2305" idx="2"/>
              <a:endCxn id="232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1" name="Google Shape;2321;p71"/>
            <p:cNvCxnSpPr>
              <a:stCxn id="2320" idx="4"/>
              <a:endCxn id="230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2" name="Google Shape;2322;p71"/>
            <p:cNvCxnSpPr>
              <a:stCxn id="2306" idx="1"/>
              <a:endCxn id="230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3" name="Google Shape;2323;p71"/>
            <p:cNvCxnSpPr>
              <a:stCxn id="2307" idx="2"/>
              <a:endCxn id="230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4" name="Google Shape;2324;p7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5" name="Google Shape;2325;p7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6" name="Google Shape;2326;p7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7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329" name="Google Shape;2329;p71"/>
            <p:cNvCxnSpPr>
              <a:stCxn id="2328" idx="2"/>
              <a:endCxn id="231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0" name="Google Shape;2330;p71"/>
            <p:cNvCxnSpPr>
              <a:stCxn id="2308" idx="2"/>
              <a:endCxn id="232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31" name="Google Shape;2331;p7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333" name="Google Shape;2333;p71"/>
            <p:cNvCxnSpPr>
              <a:stCxn id="2328" idx="3"/>
              <a:endCxn id="233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34" name="Google Shape;2334;p7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336" name="Google Shape;2336;p71"/>
            <p:cNvCxnSpPr>
              <a:stCxn id="2308" idx="3"/>
              <a:endCxn id="230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7" name="Google Shape;2337;p71"/>
            <p:cNvCxnSpPr>
              <a:stCxn id="2310" idx="2"/>
              <a:endCxn id="233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8" name="Google Shape;2338;p71"/>
            <p:cNvCxnSpPr>
              <a:stCxn id="2335" idx="2"/>
              <a:endCxn id="230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9" name="Google Shape;2339;p71"/>
            <p:cNvCxnSpPr>
              <a:stCxn id="2332" idx="4"/>
              <a:endCxn id="233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71"/>
            <p:cNvCxnSpPr>
              <a:stCxn id="2309" idx="4"/>
              <a:endCxn id="233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1" name="Google Shape;2341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2342" name="Google Shape;2342;p7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71"/>
          <p:cNvSpPr txBox="1"/>
          <p:nvPr/>
        </p:nvSpPr>
        <p:spPr>
          <a:xfrm>
            <a:off x="5903775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4" name="Google Shape;2344;p71"/>
          <p:cNvSpPr txBox="1"/>
          <p:nvPr/>
        </p:nvSpPr>
        <p:spPr>
          <a:xfrm>
            <a:off x="6527401" y="2948700"/>
            <a:ext cx="6720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5" name="Google Shape;2345;p71"/>
          <p:cNvSpPr txBox="1"/>
          <p:nvPr/>
        </p:nvSpPr>
        <p:spPr>
          <a:xfrm>
            <a:off x="7168538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6" name="Google Shape;2346;p71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my_age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 less than 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your_guess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7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7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3" name="Google Shape;2353;p72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4" name="Google Shape;2354;p7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355" name="Google Shape;2355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6" name="Google Shape;2356;p7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7" name="Google Shape;2357;p7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58" name="Google Shape;2358;p72"/>
          <p:cNvCxnSpPr>
            <a:stCxn id="2359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360" name="Google Shape;2360;p72"/>
          <p:cNvCxnSpPr>
            <a:stCxn id="2356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359" name="Google Shape;2359;p72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1" name="Google Shape;2361;p7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362" name="Google Shape;2362;p7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363" name="Google Shape;2363;p7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364" name="Google Shape;2364;p7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365" name="Google Shape;2365;p7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366" name="Google Shape;2366;p7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367" name="Google Shape;2367;p7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368" name="Google Shape;2368;p7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369" name="Google Shape;2369;p7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370" name="Google Shape;2370;p7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371" name="Google Shape;2371;p7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372" name="Google Shape;2372;p7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373" name="Google Shape;2373;p7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374" name="Google Shape;2374;p72"/>
            <p:cNvCxnSpPr>
              <a:stCxn id="2362" idx="2"/>
              <a:endCxn id="236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5" name="Google Shape;2375;p72"/>
            <p:cNvCxnSpPr>
              <a:stCxn id="2363" idx="2"/>
              <a:endCxn id="236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6" name="Google Shape;2376;p72"/>
            <p:cNvCxnSpPr>
              <a:stCxn id="2364" idx="2"/>
              <a:endCxn id="236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7" name="Google Shape;2377;p72"/>
            <p:cNvCxnSpPr>
              <a:stCxn id="2365" idx="2"/>
              <a:endCxn id="237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8" name="Google Shape;2378;p72"/>
            <p:cNvCxnSpPr>
              <a:stCxn id="2372" idx="4"/>
              <a:endCxn id="237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9" name="Google Shape;2379;p72"/>
            <p:cNvCxnSpPr>
              <a:stCxn id="2365" idx="3"/>
              <a:endCxn id="236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0" name="Google Shape;2380;p72"/>
            <p:cNvCxnSpPr>
              <a:stCxn id="2366" idx="2"/>
              <a:endCxn id="238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2" name="Google Shape;2382;p72"/>
            <p:cNvCxnSpPr>
              <a:stCxn id="2381" idx="4"/>
              <a:endCxn id="236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3" name="Google Shape;2383;p72"/>
            <p:cNvCxnSpPr>
              <a:stCxn id="2367" idx="1"/>
              <a:endCxn id="236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4" name="Google Shape;2384;p72"/>
            <p:cNvCxnSpPr>
              <a:stCxn id="2368" idx="2"/>
              <a:endCxn id="236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5" name="Google Shape;2385;p7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7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7" name="Google Shape;2387;p7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8" name="Google Shape;2388;p7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1" name="Google Shape;2381;p7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389" name="Google Shape;2389;p7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390" name="Google Shape;2390;p72"/>
            <p:cNvCxnSpPr>
              <a:stCxn id="2389" idx="2"/>
              <a:endCxn id="237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1" name="Google Shape;2391;p72"/>
            <p:cNvCxnSpPr>
              <a:stCxn id="2369" idx="2"/>
              <a:endCxn id="238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92" name="Google Shape;2392;p7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7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394" name="Google Shape;2394;p72"/>
            <p:cNvCxnSpPr>
              <a:stCxn id="2389" idx="3"/>
              <a:endCxn id="239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95" name="Google Shape;2395;p7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6" name="Google Shape;2396;p7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397" name="Google Shape;2397;p72"/>
            <p:cNvCxnSpPr>
              <a:stCxn id="2369" idx="3"/>
              <a:endCxn id="237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8" name="Google Shape;2398;p72"/>
            <p:cNvCxnSpPr>
              <a:stCxn id="2371" idx="2"/>
              <a:endCxn id="239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9" name="Google Shape;2399;p72"/>
            <p:cNvCxnSpPr>
              <a:stCxn id="2396" idx="2"/>
              <a:endCxn id="236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0" name="Google Shape;2400;p72"/>
            <p:cNvCxnSpPr>
              <a:stCxn id="2393" idx="4"/>
              <a:endCxn id="239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1" name="Google Shape;2401;p72"/>
            <p:cNvCxnSpPr>
              <a:stCxn id="2370" idx="4"/>
              <a:endCxn id="239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2" name="Google Shape;2402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2403" name="Google Shape;2403;p7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72"/>
          <p:cNvSpPr txBox="1"/>
          <p:nvPr/>
        </p:nvSpPr>
        <p:spPr>
          <a:xfrm>
            <a:off x="5903775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72"/>
          <p:cNvSpPr txBox="1"/>
          <p:nvPr/>
        </p:nvSpPr>
        <p:spPr>
          <a:xfrm>
            <a:off x="6527388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72"/>
          <p:cNvSpPr txBox="1"/>
          <p:nvPr/>
        </p:nvSpPr>
        <p:spPr>
          <a:xfrm>
            <a:off x="7168538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72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18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72"/>
          <p:cNvSpPr txBox="1"/>
          <p:nvPr/>
        </p:nvSpPr>
        <p:spPr>
          <a:xfrm>
            <a:off x="6527401" y="2948700"/>
            <a:ext cx="6720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7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7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5" name="Google Shape;2415;p73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6" name="Google Shape;2416;p7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417" name="Google Shape;2417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8" name="Google Shape;2418;p7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7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20" name="Google Shape;2420;p73"/>
          <p:cNvCxnSpPr>
            <a:stCxn id="2421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22" name="Google Shape;2422;p73"/>
          <p:cNvCxnSpPr>
            <a:stCxn id="2418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421" name="Google Shape;2421;p73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3" name="Google Shape;2423;p7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424" name="Google Shape;2424;p7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425" name="Google Shape;2425;p7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426" name="Google Shape;2426;p7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427" name="Google Shape;2427;p7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428" name="Google Shape;2428;p7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429" name="Google Shape;2429;p7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430" name="Google Shape;2430;p7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431" name="Google Shape;2431;p7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432" name="Google Shape;2432;p7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433" name="Google Shape;2433;p7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434" name="Google Shape;2434;p7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435" name="Google Shape;2435;p7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436" name="Google Shape;2436;p73"/>
            <p:cNvCxnSpPr>
              <a:stCxn id="2424" idx="2"/>
              <a:endCxn id="242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7" name="Google Shape;2437;p73"/>
            <p:cNvCxnSpPr>
              <a:stCxn id="2425" idx="2"/>
              <a:endCxn id="242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8" name="Google Shape;2438;p73"/>
            <p:cNvCxnSpPr>
              <a:stCxn id="2426" idx="2"/>
              <a:endCxn id="242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9" name="Google Shape;2439;p73"/>
            <p:cNvCxnSpPr>
              <a:stCxn id="2427" idx="2"/>
              <a:endCxn id="243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0" name="Google Shape;2440;p73"/>
            <p:cNvCxnSpPr>
              <a:stCxn id="2434" idx="4"/>
              <a:endCxn id="243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1" name="Google Shape;2441;p73"/>
            <p:cNvCxnSpPr>
              <a:stCxn id="2427" idx="3"/>
              <a:endCxn id="242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2" name="Google Shape;2442;p73"/>
            <p:cNvCxnSpPr>
              <a:stCxn id="2428" idx="2"/>
              <a:endCxn id="244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4" name="Google Shape;2444;p73"/>
            <p:cNvCxnSpPr>
              <a:stCxn id="2443" idx="4"/>
              <a:endCxn id="242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5" name="Google Shape;2445;p73"/>
            <p:cNvCxnSpPr>
              <a:stCxn id="2429" idx="1"/>
              <a:endCxn id="243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6" name="Google Shape;2446;p73"/>
            <p:cNvCxnSpPr>
              <a:stCxn id="2430" idx="2"/>
              <a:endCxn id="243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47" name="Google Shape;2447;p7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8" name="Google Shape;2448;p7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9" name="Google Shape;2449;p7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0" name="Google Shape;2450;p7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3" name="Google Shape;2443;p7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451" name="Google Shape;2451;p7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452" name="Google Shape;2452;p73"/>
            <p:cNvCxnSpPr>
              <a:stCxn id="2451" idx="2"/>
              <a:endCxn id="243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3" name="Google Shape;2453;p73"/>
            <p:cNvCxnSpPr>
              <a:stCxn id="2431" idx="2"/>
              <a:endCxn id="245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4" name="Google Shape;2454;p7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5" name="Google Shape;2455;p7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456" name="Google Shape;2456;p73"/>
            <p:cNvCxnSpPr>
              <a:stCxn id="2451" idx="3"/>
              <a:endCxn id="245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7" name="Google Shape;2457;p7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8" name="Google Shape;2458;p7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459" name="Google Shape;2459;p73"/>
            <p:cNvCxnSpPr>
              <a:stCxn id="2431" idx="3"/>
              <a:endCxn id="243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0" name="Google Shape;2460;p73"/>
            <p:cNvCxnSpPr>
              <a:stCxn id="2433" idx="2"/>
              <a:endCxn id="245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1" name="Google Shape;2461;p73"/>
            <p:cNvCxnSpPr>
              <a:stCxn id="2458" idx="2"/>
              <a:endCxn id="242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2" name="Google Shape;2462;p73"/>
            <p:cNvCxnSpPr>
              <a:stCxn id="2455" idx="4"/>
              <a:endCxn id="245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73"/>
            <p:cNvCxnSpPr>
              <a:stCxn id="2432" idx="4"/>
              <a:endCxn id="245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4" name="Google Shape;2464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2465" name="Google Shape;2465;p7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66" name="Google Shape;2466;p73"/>
          <p:cNvSpPr txBox="1"/>
          <p:nvPr/>
        </p:nvSpPr>
        <p:spPr>
          <a:xfrm>
            <a:off x="5903775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7" name="Google Shape;2467;p73"/>
          <p:cNvSpPr txBox="1"/>
          <p:nvPr/>
        </p:nvSpPr>
        <p:spPr>
          <a:xfrm>
            <a:off x="6527388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8" name="Google Shape;2468;p73"/>
          <p:cNvSpPr txBox="1"/>
          <p:nvPr/>
        </p:nvSpPr>
        <p:spPr>
          <a:xfrm>
            <a:off x="7168538" y="2948700"/>
            <a:ext cx="6405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73"/>
          <p:cNvSpPr txBox="1"/>
          <p:nvPr/>
        </p:nvSpPr>
        <p:spPr>
          <a:xfrm>
            <a:off x="8195850" y="26439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73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18</a:t>
            </a: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73"/>
          <p:cNvSpPr txBox="1"/>
          <p:nvPr/>
        </p:nvSpPr>
        <p:spPr>
          <a:xfrm>
            <a:off x="6527401" y="2948700"/>
            <a:ext cx="6720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357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comparison operators to check for numbers which are less than or greater than other numbers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use the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/>
              <a:t> module to generate random numbers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7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7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8" name="Google Shape;2478;p74"/>
          <p:cNvSpPr/>
          <p:nvPr/>
        </p:nvSpPr>
        <p:spPr>
          <a:xfrm>
            <a:off x="5499450" y="3081300"/>
            <a:ext cx="29187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7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480" name="Google Shape;2480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1" name="Google Shape;2481;p7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2" name="Google Shape;2482;p7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83" name="Google Shape;2483;p74"/>
          <p:cNvCxnSpPr>
            <a:stCxn id="2484" idx="2"/>
          </p:cNvCxnSpPr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85" name="Google Shape;2485;p74"/>
          <p:cNvCxnSpPr>
            <a:stCxn id="2481" idx="2"/>
          </p:cNvCxnSpPr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484" name="Google Shape;2484;p74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6" name="Google Shape;2486;p7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487" name="Google Shape;2487;p7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499" name="Google Shape;2499;p74"/>
            <p:cNvCxnSpPr>
              <a:stCxn id="2487" idx="2"/>
              <a:endCxn id="248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0" name="Google Shape;2500;p74"/>
            <p:cNvCxnSpPr>
              <a:stCxn id="2488" idx="2"/>
              <a:endCxn id="248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1" name="Google Shape;2501;p74"/>
            <p:cNvCxnSpPr>
              <a:stCxn id="2489" idx="2"/>
              <a:endCxn id="249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2" name="Google Shape;2502;p74"/>
            <p:cNvCxnSpPr>
              <a:stCxn id="2490" idx="2"/>
              <a:endCxn id="249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3" name="Google Shape;2503;p74"/>
            <p:cNvCxnSpPr>
              <a:stCxn id="2497" idx="4"/>
              <a:endCxn id="249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4" name="Google Shape;2504;p74"/>
            <p:cNvCxnSpPr>
              <a:stCxn id="2490" idx="3"/>
              <a:endCxn id="249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5" name="Google Shape;2505;p74"/>
            <p:cNvCxnSpPr>
              <a:stCxn id="2491" idx="2"/>
              <a:endCxn id="250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7" name="Google Shape;2507;p74"/>
            <p:cNvCxnSpPr>
              <a:stCxn id="2506" idx="4"/>
              <a:endCxn id="249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8" name="Google Shape;2508;p74"/>
            <p:cNvCxnSpPr>
              <a:stCxn id="2492" idx="1"/>
              <a:endCxn id="249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9" name="Google Shape;2509;p74"/>
            <p:cNvCxnSpPr>
              <a:stCxn id="2493" idx="2"/>
              <a:endCxn id="249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10" name="Google Shape;2510;p7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1" name="Google Shape;2511;p7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2" name="Google Shape;2512;p7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3" name="Google Shape;2513;p7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515" name="Google Shape;2515;p74"/>
            <p:cNvCxnSpPr>
              <a:stCxn id="2514" idx="2"/>
              <a:endCxn id="249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6" name="Google Shape;2516;p74"/>
            <p:cNvCxnSpPr>
              <a:stCxn id="2494" idx="2"/>
              <a:endCxn id="251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17" name="Google Shape;2517;p7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519" name="Google Shape;2519;p74"/>
            <p:cNvCxnSpPr>
              <a:stCxn id="2514" idx="3"/>
              <a:endCxn id="251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20" name="Google Shape;2520;p7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522" name="Google Shape;2522;p74"/>
            <p:cNvCxnSpPr>
              <a:stCxn id="2494" idx="3"/>
              <a:endCxn id="249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3" name="Google Shape;2523;p74"/>
            <p:cNvCxnSpPr>
              <a:stCxn id="2496" idx="2"/>
              <a:endCxn id="252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4" name="Google Shape;2524;p74"/>
            <p:cNvCxnSpPr>
              <a:stCxn id="2521" idx="2"/>
              <a:endCxn id="249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5" name="Google Shape;2525;p74"/>
            <p:cNvCxnSpPr>
              <a:stCxn id="2518" idx="4"/>
              <a:endCxn id="252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6" name="Google Shape;2526;p74"/>
            <p:cNvCxnSpPr>
              <a:stCxn id="2495" idx="4"/>
              <a:endCxn id="252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27" name="Google Shape;2527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2528" name="Google Shape;2528;p7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9" name="Google Shape;2529;p74"/>
          <p:cNvSpPr txBox="1"/>
          <p:nvPr/>
        </p:nvSpPr>
        <p:spPr>
          <a:xfrm>
            <a:off x="8195850" y="26439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7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7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36" name="Google Shape;2536;p7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537" name="Google Shape;2537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8" name="Google Shape;2538;p7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9" name="Google Shape;2539;p7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0" name="Google Shape;2540;p7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541" name="Google Shape;2541;p7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542" name="Google Shape;2542;p7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543" name="Google Shape;2543;p7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544" name="Google Shape;2544;p7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545" name="Google Shape;2545;p7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546" name="Google Shape;2546;p7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547" name="Google Shape;2547;p7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548" name="Google Shape;2548;p7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549" name="Google Shape;2549;p7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550" name="Google Shape;2550;p7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551" name="Google Shape;2551;p7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552" name="Google Shape;2552;p7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553" name="Google Shape;2553;p75"/>
            <p:cNvCxnSpPr>
              <a:stCxn id="2541" idx="2"/>
              <a:endCxn id="254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4" name="Google Shape;2554;p75"/>
            <p:cNvCxnSpPr>
              <a:stCxn id="2542" idx="2"/>
              <a:endCxn id="254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5" name="Google Shape;2555;p75"/>
            <p:cNvCxnSpPr>
              <a:stCxn id="2543" idx="2"/>
              <a:endCxn id="254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6" name="Google Shape;2556;p75"/>
            <p:cNvCxnSpPr>
              <a:stCxn id="2544" idx="2"/>
              <a:endCxn id="255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7" name="Google Shape;2557;p75"/>
            <p:cNvCxnSpPr>
              <a:stCxn id="2551" idx="4"/>
              <a:endCxn id="255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8" name="Google Shape;2558;p75"/>
            <p:cNvCxnSpPr>
              <a:stCxn id="2544" idx="3"/>
              <a:endCxn id="254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9" name="Google Shape;2559;p75"/>
            <p:cNvCxnSpPr>
              <a:stCxn id="2545" idx="2"/>
              <a:endCxn id="256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1" name="Google Shape;2561;p75"/>
            <p:cNvCxnSpPr>
              <a:stCxn id="2560" idx="4"/>
              <a:endCxn id="254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2" name="Google Shape;2562;p75"/>
            <p:cNvCxnSpPr>
              <a:stCxn id="2546" idx="1"/>
              <a:endCxn id="254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3" name="Google Shape;2563;p75"/>
            <p:cNvCxnSpPr>
              <a:stCxn id="2547" idx="2"/>
              <a:endCxn id="254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64" name="Google Shape;2564;p7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5" name="Google Shape;2565;p7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6" name="Google Shape;2566;p7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7" name="Google Shape;2567;p7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0" name="Google Shape;2560;p7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568" name="Google Shape;2568;p7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569" name="Google Shape;2569;p75"/>
            <p:cNvCxnSpPr>
              <a:stCxn id="2568" idx="2"/>
              <a:endCxn id="255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0" name="Google Shape;2570;p75"/>
            <p:cNvCxnSpPr>
              <a:stCxn id="2548" idx="2"/>
              <a:endCxn id="256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71" name="Google Shape;2571;p7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2" name="Google Shape;2572;p7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573" name="Google Shape;2573;p75"/>
            <p:cNvCxnSpPr>
              <a:stCxn id="2568" idx="3"/>
              <a:endCxn id="257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74" name="Google Shape;2574;p7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7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576" name="Google Shape;2576;p75"/>
            <p:cNvCxnSpPr>
              <a:stCxn id="2548" idx="3"/>
              <a:endCxn id="254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7" name="Google Shape;2577;p75"/>
            <p:cNvCxnSpPr>
              <a:stCxn id="2550" idx="2"/>
              <a:endCxn id="257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8" name="Google Shape;2578;p75"/>
            <p:cNvCxnSpPr>
              <a:stCxn id="2575" idx="2"/>
              <a:endCxn id="254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9" name="Google Shape;2579;p75"/>
            <p:cNvCxnSpPr>
              <a:stCxn id="2572" idx="4"/>
              <a:endCxn id="257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0" name="Google Shape;2580;p75"/>
            <p:cNvCxnSpPr>
              <a:stCxn id="2549" idx="4"/>
              <a:endCxn id="257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1" name="Google Shape;2581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2582" name="Google Shape;2582;p7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7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9" name="Google Shape;2589;p76"/>
          <p:cNvSpPr/>
          <p:nvPr/>
        </p:nvSpPr>
        <p:spPr>
          <a:xfrm>
            <a:off x="5728050" y="3309900"/>
            <a:ext cx="24498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0" name="Google Shape;2590;p7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591" name="Google Shape;2591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2" name="Google Shape;2592;p7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3" name="Google Shape;2593;p7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94" name="Google Shape;2594;p7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2595" name="Google Shape;2595;p7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6" name="Google Shape;2596;p7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597" name="Google Shape;2597;p7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598" name="Google Shape;2598;p7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599" name="Google Shape;2599;p7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600" name="Google Shape;2600;p7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601" name="Google Shape;2601;p7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602" name="Google Shape;2602;p7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603" name="Google Shape;2603;p7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604" name="Google Shape;2604;p7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605" name="Google Shape;2605;p7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606" name="Google Shape;2606;p7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607" name="Google Shape;2607;p7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608" name="Google Shape;2608;p7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609" name="Google Shape;2609;p76"/>
            <p:cNvCxnSpPr>
              <a:stCxn id="2597" idx="2"/>
              <a:endCxn id="259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0" name="Google Shape;2610;p76"/>
            <p:cNvCxnSpPr>
              <a:stCxn id="2598" idx="2"/>
              <a:endCxn id="259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1" name="Google Shape;2611;p76"/>
            <p:cNvCxnSpPr>
              <a:stCxn id="2599" idx="2"/>
              <a:endCxn id="260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2" name="Google Shape;2612;p76"/>
            <p:cNvCxnSpPr>
              <a:stCxn id="2600" idx="2"/>
              <a:endCxn id="260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3" name="Google Shape;2613;p76"/>
            <p:cNvCxnSpPr>
              <a:stCxn id="2607" idx="4"/>
              <a:endCxn id="260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4" name="Google Shape;2614;p76"/>
            <p:cNvCxnSpPr>
              <a:stCxn id="2600" idx="3"/>
              <a:endCxn id="260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5" name="Google Shape;2615;p76"/>
            <p:cNvCxnSpPr>
              <a:stCxn id="2601" idx="2"/>
              <a:endCxn id="261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7" name="Google Shape;2617;p76"/>
            <p:cNvCxnSpPr>
              <a:stCxn id="2616" idx="4"/>
              <a:endCxn id="260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8" name="Google Shape;2618;p76"/>
            <p:cNvCxnSpPr>
              <a:stCxn id="2602" idx="1"/>
              <a:endCxn id="260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9" name="Google Shape;2619;p76"/>
            <p:cNvCxnSpPr>
              <a:stCxn id="2603" idx="2"/>
              <a:endCxn id="260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20" name="Google Shape;2620;p7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1" name="Google Shape;2621;p7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2" name="Google Shape;2622;p7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3" name="Google Shape;2623;p7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6" name="Google Shape;2616;p7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624" name="Google Shape;2624;p7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625" name="Google Shape;2625;p76"/>
            <p:cNvCxnSpPr>
              <a:stCxn id="2624" idx="2"/>
              <a:endCxn id="260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26" name="Google Shape;2626;p76"/>
            <p:cNvCxnSpPr>
              <a:stCxn id="2604" idx="2"/>
              <a:endCxn id="262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27" name="Google Shape;2627;p7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8" name="Google Shape;2628;p7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629" name="Google Shape;2629;p76"/>
            <p:cNvCxnSpPr>
              <a:stCxn id="2624" idx="3"/>
              <a:endCxn id="262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30" name="Google Shape;2630;p7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1" name="Google Shape;2631;p7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632" name="Google Shape;2632;p76"/>
            <p:cNvCxnSpPr>
              <a:stCxn id="2604" idx="3"/>
              <a:endCxn id="260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3" name="Google Shape;2633;p76"/>
            <p:cNvCxnSpPr>
              <a:stCxn id="2606" idx="2"/>
              <a:endCxn id="263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4" name="Google Shape;2634;p76"/>
            <p:cNvCxnSpPr>
              <a:stCxn id="2631" idx="2"/>
              <a:endCxn id="260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5" name="Google Shape;2635;p76"/>
            <p:cNvCxnSpPr>
              <a:stCxn id="2628" idx="4"/>
              <a:endCxn id="263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6" name="Google Shape;2636;p76"/>
            <p:cNvCxnSpPr>
              <a:stCxn id="2605" idx="4"/>
              <a:endCxn id="263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7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7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643" name="Google Shape;2643;p7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644" name="Google Shape;264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5" name="Google Shape;2645;p7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6" name="Google Shape;2646;p7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7" name="Google Shape;2647;p7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2648" name="Google Shape;2648;p7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9" name="Google Shape;2649;p7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650" name="Google Shape;2650;p7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651" name="Google Shape;2651;p7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652" name="Google Shape;2652;p7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653" name="Google Shape;2653;p7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654" name="Google Shape;2654;p7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655" name="Google Shape;2655;p7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656" name="Google Shape;2656;p7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657" name="Google Shape;2657;p7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658" name="Google Shape;2658;p7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659" name="Google Shape;2659;p7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660" name="Google Shape;2660;p7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661" name="Google Shape;2661;p7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662" name="Google Shape;2662;p77"/>
            <p:cNvCxnSpPr>
              <a:stCxn id="2650" idx="2"/>
              <a:endCxn id="265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3" name="Google Shape;2663;p77"/>
            <p:cNvCxnSpPr>
              <a:stCxn id="2651" idx="2"/>
              <a:endCxn id="265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4" name="Google Shape;2664;p77"/>
            <p:cNvCxnSpPr>
              <a:stCxn id="2652" idx="2"/>
              <a:endCxn id="265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5" name="Google Shape;2665;p77"/>
            <p:cNvCxnSpPr>
              <a:stCxn id="2653" idx="2"/>
              <a:endCxn id="266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6" name="Google Shape;2666;p77"/>
            <p:cNvCxnSpPr>
              <a:stCxn id="2660" idx="4"/>
              <a:endCxn id="266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7" name="Google Shape;2667;p77"/>
            <p:cNvCxnSpPr>
              <a:stCxn id="2653" idx="3"/>
              <a:endCxn id="265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8" name="Google Shape;2668;p77"/>
            <p:cNvCxnSpPr>
              <a:stCxn id="2654" idx="2"/>
              <a:endCxn id="266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70" name="Google Shape;2670;p77"/>
            <p:cNvCxnSpPr>
              <a:stCxn id="2669" idx="4"/>
              <a:endCxn id="265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71" name="Google Shape;2671;p77"/>
            <p:cNvCxnSpPr>
              <a:stCxn id="2655" idx="1"/>
              <a:endCxn id="265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72" name="Google Shape;2672;p77"/>
            <p:cNvCxnSpPr>
              <a:stCxn id="2656" idx="2"/>
              <a:endCxn id="265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73" name="Google Shape;2673;p7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4" name="Google Shape;2674;p7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5" name="Google Shape;2675;p7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6" name="Google Shape;2676;p7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9" name="Google Shape;2669;p7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677" name="Google Shape;2677;p7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678" name="Google Shape;2678;p77"/>
            <p:cNvCxnSpPr>
              <a:stCxn id="2677" idx="2"/>
              <a:endCxn id="265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79" name="Google Shape;2679;p77"/>
            <p:cNvCxnSpPr>
              <a:stCxn id="2657" idx="2"/>
              <a:endCxn id="267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0" name="Google Shape;2680;p7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1" name="Google Shape;2681;p7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682" name="Google Shape;2682;p77"/>
            <p:cNvCxnSpPr>
              <a:stCxn id="2677" idx="3"/>
              <a:endCxn id="268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3" name="Google Shape;2683;p7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4" name="Google Shape;2684;p7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685" name="Google Shape;2685;p77"/>
            <p:cNvCxnSpPr>
              <a:stCxn id="2657" idx="3"/>
              <a:endCxn id="265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6" name="Google Shape;2686;p77"/>
            <p:cNvCxnSpPr>
              <a:stCxn id="2659" idx="2"/>
              <a:endCxn id="268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7" name="Google Shape;2687;p77"/>
            <p:cNvCxnSpPr>
              <a:stCxn id="2684" idx="2"/>
              <a:endCxn id="265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8" name="Google Shape;2688;p77"/>
            <p:cNvCxnSpPr>
              <a:stCxn id="2681" idx="4"/>
              <a:endCxn id="268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9" name="Google Shape;2689;p77"/>
            <p:cNvCxnSpPr>
              <a:stCxn id="2658" idx="4"/>
              <a:endCxn id="268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90" name="Google Shape;2690;p77"/>
          <p:cNvSpPr/>
          <p:nvPr/>
        </p:nvSpPr>
        <p:spPr>
          <a:xfrm>
            <a:off x="2342575" y="4562905"/>
            <a:ext cx="328200" cy="2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1" name="Google Shape;2691;p77"/>
          <p:cNvCxnSpPr>
            <a:stCxn id="2690" idx="0"/>
            <a:endCxn id="2690" idx="2"/>
          </p:cNvCxnSpPr>
          <p:nvPr/>
        </p:nvCxnSpPr>
        <p:spPr>
          <a:xfrm>
            <a:off x="2506675" y="4562905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7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7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698" name="Google Shape;2698;p7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699" name="Google Shape;2699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0" name="Google Shape;2700;p7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1" name="Google Shape;2701;p7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02" name="Google Shape;2702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2703" name="Google Shape;2703;p7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4" name="Google Shape;2704;p7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705" name="Google Shape;2705;p7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706" name="Google Shape;2706;p7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707" name="Google Shape;2707;p7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708" name="Google Shape;2708;p7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709" name="Google Shape;2709;p7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710" name="Google Shape;2710;p7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711" name="Google Shape;2711;p7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712" name="Google Shape;2712;p7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713" name="Google Shape;2713;p7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714" name="Google Shape;2714;p7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715" name="Google Shape;2715;p7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716" name="Google Shape;2716;p7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717" name="Google Shape;2717;p78"/>
            <p:cNvCxnSpPr>
              <a:stCxn id="2705" idx="2"/>
              <a:endCxn id="270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18" name="Google Shape;2718;p78"/>
            <p:cNvCxnSpPr>
              <a:stCxn id="2706" idx="2"/>
              <a:endCxn id="270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19" name="Google Shape;2719;p78"/>
            <p:cNvCxnSpPr>
              <a:stCxn id="2707" idx="2"/>
              <a:endCxn id="270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0" name="Google Shape;2720;p78"/>
            <p:cNvCxnSpPr>
              <a:stCxn id="2708" idx="2"/>
              <a:endCxn id="271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1" name="Google Shape;2721;p78"/>
            <p:cNvCxnSpPr>
              <a:stCxn id="2715" idx="4"/>
              <a:endCxn id="271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2" name="Google Shape;2722;p78"/>
            <p:cNvCxnSpPr>
              <a:stCxn id="2708" idx="3"/>
              <a:endCxn id="270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3" name="Google Shape;2723;p78"/>
            <p:cNvCxnSpPr>
              <a:stCxn id="2709" idx="2"/>
              <a:endCxn id="272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5" name="Google Shape;2725;p78"/>
            <p:cNvCxnSpPr>
              <a:stCxn id="2724" idx="4"/>
              <a:endCxn id="271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6" name="Google Shape;2726;p78"/>
            <p:cNvCxnSpPr>
              <a:stCxn id="2710" idx="1"/>
              <a:endCxn id="271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27" name="Google Shape;2727;p78"/>
            <p:cNvCxnSpPr>
              <a:stCxn id="2711" idx="2"/>
              <a:endCxn id="271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28" name="Google Shape;2728;p7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9" name="Google Shape;2729;p7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0" name="Google Shape;2730;p7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1" name="Google Shape;2731;p7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4" name="Google Shape;2724;p7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732" name="Google Shape;2732;p7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733" name="Google Shape;2733;p78"/>
            <p:cNvCxnSpPr>
              <a:stCxn id="2732" idx="2"/>
              <a:endCxn id="271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34" name="Google Shape;2734;p78"/>
            <p:cNvCxnSpPr>
              <a:stCxn id="2712" idx="2"/>
              <a:endCxn id="273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35" name="Google Shape;2735;p7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7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737" name="Google Shape;2737;p78"/>
            <p:cNvCxnSpPr>
              <a:stCxn id="2732" idx="3"/>
              <a:endCxn id="273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38" name="Google Shape;2738;p7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9" name="Google Shape;2739;p7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740" name="Google Shape;2740;p78"/>
            <p:cNvCxnSpPr>
              <a:stCxn id="2712" idx="3"/>
              <a:endCxn id="271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41" name="Google Shape;2741;p78"/>
            <p:cNvCxnSpPr>
              <a:stCxn id="2714" idx="2"/>
              <a:endCxn id="273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42" name="Google Shape;2742;p78"/>
            <p:cNvCxnSpPr>
              <a:stCxn id="2739" idx="2"/>
              <a:endCxn id="270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43" name="Google Shape;2743;p78"/>
            <p:cNvCxnSpPr>
              <a:stCxn id="2736" idx="4"/>
              <a:endCxn id="273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4" name="Google Shape;2744;p78"/>
            <p:cNvCxnSpPr>
              <a:stCxn id="2713" idx="4"/>
              <a:endCxn id="273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5" name="Google Shape;2745;p78"/>
          <p:cNvSpPr/>
          <p:nvPr/>
        </p:nvSpPr>
        <p:spPr>
          <a:xfrm>
            <a:off x="2342575" y="4562905"/>
            <a:ext cx="328200" cy="2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6" name="Google Shape;2746;p78"/>
          <p:cNvCxnSpPr>
            <a:stCxn id="2745" idx="0"/>
            <a:endCxn id="2745" idx="2"/>
          </p:cNvCxnSpPr>
          <p:nvPr/>
        </p:nvCxnSpPr>
        <p:spPr>
          <a:xfrm>
            <a:off x="2506675" y="4562905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7" name="Google Shape;2747;p78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7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7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754" name="Google Shape;2754;p7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755" name="Google Shape;2755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6" name="Google Shape;2756;p7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7" name="Google Shape;2757;p7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58" name="Google Shape;2758;p79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2760" name="Google Shape;2760;p7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1" name="Google Shape;2761;p7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762" name="Google Shape;2762;p7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763" name="Google Shape;2763;p7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764" name="Google Shape;2764;p7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765" name="Google Shape;2765;p7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766" name="Google Shape;2766;p7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767" name="Google Shape;2767;p7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768" name="Google Shape;2768;p7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769" name="Google Shape;2769;p7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770" name="Google Shape;2770;p7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771" name="Google Shape;2771;p7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772" name="Google Shape;2772;p7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773" name="Google Shape;2773;p7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774" name="Google Shape;2774;p79"/>
            <p:cNvCxnSpPr>
              <a:stCxn id="2762" idx="2"/>
              <a:endCxn id="276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5" name="Google Shape;2775;p79"/>
            <p:cNvCxnSpPr>
              <a:stCxn id="2763" idx="2"/>
              <a:endCxn id="276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6" name="Google Shape;2776;p79"/>
            <p:cNvCxnSpPr>
              <a:stCxn id="2764" idx="2"/>
              <a:endCxn id="276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7" name="Google Shape;2777;p79"/>
            <p:cNvCxnSpPr>
              <a:stCxn id="2765" idx="2"/>
              <a:endCxn id="277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8" name="Google Shape;2778;p79"/>
            <p:cNvCxnSpPr>
              <a:stCxn id="2772" idx="4"/>
              <a:endCxn id="277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9" name="Google Shape;2779;p79"/>
            <p:cNvCxnSpPr>
              <a:stCxn id="2765" idx="3"/>
              <a:endCxn id="276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0" name="Google Shape;2780;p79"/>
            <p:cNvCxnSpPr>
              <a:stCxn id="2766" idx="2"/>
              <a:endCxn id="278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2" name="Google Shape;2782;p79"/>
            <p:cNvCxnSpPr>
              <a:stCxn id="2781" idx="4"/>
              <a:endCxn id="276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3" name="Google Shape;2783;p79"/>
            <p:cNvCxnSpPr>
              <a:stCxn id="2767" idx="1"/>
              <a:endCxn id="276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4" name="Google Shape;2784;p79"/>
            <p:cNvCxnSpPr>
              <a:stCxn id="2768" idx="2"/>
              <a:endCxn id="276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5" name="Google Shape;2785;p7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6" name="Google Shape;2786;p7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7" name="Google Shape;2787;p7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8" name="Google Shape;2788;p7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1" name="Google Shape;2781;p7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789" name="Google Shape;2789;p7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790" name="Google Shape;2790;p79"/>
            <p:cNvCxnSpPr>
              <a:stCxn id="2789" idx="2"/>
              <a:endCxn id="277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1" name="Google Shape;2791;p79"/>
            <p:cNvCxnSpPr>
              <a:stCxn id="2769" idx="2"/>
              <a:endCxn id="278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92" name="Google Shape;2792;p7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3" name="Google Shape;2793;p7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794" name="Google Shape;2794;p79"/>
            <p:cNvCxnSpPr>
              <a:stCxn id="2789" idx="3"/>
              <a:endCxn id="279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95" name="Google Shape;2795;p7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6" name="Google Shape;2796;p7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797" name="Google Shape;2797;p79"/>
            <p:cNvCxnSpPr>
              <a:stCxn id="2769" idx="3"/>
              <a:endCxn id="277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8" name="Google Shape;2798;p79"/>
            <p:cNvCxnSpPr>
              <a:stCxn id="2771" idx="2"/>
              <a:endCxn id="279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9" name="Google Shape;2799;p79"/>
            <p:cNvCxnSpPr>
              <a:stCxn id="2796" idx="2"/>
              <a:endCxn id="276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00" name="Google Shape;2800;p79"/>
            <p:cNvCxnSpPr>
              <a:stCxn id="2793" idx="4"/>
              <a:endCxn id="279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1" name="Google Shape;2801;p79"/>
            <p:cNvCxnSpPr>
              <a:stCxn id="2770" idx="4"/>
              <a:endCxn id="279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2" name="Google Shape;2802;p79"/>
          <p:cNvSpPr txBox="1"/>
          <p:nvPr/>
        </p:nvSpPr>
        <p:spPr>
          <a:xfrm>
            <a:off x="6792450" y="761650"/>
            <a:ext cx="985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True!</a:t>
            </a:r>
            <a:endParaRPr sz="2000"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8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8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809" name="Google Shape;2809;p8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810" name="Google Shape;2810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1" name="Google Shape;2811;p8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2" name="Google Shape;2812;p8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3" name="Google Shape;2813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2814" name="Google Shape;2814;p8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5" name="Google Shape;2815;p8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816" name="Google Shape;2816;p8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822" name="Google Shape;2822;p8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823" name="Google Shape;2823;p8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824" name="Google Shape;2824;p8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825" name="Google Shape;2825;p8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826" name="Google Shape;2826;p8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827" name="Google Shape;2827;p8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828" name="Google Shape;2828;p80"/>
            <p:cNvCxnSpPr>
              <a:stCxn id="2816" idx="2"/>
              <a:endCxn id="281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29" name="Google Shape;2829;p80"/>
            <p:cNvCxnSpPr>
              <a:stCxn id="2817" idx="2"/>
              <a:endCxn id="281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0" name="Google Shape;2830;p80"/>
            <p:cNvCxnSpPr>
              <a:stCxn id="2818" idx="2"/>
              <a:endCxn id="281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1" name="Google Shape;2831;p80"/>
            <p:cNvCxnSpPr>
              <a:stCxn id="2819" idx="2"/>
              <a:endCxn id="282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2" name="Google Shape;2832;p80"/>
            <p:cNvCxnSpPr>
              <a:stCxn id="2826" idx="4"/>
              <a:endCxn id="282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3" name="Google Shape;2833;p80"/>
            <p:cNvCxnSpPr>
              <a:stCxn id="2819" idx="3"/>
              <a:endCxn id="282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4" name="Google Shape;2834;p80"/>
            <p:cNvCxnSpPr>
              <a:stCxn id="2820" idx="2"/>
              <a:endCxn id="283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6" name="Google Shape;2836;p80"/>
            <p:cNvCxnSpPr>
              <a:stCxn id="2835" idx="4"/>
              <a:endCxn id="282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7" name="Google Shape;2837;p80"/>
            <p:cNvCxnSpPr>
              <a:stCxn id="2821" idx="1"/>
              <a:endCxn id="282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8" name="Google Shape;2838;p80"/>
            <p:cNvCxnSpPr>
              <a:stCxn id="2822" idx="2"/>
              <a:endCxn id="282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39" name="Google Shape;2839;p8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0" name="Google Shape;2840;p8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1" name="Google Shape;2841;p8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2" name="Google Shape;2842;p8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5" name="Google Shape;2835;p8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843" name="Google Shape;2843;p8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844" name="Google Shape;2844;p80"/>
            <p:cNvCxnSpPr>
              <a:stCxn id="2843" idx="2"/>
              <a:endCxn id="282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45" name="Google Shape;2845;p80"/>
            <p:cNvCxnSpPr>
              <a:stCxn id="2823" idx="2"/>
              <a:endCxn id="284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46" name="Google Shape;2846;p8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7" name="Google Shape;2847;p8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848" name="Google Shape;2848;p80"/>
            <p:cNvCxnSpPr>
              <a:stCxn id="2843" idx="3"/>
              <a:endCxn id="284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49" name="Google Shape;2849;p8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0" name="Google Shape;2850;p8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851" name="Google Shape;2851;p80"/>
            <p:cNvCxnSpPr>
              <a:stCxn id="2823" idx="3"/>
              <a:endCxn id="282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2" name="Google Shape;2852;p80"/>
            <p:cNvCxnSpPr>
              <a:stCxn id="2825" idx="2"/>
              <a:endCxn id="285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3" name="Google Shape;2853;p80"/>
            <p:cNvCxnSpPr>
              <a:stCxn id="2850" idx="2"/>
              <a:endCxn id="281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4" name="Google Shape;2854;p80"/>
            <p:cNvCxnSpPr>
              <a:stCxn id="2847" idx="4"/>
              <a:endCxn id="285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5" name="Google Shape;2855;p80"/>
            <p:cNvCxnSpPr>
              <a:stCxn id="2824" idx="4"/>
              <a:endCxn id="285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8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8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862" name="Google Shape;2862;p8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863" name="Google Shape;286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4" name="Google Shape;2864;p8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5" name="Google Shape;2865;p8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6" name="Google Shape;2866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2867" name="Google Shape;2867;p8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8" name="Google Shape;2868;p8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869" name="Google Shape;2869;p8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870" name="Google Shape;2870;p8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871" name="Google Shape;2871;p8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872" name="Google Shape;2872;p8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873" name="Google Shape;2873;p8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874" name="Google Shape;2874;p8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875" name="Google Shape;2875;p8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876" name="Google Shape;2876;p8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877" name="Google Shape;2877;p8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878" name="Google Shape;2878;p8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879" name="Google Shape;2879;p8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880" name="Google Shape;2880;p8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881" name="Google Shape;2881;p81"/>
            <p:cNvCxnSpPr>
              <a:stCxn id="2869" idx="2"/>
              <a:endCxn id="287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2" name="Google Shape;2882;p81"/>
            <p:cNvCxnSpPr>
              <a:stCxn id="2870" idx="2"/>
              <a:endCxn id="287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3" name="Google Shape;2883;p81"/>
            <p:cNvCxnSpPr>
              <a:stCxn id="2871" idx="2"/>
              <a:endCxn id="287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4" name="Google Shape;2884;p81"/>
            <p:cNvCxnSpPr>
              <a:stCxn id="2872" idx="2"/>
              <a:endCxn id="287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5" name="Google Shape;2885;p81"/>
            <p:cNvCxnSpPr>
              <a:stCxn id="2879" idx="4"/>
              <a:endCxn id="288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6" name="Google Shape;2886;p81"/>
            <p:cNvCxnSpPr>
              <a:stCxn id="2872" idx="3"/>
              <a:endCxn id="287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7" name="Google Shape;2887;p81"/>
            <p:cNvCxnSpPr>
              <a:stCxn id="2873" idx="2"/>
              <a:endCxn id="288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9" name="Google Shape;2889;p81"/>
            <p:cNvCxnSpPr>
              <a:stCxn id="2888" idx="4"/>
              <a:endCxn id="287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0" name="Google Shape;2890;p81"/>
            <p:cNvCxnSpPr>
              <a:stCxn id="2874" idx="1"/>
              <a:endCxn id="287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1" name="Google Shape;2891;p81"/>
            <p:cNvCxnSpPr>
              <a:stCxn id="2875" idx="2"/>
              <a:endCxn id="287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92" name="Google Shape;2892;p8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3" name="Google Shape;2893;p8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4" name="Google Shape;2894;p8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5" name="Google Shape;2895;p8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8" name="Google Shape;2888;p8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896" name="Google Shape;2896;p8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897" name="Google Shape;2897;p81"/>
            <p:cNvCxnSpPr>
              <a:stCxn id="2896" idx="2"/>
              <a:endCxn id="287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8" name="Google Shape;2898;p81"/>
            <p:cNvCxnSpPr>
              <a:stCxn id="2876" idx="2"/>
              <a:endCxn id="289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99" name="Google Shape;2899;p8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0" name="Google Shape;2900;p8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901" name="Google Shape;2901;p81"/>
            <p:cNvCxnSpPr>
              <a:stCxn id="2896" idx="3"/>
              <a:endCxn id="290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2" name="Google Shape;2902;p8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3" name="Google Shape;2903;p8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904" name="Google Shape;2904;p81"/>
            <p:cNvCxnSpPr>
              <a:stCxn id="2876" idx="3"/>
              <a:endCxn id="287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5" name="Google Shape;2905;p81"/>
            <p:cNvCxnSpPr>
              <a:stCxn id="2878" idx="2"/>
              <a:endCxn id="290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6" name="Google Shape;2906;p81"/>
            <p:cNvCxnSpPr>
              <a:stCxn id="2903" idx="2"/>
              <a:endCxn id="287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7" name="Google Shape;2907;p81"/>
            <p:cNvCxnSpPr>
              <a:stCxn id="2900" idx="4"/>
              <a:endCxn id="290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8" name="Google Shape;2908;p81"/>
            <p:cNvCxnSpPr>
              <a:stCxn id="2877" idx="4"/>
              <a:endCxn id="290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09" name="Google Shape;2909;p81"/>
          <p:cNvSpPr/>
          <p:nvPr/>
        </p:nvSpPr>
        <p:spPr>
          <a:xfrm>
            <a:off x="5481650" y="1481100"/>
            <a:ext cx="20289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8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8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16" name="Google Shape;2916;p8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917" name="Google Shape;2917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8" name="Google Shape;2918;p8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9" name="Google Shape;2919;p8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20" name="Google Shape;2920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2921" name="Google Shape;2921;p8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2" name="Google Shape;2922;p8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923" name="Google Shape;2923;p8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924" name="Google Shape;2924;p8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925" name="Google Shape;2925;p8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926" name="Google Shape;2926;p8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927" name="Google Shape;2927;p8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928" name="Google Shape;2928;p8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929" name="Google Shape;2929;p8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930" name="Google Shape;2930;p8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931" name="Google Shape;2931;p8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932" name="Google Shape;2932;p8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933" name="Google Shape;2933;p8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934" name="Google Shape;2934;p8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935" name="Google Shape;2935;p82"/>
            <p:cNvCxnSpPr>
              <a:stCxn id="2923" idx="2"/>
              <a:endCxn id="292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6" name="Google Shape;2936;p82"/>
            <p:cNvCxnSpPr>
              <a:stCxn id="2924" idx="2"/>
              <a:endCxn id="292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7" name="Google Shape;2937;p82"/>
            <p:cNvCxnSpPr>
              <a:stCxn id="2925" idx="2"/>
              <a:endCxn id="292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8" name="Google Shape;2938;p82"/>
            <p:cNvCxnSpPr>
              <a:stCxn id="2926" idx="2"/>
              <a:endCxn id="293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9" name="Google Shape;2939;p82"/>
            <p:cNvCxnSpPr>
              <a:stCxn id="2933" idx="4"/>
              <a:endCxn id="293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0" name="Google Shape;2940;p82"/>
            <p:cNvCxnSpPr>
              <a:stCxn id="2926" idx="3"/>
              <a:endCxn id="292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1" name="Google Shape;2941;p82"/>
            <p:cNvCxnSpPr>
              <a:stCxn id="2927" idx="2"/>
              <a:endCxn id="294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3" name="Google Shape;2943;p82"/>
            <p:cNvCxnSpPr>
              <a:stCxn id="2942" idx="4"/>
              <a:endCxn id="292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4" name="Google Shape;2944;p82"/>
            <p:cNvCxnSpPr>
              <a:stCxn id="2928" idx="1"/>
              <a:endCxn id="292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5" name="Google Shape;2945;p82"/>
            <p:cNvCxnSpPr>
              <a:stCxn id="2929" idx="2"/>
              <a:endCxn id="293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46" name="Google Shape;2946;p8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7" name="Google Shape;2947;p8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8" name="Google Shape;2948;p8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9" name="Google Shape;2949;p8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2" name="Google Shape;2942;p8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950" name="Google Shape;2950;p8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951" name="Google Shape;2951;p82"/>
            <p:cNvCxnSpPr>
              <a:stCxn id="2950" idx="2"/>
              <a:endCxn id="293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2" name="Google Shape;2952;p82"/>
            <p:cNvCxnSpPr>
              <a:stCxn id="2930" idx="2"/>
              <a:endCxn id="295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53" name="Google Shape;2953;p8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4" name="Google Shape;2954;p8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955" name="Google Shape;2955;p82"/>
            <p:cNvCxnSpPr>
              <a:stCxn id="2950" idx="3"/>
              <a:endCxn id="295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56" name="Google Shape;2956;p8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7" name="Google Shape;2957;p8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958" name="Google Shape;2958;p82"/>
            <p:cNvCxnSpPr>
              <a:stCxn id="2930" idx="3"/>
              <a:endCxn id="293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9" name="Google Shape;2959;p82"/>
            <p:cNvCxnSpPr>
              <a:stCxn id="2932" idx="2"/>
              <a:endCxn id="295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60" name="Google Shape;2960;p82"/>
            <p:cNvCxnSpPr>
              <a:stCxn id="2957" idx="2"/>
              <a:endCxn id="292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61" name="Google Shape;2961;p82"/>
            <p:cNvCxnSpPr>
              <a:stCxn id="2954" idx="4"/>
              <a:endCxn id="295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2" name="Google Shape;2962;p82"/>
            <p:cNvCxnSpPr>
              <a:stCxn id="2931" idx="4"/>
              <a:endCxn id="295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8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8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69" name="Google Shape;2969;p8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2970" name="Google Shape;2970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1" name="Google Shape;2971;p8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8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3" name="Google Shape;2973;p83"/>
          <p:cNvSpPr/>
          <p:nvPr/>
        </p:nvSpPr>
        <p:spPr>
          <a:xfrm>
            <a:off x="7005650" y="1709700"/>
            <a:ext cx="1863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2975" name="Google Shape;2975;p8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6" name="Google Shape;2976;p8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977" name="Google Shape;2977;p8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978" name="Google Shape;2978;p8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979" name="Google Shape;2979;p8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980" name="Google Shape;2980;p8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981" name="Google Shape;2981;p8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982" name="Google Shape;2982;p8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983" name="Google Shape;2983;p8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984" name="Google Shape;2984;p8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985" name="Google Shape;2985;p8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986" name="Google Shape;2986;p8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987" name="Google Shape;2987;p8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988" name="Google Shape;2988;p8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989" name="Google Shape;2989;p83"/>
            <p:cNvCxnSpPr>
              <a:stCxn id="2977" idx="2"/>
              <a:endCxn id="297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0" name="Google Shape;2990;p83"/>
            <p:cNvCxnSpPr>
              <a:stCxn id="2978" idx="2"/>
              <a:endCxn id="297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1" name="Google Shape;2991;p83"/>
            <p:cNvCxnSpPr>
              <a:stCxn id="2979" idx="2"/>
              <a:endCxn id="298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2" name="Google Shape;2992;p83"/>
            <p:cNvCxnSpPr>
              <a:stCxn id="2980" idx="2"/>
              <a:endCxn id="298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3" name="Google Shape;2993;p83"/>
            <p:cNvCxnSpPr>
              <a:stCxn id="2987" idx="4"/>
              <a:endCxn id="298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4" name="Google Shape;2994;p83"/>
            <p:cNvCxnSpPr>
              <a:stCxn id="2980" idx="3"/>
              <a:endCxn id="298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5" name="Google Shape;2995;p83"/>
            <p:cNvCxnSpPr>
              <a:stCxn id="2981" idx="2"/>
              <a:endCxn id="299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7" name="Google Shape;2997;p83"/>
            <p:cNvCxnSpPr>
              <a:stCxn id="2996" idx="4"/>
              <a:endCxn id="298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8" name="Google Shape;2998;p83"/>
            <p:cNvCxnSpPr>
              <a:stCxn id="2982" idx="1"/>
              <a:endCxn id="298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9" name="Google Shape;2999;p83"/>
            <p:cNvCxnSpPr>
              <a:stCxn id="2983" idx="2"/>
              <a:endCxn id="298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00" name="Google Shape;3000;p8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1" name="Google Shape;3001;p8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2" name="Google Shape;3002;p8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3" name="Google Shape;3003;p8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6" name="Google Shape;2996;p8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004" name="Google Shape;3004;p8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005" name="Google Shape;3005;p83"/>
            <p:cNvCxnSpPr>
              <a:stCxn id="3004" idx="2"/>
              <a:endCxn id="298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6" name="Google Shape;3006;p83"/>
            <p:cNvCxnSpPr>
              <a:stCxn id="2984" idx="2"/>
              <a:endCxn id="300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07" name="Google Shape;3007;p8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8" name="Google Shape;3008;p8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009" name="Google Shape;3009;p83"/>
            <p:cNvCxnSpPr>
              <a:stCxn id="3004" idx="3"/>
              <a:endCxn id="300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10" name="Google Shape;3010;p8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1" name="Google Shape;3011;p8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012" name="Google Shape;3012;p83"/>
            <p:cNvCxnSpPr>
              <a:stCxn id="2984" idx="3"/>
              <a:endCxn id="298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3" name="Google Shape;3013;p83"/>
            <p:cNvCxnSpPr>
              <a:stCxn id="2986" idx="2"/>
              <a:endCxn id="301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4" name="Google Shape;3014;p83"/>
            <p:cNvCxnSpPr>
              <a:stCxn id="3011" idx="2"/>
              <a:endCxn id="298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5" name="Google Shape;3015;p83"/>
            <p:cNvCxnSpPr>
              <a:stCxn id="3008" idx="4"/>
              <a:endCxn id="301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6" name="Google Shape;3016;p83"/>
            <p:cNvCxnSpPr>
              <a:stCxn id="2985" idx="4"/>
              <a:endCxn id="301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844" y="914400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8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8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23" name="Google Shape;3023;p8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024" name="Google Shape;3024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5" name="Google Shape;3025;p8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6" name="Google Shape;3026;p8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7" name="Google Shape;3027;p84"/>
          <p:cNvSpPr/>
          <p:nvPr/>
        </p:nvSpPr>
        <p:spPr>
          <a:xfrm>
            <a:off x="7005650" y="1709700"/>
            <a:ext cx="1863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8" name="Google Shape;3028;p8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029" name="Google Shape;3029;p8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030" name="Google Shape;3030;p8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031" name="Google Shape;3031;p8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032" name="Google Shape;3032;p8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033" name="Google Shape;3033;p8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034" name="Google Shape;3034;p8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035" name="Google Shape;3035;p8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036" name="Google Shape;3036;p8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037" name="Google Shape;3037;p8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038" name="Google Shape;3038;p8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039" name="Google Shape;3039;p8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040" name="Google Shape;3040;p8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041" name="Google Shape;3041;p84"/>
            <p:cNvCxnSpPr>
              <a:stCxn id="3029" idx="2"/>
              <a:endCxn id="303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2" name="Google Shape;3042;p84"/>
            <p:cNvCxnSpPr>
              <a:stCxn id="3030" idx="2"/>
              <a:endCxn id="303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3" name="Google Shape;3043;p84"/>
            <p:cNvCxnSpPr>
              <a:stCxn id="3031" idx="2"/>
              <a:endCxn id="303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4" name="Google Shape;3044;p84"/>
            <p:cNvCxnSpPr>
              <a:stCxn id="3032" idx="2"/>
              <a:endCxn id="303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5" name="Google Shape;3045;p84"/>
            <p:cNvCxnSpPr>
              <a:stCxn id="3039" idx="4"/>
              <a:endCxn id="304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6" name="Google Shape;3046;p84"/>
            <p:cNvCxnSpPr>
              <a:stCxn id="3032" idx="3"/>
              <a:endCxn id="303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7" name="Google Shape;3047;p84"/>
            <p:cNvCxnSpPr>
              <a:stCxn id="3033" idx="2"/>
              <a:endCxn id="304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9" name="Google Shape;3049;p84"/>
            <p:cNvCxnSpPr>
              <a:stCxn id="3048" idx="4"/>
              <a:endCxn id="303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0" name="Google Shape;3050;p84"/>
            <p:cNvCxnSpPr>
              <a:stCxn id="3034" idx="1"/>
              <a:endCxn id="303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1" name="Google Shape;3051;p84"/>
            <p:cNvCxnSpPr>
              <a:stCxn id="3035" idx="2"/>
              <a:endCxn id="303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52" name="Google Shape;3052;p8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3" name="Google Shape;3053;p8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4" name="Google Shape;3054;p8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5" name="Google Shape;3055;p8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8" name="Google Shape;3048;p8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056" name="Google Shape;3056;p8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057" name="Google Shape;3057;p84"/>
            <p:cNvCxnSpPr>
              <a:stCxn id="3056" idx="2"/>
              <a:endCxn id="303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8" name="Google Shape;3058;p84"/>
            <p:cNvCxnSpPr>
              <a:stCxn id="3036" idx="2"/>
              <a:endCxn id="305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59" name="Google Shape;3059;p8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0" name="Google Shape;3060;p8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061" name="Google Shape;3061;p84"/>
            <p:cNvCxnSpPr>
              <a:stCxn id="3056" idx="3"/>
              <a:endCxn id="306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62" name="Google Shape;3062;p8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3" name="Google Shape;3063;p8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064" name="Google Shape;3064;p84"/>
            <p:cNvCxnSpPr>
              <a:stCxn id="3036" idx="3"/>
              <a:endCxn id="303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5" name="Google Shape;3065;p84"/>
            <p:cNvCxnSpPr>
              <a:stCxn id="3038" idx="2"/>
              <a:endCxn id="306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6" name="Google Shape;3066;p84"/>
            <p:cNvCxnSpPr>
              <a:stCxn id="3063" idx="2"/>
              <a:endCxn id="303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7" name="Google Shape;3067;p84"/>
            <p:cNvCxnSpPr>
              <a:stCxn id="3060" idx="4"/>
              <a:endCxn id="306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8" name="Google Shape;3068;p84"/>
            <p:cNvCxnSpPr>
              <a:stCxn id="3037" idx="4"/>
              <a:endCxn id="306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69" name="Google Shape;3069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3070" name="Google Shape;3070;p8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84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say the user types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8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8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78" name="Google Shape;3078;p8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079" name="Google Shape;3079;p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0" name="Google Shape;3080;p8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1" name="Google Shape;3081;p8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82" name="Google Shape;3082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3083" name="Google Shape;3083;p8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4" name="Google Shape;3084;p8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085" name="Google Shape;3085;p8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086" name="Google Shape;3086;p8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087" name="Google Shape;3087;p8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088" name="Google Shape;3088;p8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089" name="Google Shape;3089;p8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090" name="Google Shape;3090;p8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091" name="Google Shape;3091;p8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092" name="Google Shape;3092;p8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093" name="Google Shape;3093;p8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094" name="Google Shape;3094;p8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095" name="Google Shape;3095;p8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096" name="Google Shape;3096;p8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097" name="Google Shape;3097;p85"/>
            <p:cNvCxnSpPr>
              <a:stCxn id="3085" idx="2"/>
              <a:endCxn id="308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8" name="Google Shape;3098;p85"/>
            <p:cNvCxnSpPr>
              <a:stCxn id="3086" idx="2"/>
              <a:endCxn id="308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9" name="Google Shape;3099;p85"/>
            <p:cNvCxnSpPr>
              <a:stCxn id="3087" idx="2"/>
              <a:endCxn id="308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0" name="Google Shape;3100;p85"/>
            <p:cNvCxnSpPr>
              <a:stCxn id="3088" idx="2"/>
              <a:endCxn id="309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1" name="Google Shape;3101;p85"/>
            <p:cNvCxnSpPr>
              <a:stCxn id="3095" idx="4"/>
              <a:endCxn id="309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2" name="Google Shape;3102;p85"/>
            <p:cNvCxnSpPr>
              <a:stCxn id="3088" idx="3"/>
              <a:endCxn id="308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3" name="Google Shape;3103;p85"/>
            <p:cNvCxnSpPr>
              <a:stCxn id="3089" idx="2"/>
              <a:endCxn id="310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5" name="Google Shape;3105;p85"/>
            <p:cNvCxnSpPr>
              <a:stCxn id="3104" idx="4"/>
              <a:endCxn id="309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6" name="Google Shape;3106;p85"/>
            <p:cNvCxnSpPr>
              <a:stCxn id="3090" idx="1"/>
              <a:endCxn id="309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7" name="Google Shape;3107;p85"/>
            <p:cNvCxnSpPr>
              <a:stCxn id="3091" idx="2"/>
              <a:endCxn id="309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08" name="Google Shape;3108;p8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9" name="Google Shape;3109;p8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0" name="Google Shape;3110;p8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1" name="Google Shape;3111;p8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4" name="Google Shape;3104;p8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112" name="Google Shape;3112;p8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113" name="Google Shape;3113;p85"/>
            <p:cNvCxnSpPr>
              <a:stCxn id="3112" idx="2"/>
              <a:endCxn id="309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4" name="Google Shape;3114;p85"/>
            <p:cNvCxnSpPr>
              <a:stCxn id="3092" idx="2"/>
              <a:endCxn id="311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15" name="Google Shape;3115;p8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6" name="Google Shape;3116;p8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117" name="Google Shape;3117;p85"/>
            <p:cNvCxnSpPr>
              <a:stCxn id="3112" idx="3"/>
              <a:endCxn id="311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18" name="Google Shape;3118;p8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9" name="Google Shape;3119;p8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120" name="Google Shape;3120;p85"/>
            <p:cNvCxnSpPr>
              <a:stCxn id="3092" idx="3"/>
              <a:endCxn id="309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1" name="Google Shape;3121;p85"/>
            <p:cNvCxnSpPr>
              <a:stCxn id="3094" idx="2"/>
              <a:endCxn id="311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2" name="Google Shape;3122;p85"/>
            <p:cNvCxnSpPr>
              <a:stCxn id="3119" idx="2"/>
              <a:endCxn id="308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3" name="Google Shape;3123;p85"/>
            <p:cNvCxnSpPr>
              <a:stCxn id="3116" idx="4"/>
              <a:endCxn id="311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4" name="Google Shape;3124;p85"/>
            <p:cNvCxnSpPr>
              <a:stCxn id="3093" idx="4"/>
              <a:endCxn id="311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8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8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131" name="Google Shape;3131;p8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132" name="Google Shape;3132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3" name="Google Shape;3133;p8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4" name="Google Shape;3134;p8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5" name="Google Shape;3135;p86"/>
          <p:cNvSpPr/>
          <p:nvPr/>
        </p:nvSpPr>
        <p:spPr>
          <a:xfrm>
            <a:off x="5499450" y="1709700"/>
            <a:ext cx="33693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137" name="Google Shape;3137;p8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8" name="Google Shape;3138;p8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139" name="Google Shape;3139;p8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140" name="Google Shape;3140;p8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141" name="Google Shape;3141;p8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142" name="Google Shape;3142;p8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143" name="Google Shape;3143;p8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144" name="Google Shape;3144;p8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145" name="Google Shape;3145;p8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146" name="Google Shape;3146;p8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147" name="Google Shape;3147;p8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148" name="Google Shape;3148;p8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149" name="Google Shape;3149;p8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150" name="Google Shape;3150;p8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151" name="Google Shape;3151;p86"/>
            <p:cNvCxnSpPr>
              <a:stCxn id="3139" idx="2"/>
              <a:endCxn id="314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2" name="Google Shape;3152;p86"/>
            <p:cNvCxnSpPr>
              <a:stCxn id="3140" idx="2"/>
              <a:endCxn id="314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3" name="Google Shape;3153;p86"/>
            <p:cNvCxnSpPr>
              <a:stCxn id="3141" idx="2"/>
              <a:endCxn id="314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4" name="Google Shape;3154;p86"/>
            <p:cNvCxnSpPr>
              <a:stCxn id="3142" idx="2"/>
              <a:endCxn id="314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5" name="Google Shape;3155;p86"/>
            <p:cNvCxnSpPr>
              <a:stCxn id="3149" idx="4"/>
              <a:endCxn id="315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6" name="Google Shape;3156;p86"/>
            <p:cNvCxnSpPr>
              <a:stCxn id="3142" idx="3"/>
              <a:endCxn id="314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7" name="Google Shape;3157;p86"/>
            <p:cNvCxnSpPr>
              <a:stCxn id="3143" idx="2"/>
              <a:endCxn id="315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59" name="Google Shape;3159;p86"/>
            <p:cNvCxnSpPr>
              <a:stCxn id="3158" idx="4"/>
              <a:endCxn id="314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60" name="Google Shape;3160;p86"/>
            <p:cNvCxnSpPr>
              <a:stCxn id="3144" idx="1"/>
              <a:endCxn id="314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61" name="Google Shape;3161;p86"/>
            <p:cNvCxnSpPr>
              <a:stCxn id="3145" idx="2"/>
              <a:endCxn id="314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62" name="Google Shape;3162;p8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3" name="Google Shape;3163;p8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4" name="Google Shape;3164;p8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5" name="Google Shape;3165;p8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8" name="Google Shape;3158;p8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166" name="Google Shape;3166;p8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167" name="Google Shape;3167;p86"/>
            <p:cNvCxnSpPr>
              <a:stCxn id="3166" idx="2"/>
              <a:endCxn id="314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68" name="Google Shape;3168;p86"/>
            <p:cNvCxnSpPr>
              <a:stCxn id="3146" idx="2"/>
              <a:endCxn id="316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69" name="Google Shape;3169;p8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0" name="Google Shape;3170;p8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171" name="Google Shape;3171;p86"/>
            <p:cNvCxnSpPr>
              <a:stCxn id="3166" idx="3"/>
              <a:endCxn id="317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72" name="Google Shape;3172;p8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3" name="Google Shape;3173;p8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174" name="Google Shape;3174;p86"/>
            <p:cNvCxnSpPr>
              <a:stCxn id="3146" idx="3"/>
              <a:endCxn id="314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75" name="Google Shape;3175;p86"/>
            <p:cNvCxnSpPr>
              <a:stCxn id="3148" idx="2"/>
              <a:endCxn id="317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76" name="Google Shape;3176;p86"/>
            <p:cNvCxnSpPr>
              <a:stCxn id="3173" idx="2"/>
              <a:endCxn id="314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77" name="Google Shape;3177;p86"/>
            <p:cNvCxnSpPr>
              <a:stCxn id="3170" idx="4"/>
              <a:endCxn id="317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" name="Google Shape;3178;p86"/>
            <p:cNvCxnSpPr>
              <a:stCxn id="3147" idx="4"/>
              <a:endCxn id="317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8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8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185" name="Google Shape;3185;p8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186" name="Google Shape;3186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7" name="Google Shape;3187;p8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8" name="Google Shape;3188;p8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"13"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89" name="Google Shape;3189;p87"/>
          <p:cNvSpPr/>
          <p:nvPr/>
        </p:nvSpPr>
        <p:spPr>
          <a:xfrm>
            <a:off x="5499450" y="1709700"/>
            <a:ext cx="33693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pic>
        <p:nvPicPr>
          <p:cNvPr id="3191" name="Google Shape;3191;p8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2" name="Google Shape;3192;p8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193" name="Google Shape;3193;p8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194" name="Google Shape;3194;p8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195" name="Google Shape;3195;p8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196" name="Google Shape;3196;p8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197" name="Google Shape;3197;p8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198" name="Google Shape;3198;p8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199" name="Google Shape;3199;p8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200" name="Google Shape;3200;p8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201" name="Google Shape;3201;p8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202" name="Google Shape;3202;p8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203" name="Google Shape;3203;p8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204" name="Google Shape;3204;p8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205" name="Google Shape;3205;p87"/>
            <p:cNvCxnSpPr>
              <a:stCxn id="3193" idx="2"/>
              <a:endCxn id="319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6" name="Google Shape;3206;p87"/>
            <p:cNvCxnSpPr>
              <a:stCxn id="3194" idx="2"/>
              <a:endCxn id="319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7" name="Google Shape;3207;p87"/>
            <p:cNvCxnSpPr>
              <a:stCxn id="3195" idx="2"/>
              <a:endCxn id="319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8" name="Google Shape;3208;p87"/>
            <p:cNvCxnSpPr>
              <a:stCxn id="3196" idx="2"/>
              <a:endCxn id="320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9" name="Google Shape;3209;p87"/>
            <p:cNvCxnSpPr>
              <a:stCxn id="3203" idx="4"/>
              <a:endCxn id="320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0" name="Google Shape;3210;p87"/>
            <p:cNvCxnSpPr>
              <a:stCxn id="3196" idx="3"/>
              <a:endCxn id="319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1" name="Google Shape;3211;p87"/>
            <p:cNvCxnSpPr>
              <a:stCxn id="3197" idx="2"/>
              <a:endCxn id="321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3" name="Google Shape;3213;p87"/>
            <p:cNvCxnSpPr>
              <a:stCxn id="3212" idx="4"/>
              <a:endCxn id="319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4" name="Google Shape;3214;p87"/>
            <p:cNvCxnSpPr>
              <a:stCxn id="3198" idx="1"/>
              <a:endCxn id="319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5" name="Google Shape;3215;p87"/>
            <p:cNvCxnSpPr>
              <a:stCxn id="3199" idx="2"/>
              <a:endCxn id="320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16" name="Google Shape;3216;p8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7" name="Google Shape;3217;p8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8" name="Google Shape;3218;p8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9" name="Google Shape;3219;p8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2" name="Google Shape;3212;p8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220" name="Google Shape;3220;p8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221" name="Google Shape;3221;p87"/>
            <p:cNvCxnSpPr>
              <a:stCxn id="3220" idx="2"/>
              <a:endCxn id="320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2" name="Google Shape;3222;p87"/>
            <p:cNvCxnSpPr>
              <a:stCxn id="3200" idx="2"/>
              <a:endCxn id="322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23" name="Google Shape;3223;p8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4" name="Google Shape;3224;p8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225" name="Google Shape;3225;p87"/>
            <p:cNvCxnSpPr>
              <a:stCxn id="3220" idx="3"/>
              <a:endCxn id="322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26" name="Google Shape;3226;p8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7" name="Google Shape;3227;p8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228" name="Google Shape;3228;p87"/>
            <p:cNvCxnSpPr>
              <a:stCxn id="3200" idx="3"/>
              <a:endCxn id="320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9" name="Google Shape;3229;p87"/>
            <p:cNvCxnSpPr>
              <a:stCxn id="3202" idx="2"/>
              <a:endCxn id="322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30" name="Google Shape;3230;p87"/>
            <p:cNvCxnSpPr>
              <a:stCxn id="3227" idx="2"/>
              <a:endCxn id="319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31" name="Google Shape;3231;p87"/>
            <p:cNvCxnSpPr>
              <a:stCxn id="3224" idx="4"/>
              <a:endCxn id="322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2" name="Google Shape;3232;p87"/>
            <p:cNvCxnSpPr>
              <a:stCxn id="3201" idx="4"/>
              <a:endCxn id="322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8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8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239" name="Google Shape;3239;p8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240" name="Google Shape;3240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1" name="Google Shape;3241;p8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2" name="Google Shape;3242;p8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"13"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43" name="Google Shape;3243;p88"/>
          <p:cNvSpPr/>
          <p:nvPr/>
        </p:nvSpPr>
        <p:spPr>
          <a:xfrm>
            <a:off x="5499450" y="1709700"/>
            <a:ext cx="33693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4" name="Google Shape;3244;p88"/>
          <p:cNvCxnSpPr/>
          <p:nvPr/>
        </p:nvCxnSpPr>
        <p:spPr>
          <a:xfrm rot="10800000" flipH="1">
            <a:off x="7190700" y="714300"/>
            <a:ext cx="691800" cy="995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45" name="Google Shape;3245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pic>
        <p:nvPicPr>
          <p:cNvPr id="3246" name="Google Shape;3246;p8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7" name="Google Shape;3247;p8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248" name="Google Shape;3248;p8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249" name="Google Shape;3249;p8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250" name="Google Shape;3250;p8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251" name="Google Shape;3251;p8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252" name="Google Shape;3252;p8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253" name="Google Shape;3253;p8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254" name="Google Shape;3254;p8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255" name="Google Shape;3255;p8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256" name="Google Shape;3256;p8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257" name="Google Shape;3257;p8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258" name="Google Shape;3258;p8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259" name="Google Shape;3259;p8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260" name="Google Shape;3260;p88"/>
            <p:cNvCxnSpPr>
              <a:stCxn id="3248" idx="2"/>
              <a:endCxn id="324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1" name="Google Shape;3261;p88"/>
            <p:cNvCxnSpPr>
              <a:stCxn id="3249" idx="2"/>
              <a:endCxn id="325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2" name="Google Shape;3262;p88"/>
            <p:cNvCxnSpPr>
              <a:stCxn id="3250" idx="2"/>
              <a:endCxn id="325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3" name="Google Shape;3263;p88"/>
            <p:cNvCxnSpPr>
              <a:stCxn id="3251" idx="2"/>
              <a:endCxn id="325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4" name="Google Shape;3264;p88"/>
            <p:cNvCxnSpPr>
              <a:stCxn id="3258" idx="4"/>
              <a:endCxn id="325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5" name="Google Shape;3265;p88"/>
            <p:cNvCxnSpPr>
              <a:stCxn id="3251" idx="3"/>
              <a:endCxn id="325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6" name="Google Shape;3266;p88"/>
            <p:cNvCxnSpPr>
              <a:stCxn id="3252" idx="2"/>
              <a:endCxn id="326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8" name="Google Shape;3268;p88"/>
            <p:cNvCxnSpPr>
              <a:stCxn id="3267" idx="4"/>
              <a:endCxn id="325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9" name="Google Shape;3269;p88"/>
            <p:cNvCxnSpPr>
              <a:stCxn id="3253" idx="1"/>
              <a:endCxn id="325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70" name="Google Shape;3270;p88"/>
            <p:cNvCxnSpPr>
              <a:stCxn id="3254" idx="2"/>
              <a:endCxn id="325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1" name="Google Shape;3271;p8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2" name="Google Shape;3272;p8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3" name="Google Shape;3273;p8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4" name="Google Shape;3274;p8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7" name="Google Shape;3267;p8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275" name="Google Shape;3275;p8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276" name="Google Shape;3276;p88"/>
            <p:cNvCxnSpPr>
              <a:stCxn id="3275" idx="2"/>
              <a:endCxn id="325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77" name="Google Shape;3277;p88"/>
            <p:cNvCxnSpPr>
              <a:stCxn id="3255" idx="2"/>
              <a:endCxn id="327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8" name="Google Shape;3278;p8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9" name="Google Shape;3279;p8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280" name="Google Shape;3280;p88"/>
            <p:cNvCxnSpPr>
              <a:stCxn id="3275" idx="3"/>
              <a:endCxn id="327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1" name="Google Shape;3281;p8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2" name="Google Shape;3282;p8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283" name="Google Shape;3283;p88"/>
            <p:cNvCxnSpPr>
              <a:stCxn id="3255" idx="3"/>
              <a:endCxn id="325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84" name="Google Shape;3284;p88"/>
            <p:cNvCxnSpPr>
              <a:stCxn id="3257" idx="2"/>
              <a:endCxn id="328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85" name="Google Shape;3285;p88"/>
            <p:cNvCxnSpPr>
              <a:stCxn id="3282" idx="2"/>
              <a:endCxn id="325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86" name="Google Shape;3286;p88"/>
            <p:cNvCxnSpPr>
              <a:stCxn id="3279" idx="4"/>
              <a:endCxn id="328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7" name="Google Shape;3287;p88"/>
            <p:cNvCxnSpPr>
              <a:stCxn id="3256" idx="4"/>
              <a:endCxn id="328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8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8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294" name="Google Shape;3294;p8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295" name="Google Shape;3295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6" name="Google Shape;3296;p8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7" name="Google Shape;3297;p8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"13"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8" name="Google Shape;3298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pic>
        <p:nvPicPr>
          <p:cNvPr id="3299" name="Google Shape;3299;p8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0" name="Google Shape;3300;p8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301" name="Google Shape;3301;p8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302" name="Google Shape;3302;p8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303" name="Google Shape;3303;p8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304" name="Google Shape;3304;p8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305" name="Google Shape;3305;p8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306" name="Google Shape;3306;p8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307" name="Google Shape;3307;p8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308" name="Google Shape;3308;p8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309" name="Google Shape;3309;p8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310" name="Google Shape;3310;p8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311" name="Google Shape;3311;p8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312" name="Google Shape;3312;p8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313" name="Google Shape;3313;p89"/>
            <p:cNvCxnSpPr>
              <a:stCxn id="3301" idx="2"/>
              <a:endCxn id="330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4" name="Google Shape;3314;p89"/>
            <p:cNvCxnSpPr>
              <a:stCxn id="3302" idx="2"/>
              <a:endCxn id="330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5" name="Google Shape;3315;p89"/>
            <p:cNvCxnSpPr>
              <a:stCxn id="3303" idx="2"/>
              <a:endCxn id="330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6" name="Google Shape;3316;p89"/>
            <p:cNvCxnSpPr>
              <a:stCxn id="3304" idx="2"/>
              <a:endCxn id="331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7" name="Google Shape;3317;p89"/>
            <p:cNvCxnSpPr>
              <a:stCxn id="3311" idx="4"/>
              <a:endCxn id="331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8" name="Google Shape;3318;p89"/>
            <p:cNvCxnSpPr>
              <a:stCxn id="3304" idx="3"/>
              <a:endCxn id="330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19" name="Google Shape;3319;p89"/>
            <p:cNvCxnSpPr>
              <a:stCxn id="3305" idx="2"/>
              <a:endCxn id="332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21" name="Google Shape;3321;p89"/>
            <p:cNvCxnSpPr>
              <a:stCxn id="3320" idx="4"/>
              <a:endCxn id="330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22" name="Google Shape;3322;p89"/>
            <p:cNvCxnSpPr>
              <a:stCxn id="3306" idx="1"/>
              <a:endCxn id="330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23" name="Google Shape;3323;p89"/>
            <p:cNvCxnSpPr>
              <a:stCxn id="3307" idx="2"/>
              <a:endCxn id="330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4" name="Google Shape;3324;p8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5" name="Google Shape;3325;p8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6" name="Google Shape;3326;p8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7" name="Google Shape;3327;p8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0" name="Google Shape;3320;p8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328" name="Google Shape;3328;p8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329" name="Google Shape;3329;p89"/>
            <p:cNvCxnSpPr>
              <a:stCxn id="3328" idx="2"/>
              <a:endCxn id="331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0" name="Google Shape;3330;p89"/>
            <p:cNvCxnSpPr>
              <a:stCxn id="3308" idx="2"/>
              <a:endCxn id="332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31" name="Google Shape;3331;p8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2" name="Google Shape;3332;p8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333" name="Google Shape;3333;p89"/>
            <p:cNvCxnSpPr>
              <a:stCxn id="3328" idx="3"/>
              <a:endCxn id="333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34" name="Google Shape;3334;p8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5" name="Google Shape;3335;p8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336" name="Google Shape;3336;p89"/>
            <p:cNvCxnSpPr>
              <a:stCxn id="3308" idx="3"/>
              <a:endCxn id="330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7" name="Google Shape;3337;p89"/>
            <p:cNvCxnSpPr>
              <a:stCxn id="3310" idx="2"/>
              <a:endCxn id="333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8" name="Google Shape;3338;p89"/>
            <p:cNvCxnSpPr>
              <a:stCxn id="3335" idx="2"/>
              <a:endCxn id="330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9" name="Google Shape;3339;p89"/>
            <p:cNvCxnSpPr>
              <a:stCxn id="3332" idx="4"/>
              <a:endCxn id="333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0" name="Google Shape;3340;p89"/>
            <p:cNvCxnSpPr>
              <a:stCxn id="3309" idx="4"/>
              <a:endCxn id="333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9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9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347" name="Google Shape;3347;p9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348" name="Google Shape;3348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9" name="Google Shape;3349;p9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0" name="Google Shape;3350;p9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"13"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1" name="Google Shape;3351;p90"/>
          <p:cNvSpPr/>
          <p:nvPr/>
        </p:nvSpPr>
        <p:spPr>
          <a:xfrm>
            <a:off x="5499450" y="2166900"/>
            <a:ext cx="3242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pic>
        <p:nvPicPr>
          <p:cNvPr id="3353" name="Google Shape;3353;p9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4" name="Google Shape;3354;p9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355" name="Google Shape;3355;p9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356" name="Google Shape;3356;p9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357" name="Google Shape;3357;p9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358" name="Google Shape;3358;p9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359" name="Google Shape;3359;p9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360" name="Google Shape;3360;p9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361" name="Google Shape;3361;p9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362" name="Google Shape;3362;p9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363" name="Google Shape;3363;p9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364" name="Google Shape;3364;p9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365" name="Google Shape;3365;p9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366" name="Google Shape;3366;p9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367" name="Google Shape;3367;p90"/>
            <p:cNvCxnSpPr>
              <a:stCxn id="3355" idx="2"/>
              <a:endCxn id="335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8" name="Google Shape;3368;p90"/>
            <p:cNvCxnSpPr>
              <a:stCxn id="3356" idx="2"/>
              <a:endCxn id="335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9" name="Google Shape;3369;p90"/>
            <p:cNvCxnSpPr>
              <a:stCxn id="3357" idx="2"/>
              <a:endCxn id="335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0" name="Google Shape;3370;p90"/>
            <p:cNvCxnSpPr>
              <a:stCxn id="3358" idx="2"/>
              <a:endCxn id="336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1" name="Google Shape;3371;p90"/>
            <p:cNvCxnSpPr>
              <a:stCxn id="3365" idx="4"/>
              <a:endCxn id="336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2" name="Google Shape;3372;p90"/>
            <p:cNvCxnSpPr>
              <a:stCxn id="3358" idx="3"/>
              <a:endCxn id="335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3" name="Google Shape;3373;p90"/>
            <p:cNvCxnSpPr>
              <a:stCxn id="3359" idx="2"/>
              <a:endCxn id="337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5" name="Google Shape;3375;p90"/>
            <p:cNvCxnSpPr>
              <a:stCxn id="3374" idx="4"/>
              <a:endCxn id="336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6" name="Google Shape;3376;p90"/>
            <p:cNvCxnSpPr>
              <a:stCxn id="3360" idx="1"/>
              <a:endCxn id="336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7" name="Google Shape;3377;p90"/>
            <p:cNvCxnSpPr>
              <a:stCxn id="3361" idx="2"/>
              <a:endCxn id="336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78" name="Google Shape;3378;p9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9" name="Google Shape;3379;p9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0" name="Google Shape;3380;p9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1" name="Google Shape;3381;p9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4" name="Google Shape;3374;p9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382" name="Google Shape;3382;p9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383" name="Google Shape;3383;p90"/>
            <p:cNvCxnSpPr>
              <a:stCxn id="3382" idx="2"/>
              <a:endCxn id="336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4" name="Google Shape;3384;p90"/>
            <p:cNvCxnSpPr>
              <a:stCxn id="3362" idx="2"/>
              <a:endCxn id="338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5" name="Google Shape;3385;p9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6" name="Google Shape;3386;p9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387" name="Google Shape;3387;p90"/>
            <p:cNvCxnSpPr>
              <a:stCxn id="3382" idx="3"/>
              <a:endCxn id="338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8" name="Google Shape;3388;p9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9" name="Google Shape;3389;p9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390" name="Google Shape;3390;p90"/>
            <p:cNvCxnSpPr>
              <a:stCxn id="3362" idx="3"/>
              <a:endCxn id="336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1" name="Google Shape;3391;p90"/>
            <p:cNvCxnSpPr>
              <a:stCxn id="3364" idx="2"/>
              <a:endCxn id="338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2" name="Google Shape;3392;p90"/>
            <p:cNvCxnSpPr>
              <a:stCxn id="3389" idx="2"/>
              <a:endCxn id="335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3" name="Google Shape;3393;p90"/>
            <p:cNvCxnSpPr>
              <a:stCxn id="3386" idx="4"/>
              <a:endCxn id="338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4" name="Google Shape;3394;p90"/>
            <p:cNvCxnSpPr>
              <a:stCxn id="3363" idx="4"/>
              <a:endCxn id="338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9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0" name="Google Shape;3400;p9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01" name="Google Shape;3401;p9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402" name="Google Shape;3402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3" name="Google Shape;3403;p9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4" name="Google Shape;3404;p9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"13"</a:t>
              </a:r>
              <a:endParaRPr sz="2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05" name="Google Shape;3405;p91"/>
          <p:cNvSpPr/>
          <p:nvPr/>
        </p:nvSpPr>
        <p:spPr>
          <a:xfrm>
            <a:off x="5499450" y="2166900"/>
            <a:ext cx="3242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3407" name="Google Shape;3407;p9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8" name="Google Shape;3408;p9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409" name="Google Shape;3409;p9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410" name="Google Shape;3410;p9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411" name="Google Shape;3411;p9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412" name="Google Shape;3412;p9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413" name="Google Shape;3413;p9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414" name="Google Shape;3414;p9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415" name="Google Shape;3415;p9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416" name="Google Shape;3416;p9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417" name="Google Shape;3417;p9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418" name="Google Shape;3418;p9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419" name="Google Shape;3419;p9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420" name="Google Shape;3420;p9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421" name="Google Shape;3421;p91"/>
            <p:cNvCxnSpPr>
              <a:stCxn id="3409" idx="2"/>
              <a:endCxn id="341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2" name="Google Shape;3422;p91"/>
            <p:cNvCxnSpPr>
              <a:stCxn id="3410" idx="2"/>
              <a:endCxn id="341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3" name="Google Shape;3423;p91"/>
            <p:cNvCxnSpPr>
              <a:stCxn id="3411" idx="2"/>
              <a:endCxn id="341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4" name="Google Shape;3424;p91"/>
            <p:cNvCxnSpPr>
              <a:stCxn id="3412" idx="2"/>
              <a:endCxn id="341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5" name="Google Shape;3425;p91"/>
            <p:cNvCxnSpPr>
              <a:stCxn id="3419" idx="4"/>
              <a:endCxn id="342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6" name="Google Shape;3426;p91"/>
            <p:cNvCxnSpPr>
              <a:stCxn id="3412" idx="3"/>
              <a:endCxn id="341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7" name="Google Shape;3427;p91"/>
            <p:cNvCxnSpPr>
              <a:stCxn id="3413" idx="2"/>
              <a:endCxn id="342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29" name="Google Shape;3429;p91"/>
            <p:cNvCxnSpPr>
              <a:stCxn id="3428" idx="4"/>
              <a:endCxn id="341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30" name="Google Shape;3430;p91"/>
            <p:cNvCxnSpPr>
              <a:stCxn id="3414" idx="1"/>
              <a:endCxn id="341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31" name="Google Shape;3431;p91"/>
            <p:cNvCxnSpPr>
              <a:stCxn id="3415" idx="2"/>
              <a:endCxn id="341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2" name="Google Shape;3432;p9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3" name="Google Shape;3433;p9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4" name="Google Shape;3434;p9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5" name="Google Shape;3435;p9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8" name="Google Shape;3428;p9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436" name="Google Shape;3436;p9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437" name="Google Shape;3437;p91"/>
            <p:cNvCxnSpPr>
              <a:stCxn id="3436" idx="2"/>
              <a:endCxn id="341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38" name="Google Shape;3438;p91"/>
            <p:cNvCxnSpPr>
              <a:stCxn id="3416" idx="2"/>
              <a:endCxn id="343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9" name="Google Shape;3439;p9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0" name="Google Shape;3440;p9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441" name="Google Shape;3441;p91"/>
            <p:cNvCxnSpPr>
              <a:stCxn id="3436" idx="3"/>
              <a:endCxn id="344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2" name="Google Shape;3442;p9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3" name="Google Shape;3443;p9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444" name="Google Shape;3444;p91"/>
            <p:cNvCxnSpPr>
              <a:stCxn id="3416" idx="3"/>
              <a:endCxn id="341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5" name="Google Shape;3445;p91"/>
            <p:cNvCxnSpPr>
              <a:stCxn id="3418" idx="2"/>
              <a:endCxn id="344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6" name="Google Shape;3446;p91"/>
            <p:cNvCxnSpPr>
              <a:stCxn id="3443" idx="2"/>
              <a:endCxn id="341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7" name="Google Shape;3447;p91"/>
            <p:cNvCxnSpPr>
              <a:stCxn id="3440" idx="4"/>
              <a:endCxn id="344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8" name="Google Shape;3448;p91"/>
            <p:cNvCxnSpPr>
              <a:stCxn id="3417" idx="4"/>
              <a:endCxn id="344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49" name="Google Shape;3449;p91"/>
          <p:cNvCxnSpPr/>
          <p:nvPr/>
        </p:nvCxnSpPr>
        <p:spPr>
          <a:xfrm rot="10800000" flipH="1">
            <a:off x="7120650" y="1200000"/>
            <a:ext cx="1212600" cy="966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9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9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56" name="Google Shape;3456;p9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457" name="Google Shape;3457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8" name="Google Shape;3458;p9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9" name="Google Shape;3459;p9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60" name="Google Shape;3460;p92"/>
          <p:cNvSpPr/>
          <p:nvPr/>
        </p:nvSpPr>
        <p:spPr>
          <a:xfrm>
            <a:off x="5499450" y="2166900"/>
            <a:ext cx="32424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1" name="Google Shape;3461;p92"/>
          <p:cNvCxnSpPr/>
          <p:nvPr/>
        </p:nvCxnSpPr>
        <p:spPr>
          <a:xfrm rot="10800000" flipH="1">
            <a:off x="7120650" y="1200000"/>
            <a:ext cx="1212600" cy="966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462" name="Google Shape;3462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pic>
        <p:nvPicPr>
          <p:cNvPr id="3463" name="Google Shape;3463;p9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4" name="Google Shape;3464;p9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465" name="Google Shape;3465;p9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466" name="Google Shape;3466;p9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467" name="Google Shape;3467;p9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468" name="Google Shape;3468;p9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469" name="Google Shape;3469;p9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470" name="Google Shape;3470;p9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471" name="Google Shape;3471;p9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472" name="Google Shape;3472;p9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473" name="Google Shape;3473;p9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474" name="Google Shape;3474;p9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475" name="Google Shape;3475;p9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476" name="Google Shape;3476;p9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477" name="Google Shape;3477;p92"/>
            <p:cNvCxnSpPr>
              <a:stCxn id="3465" idx="2"/>
              <a:endCxn id="346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78" name="Google Shape;3478;p92"/>
            <p:cNvCxnSpPr>
              <a:stCxn id="3466" idx="2"/>
              <a:endCxn id="346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79" name="Google Shape;3479;p92"/>
            <p:cNvCxnSpPr>
              <a:stCxn id="3467" idx="2"/>
              <a:endCxn id="346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0" name="Google Shape;3480;p92"/>
            <p:cNvCxnSpPr>
              <a:stCxn id="3468" idx="2"/>
              <a:endCxn id="347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1" name="Google Shape;3481;p92"/>
            <p:cNvCxnSpPr>
              <a:stCxn id="3475" idx="4"/>
              <a:endCxn id="347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2" name="Google Shape;3482;p92"/>
            <p:cNvCxnSpPr>
              <a:stCxn id="3468" idx="3"/>
              <a:endCxn id="346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3" name="Google Shape;3483;p92"/>
            <p:cNvCxnSpPr>
              <a:stCxn id="3469" idx="2"/>
              <a:endCxn id="348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5" name="Google Shape;3485;p92"/>
            <p:cNvCxnSpPr>
              <a:stCxn id="3484" idx="4"/>
              <a:endCxn id="347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6" name="Google Shape;3486;p92"/>
            <p:cNvCxnSpPr>
              <a:stCxn id="3470" idx="1"/>
              <a:endCxn id="347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7" name="Google Shape;3487;p92"/>
            <p:cNvCxnSpPr>
              <a:stCxn id="3471" idx="2"/>
              <a:endCxn id="347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88" name="Google Shape;3488;p9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9" name="Google Shape;3489;p9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0" name="Google Shape;3490;p9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1" name="Google Shape;3491;p9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4" name="Google Shape;3484;p9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492" name="Google Shape;3492;p9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493" name="Google Shape;3493;p92"/>
            <p:cNvCxnSpPr>
              <a:stCxn id="3492" idx="2"/>
              <a:endCxn id="347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94" name="Google Shape;3494;p92"/>
            <p:cNvCxnSpPr>
              <a:stCxn id="3472" idx="2"/>
              <a:endCxn id="349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95" name="Google Shape;3495;p9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6" name="Google Shape;3496;p9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497" name="Google Shape;3497;p92"/>
            <p:cNvCxnSpPr>
              <a:stCxn id="3492" idx="3"/>
              <a:endCxn id="349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98" name="Google Shape;3498;p9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9" name="Google Shape;3499;p9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500" name="Google Shape;3500;p92"/>
            <p:cNvCxnSpPr>
              <a:stCxn id="3472" idx="3"/>
              <a:endCxn id="347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1" name="Google Shape;3501;p92"/>
            <p:cNvCxnSpPr>
              <a:stCxn id="3474" idx="2"/>
              <a:endCxn id="349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2" name="Google Shape;3502;p92"/>
            <p:cNvCxnSpPr>
              <a:stCxn id="3499" idx="2"/>
              <a:endCxn id="346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3" name="Google Shape;3503;p92"/>
            <p:cNvCxnSpPr>
              <a:stCxn id="3496" idx="4"/>
              <a:endCxn id="349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4" name="Google Shape;3504;p92"/>
            <p:cNvCxnSpPr>
              <a:stCxn id="3473" idx="4"/>
              <a:endCxn id="349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9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9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511" name="Google Shape;3511;p9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512" name="Google Shape;3512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3" name="Google Shape;3513;p9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4" name="Google Shape;3514;p9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5" name="Google Shape;3515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pic>
        <p:nvPicPr>
          <p:cNvPr id="3516" name="Google Shape;3516;p9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7" name="Google Shape;3517;p9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518" name="Google Shape;3518;p9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519" name="Google Shape;3519;p9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520" name="Google Shape;3520;p9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521" name="Google Shape;3521;p9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522" name="Google Shape;3522;p9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523" name="Google Shape;3523;p9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524" name="Google Shape;3524;p9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525" name="Google Shape;3525;p9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526" name="Google Shape;3526;p9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527" name="Google Shape;3527;p9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528" name="Google Shape;3528;p9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529" name="Google Shape;3529;p9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530" name="Google Shape;3530;p93"/>
            <p:cNvCxnSpPr>
              <a:stCxn id="3518" idx="2"/>
              <a:endCxn id="351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1" name="Google Shape;3531;p93"/>
            <p:cNvCxnSpPr>
              <a:stCxn id="3519" idx="2"/>
              <a:endCxn id="352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2" name="Google Shape;3532;p93"/>
            <p:cNvCxnSpPr>
              <a:stCxn id="3520" idx="2"/>
              <a:endCxn id="352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3" name="Google Shape;3533;p93"/>
            <p:cNvCxnSpPr>
              <a:stCxn id="3521" idx="2"/>
              <a:endCxn id="352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4" name="Google Shape;3534;p93"/>
            <p:cNvCxnSpPr>
              <a:stCxn id="3528" idx="4"/>
              <a:endCxn id="352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5" name="Google Shape;3535;p93"/>
            <p:cNvCxnSpPr>
              <a:stCxn id="3521" idx="3"/>
              <a:endCxn id="352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6" name="Google Shape;3536;p93"/>
            <p:cNvCxnSpPr>
              <a:stCxn id="3522" idx="2"/>
              <a:endCxn id="353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8" name="Google Shape;3538;p93"/>
            <p:cNvCxnSpPr>
              <a:stCxn id="3537" idx="4"/>
              <a:endCxn id="352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9" name="Google Shape;3539;p93"/>
            <p:cNvCxnSpPr>
              <a:stCxn id="3523" idx="1"/>
              <a:endCxn id="352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0" name="Google Shape;3540;p93"/>
            <p:cNvCxnSpPr>
              <a:stCxn id="3524" idx="2"/>
              <a:endCxn id="352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1" name="Google Shape;3541;p9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2" name="Google Shape;3542;p9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3" name="Google Shape;3543;p9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4" name="Google Shape;3544;p9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7" name="Google Shape;3537;p9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545" name="Google Shape;3545;p9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546" name="Google Shape;3546;p93"/>
            <p:cNvCxnSpPr>
              <a:stCxn id="3545" idx="2"/>
              <a:endCxn id="352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7" name="Google Shape;3547;p93"/>
            <p:cNvCxnSpPr>
              <a:stCxn id="3525" idx="2"/>
              <a:endCxn id="354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8" name="Google Shape;3548;p9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9" name="Google Shape;3549;p9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550" name="Google Shape;3550;p93"/>
            <p:cNvCxnSpPr>
              <a:stCxn id="3545" idx="3"/>
              <a:endCxn id="354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51" name="Google Shape;3551;p9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2" name="Google Shape;3552;p9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553" name="Google Shape;3553;p93"/>
            <p:cNvCxnSpPr>
              <a:stCxn id="3525" idx="3"/>
              <a:endCxn id="352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4" name="Google Shape;3554;p93"/>
            <p:cNvCxnSpPr>
              <a:stCxn id="3527" idx="2"/>
              <a:endCxn id="355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5" name="Google Shape;3555;p93"/>
            <p:cNvCxnSpPr>
              <a:stCxn id="3552" idx="2"/>
              <a:endCxn id="352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6" name="Google Shape;3556;p93"/>
            <p:cNvCxnSpPr>
              <a:stCxn id="3549" idx="4"/>
              <a:endCxn id="355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7" name="Google Shape;3557;p93"/>
            <p:cNvCxnSpPr>
              <a:stCxn id="3526" idx="4"/>
              <a:endCxn id="355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Guess My Age!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575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Change the code to guess a different age!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9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pic>
        <p:nvPicPr>
          <p:cNvPr id="3563" name="Google Shape;3563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4" name="Google Shape;3564;p9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565" name="Google Shape;3565;p9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566" name="Google Shape;3566;p9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567" name="Google Shape;3567;p9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568" name="Google Shape;3568;p9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569" name="Google Shape;3569;p9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570" name="Google Shape;3570;p9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571" name="Google Shape;3571;p9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572" name="Google Shape;3572;p9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573" name="Google Shape;3573;p9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574" name="Google Shape;3574;p9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575" name="Google Shape;3575;p9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576" name="Google Shape;3576;p9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577" name="Google Shape;3577;p94"/>
            <p:cNvCxnSpPr>
              <a:stCxn id="3565" idx="2"/>
              <a:endCxn id="356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8" name="Google Shape;3578;p94"/>
            <p:cNvCxnSpPr>
              <a:stCxn id="3566" idx="2"/>
              <a:endCxn id="356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9" name="Google Shape;3579;p94"/>
            <p:cNvCxnSpPr>
              <a:stCxn id="3567" idx="2"/>
              <a:endCxn id="356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0" name="Google Shape;3580;p94"/>
            <p:cNvCxnSpPr>
              <a:stCxn id="3568" idx="2"/>
              <a:endCxn id="357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1" name="Google Shape;3581;p94"/>
            <p:cNvCxnSpPr>
              <a:stCxn id="3575" idx="4"/>
              <a:endCxn id="357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2" name="Google Shape;3582;p94"/>
            <p:cNvCxnSpPr>
              <a:stCxn id="3568" idx="3"/>
              <a:endCxn id="356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3" name="Google Shape;3583;p94"/>
            <p:cNvCxnSpPr>
              <a:stCxn id="3569" idx="2"/>
              <a:endCxn id="358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5" name="Google Shape;3585;p94"/>
            <p:cNvCxnSpPr>
              <a:stCxn id="3584" idx="4"/>
              <a:endCxn id="357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6" name="Google Shape;3586;p94"/>
            <p:cNvCxnSpPr>
              <a:stCxn id="3570" idx="1"/>
              <a:endCxn id="357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7" name="Google Shape;3587;p94"/>
            <p:cNvCxnSpPr>
              <a:stCxn id="3571" idx="2"/>
              <a:endCxn id="357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88" name="Google Shape;3588;p9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9" name="Google Shape;3589;p9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0" name="Google Shape;3590;p9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1" name="Google Shape;3591;p9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4" name="Google Shape;3584;p9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592" name="Google Shape;3592;p9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593" name="Google Shape;3593;p94"/>
            <p:cNvCxnSpPr>
              <a:stCxn id="3592" idx="2"/>
              <a:endCxn id="357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4" name="Google Shape;3594;p94"/>
            <p:cNvCxnSpPr>
              <a:stCxn id="3572" idx="2"/>
              <a:endCxn id="359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95" name="Google Shape;3595;p9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6" name="Google Shape;3596;p9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597" name="Google Shape;3597;p94"/>
            <p:cNvCxnSpPr>
              <a:stCxn id="3592" idx="3"/>
              <a:endCxn id="359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98" name="Google Shape;3598;p9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9" name="Google Shape;3599;p9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600" name="Google Shape;3600;p94"/>
            <p:cNvCxnSpPr>
              <a:stCxn id="3572" idx="3"/>
              <a:endCxn id="357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01" name="Google Shape;3601;p94"/>
            <p:cNvCxnSpPr>
              <a:stCxn id="3574" idx="2"/>
              <a:endCxn id="359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02" name="Google Shape;3602;p94"/>
            <p:cNvCxnSpPr>
              <a:stCxn id="3599" idx="2"/>
              <a:endCxn id="356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03" name="Google Shape;3603;p94"/>
            <p:cNvCxnSpPr>
              <a:stCxn id="3596" idx="4"/>
              <a:endCxn id="359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4" name="Google Shape;3604;p94"/>
            <p:cNvCxnSpPr>
              <a:stCxn id="3573" idx="4"/>
              <a:endCxn id="359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06" name="Google Shape;3606;p9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07" name="Google Shape;3607;p9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608" name="Google Shape;3608;p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9" name="Google Shape;3609;p9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0" name="Google Shape;3610;p9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11" name="Google Shape;3611;p94"/>
          <p:cNvSpPr/>
          <p:nvPr/>
        </p:nvSpPr>
        <p:spPr>
          <a:xfrm>
            <a:off x="5499450" y="2624100"/>
            <a:ext cx="27141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9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9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18" name="Google Shape;3618;p9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619" name="Google Shape;3619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0" name="Google Shape;3620;p9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1" name="Google Shape;3621;p9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22" name="Google Shape;3622;p95"/>
          <p:cNvSpPr/>
          <p:nvPr/>
        </p:nvSpPr>
        <p:spPr>
          <a:xfrm>
            <a:off x="5499450" y="2624100"/>
            <a:ext cx="27141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pic>
        <p:nvPicPr>
          <p:cNvPr id="3624" name="Google Shape;3624;p9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5" name="Google Shape;3625;p9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626" name="Google Shape;3626;p9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627" name="Google Shape;3627;p9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628" name="Google Shape;3628;p9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629" name="Google Shape;3629;p9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630" name="Google Shape;3630;p9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631" name="Google Shape;3631;p9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632" name="Google Shape;3632;p9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633" name="Google Shape;3633;p9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634" name="Google Shape;3634;p9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635" name="Google Shape;3635;p9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636" name="Google Shape;3636;p9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637" name="Google Shape;3637;p9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638" name="Google Shape;3638;p95"/>
            <p:cNvCxnSpPr>
              <a:stCxn id="3626" idx="2"/>
              <a:endCxn id="362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39" name="Google Shape;3639;p95"/>
            <p:cNvCxnSpPr>
              <a:stCxn id="3627" idx="2"/>
              <a:endCxn id="362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0" name="Google Shape;3640;p95"/>
            <p:cNvCxnSpPr>
              <a:stCxn id="3628" idx="2"/>
              <a:endCxn id="362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1" name="Google Shape;3641;p95"/>
            <p:cNvCxnSpPr>
              <a:stCxn id="3629" idx="2"/>
              <a:endCxn id="363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2" name="Google Shape;3642;p95"/>
            <p:cNvCxnSpPr>
              <a:stCxn id="3636" idx="4"/>
              <a:endCxn id="363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3" name="Google Shape;3643;p95"/>
            <p:cNvCxnSpPr>
              <a:stCxn id="3629" idx="3"/>
              <a:endCxn id="363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4" name="Google Shape;3644;p95"/>
            <p:cNvCxnSpPr>
              <a:stCxn id="3630" idx="2"/>
              <a:endCxn id="364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6" name="Google Shape;3646;p95"/>
            <p:cNvCxnSpPr>
              <a:stCxn id="3645" idx="4"/>
              <a:endCxn id="363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7" name="Google Shape;3647;p95"/>
            <p:cNvCxnSpPr>
              <a:stCxn id="3631" idx="1"/>
              <a:endCxn id="363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8" name="Google Shape;3648;p95"/>
            <p:cNvCxnSpPr>
              <a:stCxn id="3632" idx="2"/>
              <a:endCxn id="363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49" name="Google Shape;3649;p9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0" name="Google Shape;3650;p9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1" name="Google Shape;3651;p9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2" name="Google Shape;3652;p9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5" name="Google Shape;3645;p9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653" name="Google Shape;3653;p9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654" name="Google Shape;3654;p95"/>
            <p:cNvCxnSpPr>
              <a:stCxn id="3653" idx="2"/>
              <a:endCxn id="363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55" name="Google Shape;3655;p95"/>
            <p:cNvCxnSpPr>
              <a:stCxn id="3633" idx="2"/>
              <a:endCxn id="365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56" name="Google Shape;3656;p9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7" name="Google Shape;3657;p9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658" name="Google Shape;3658;p95"/>
            <p:cNvCxnSpPr>
              <a:stCxn id="3653" idx="3"/>
              <a:endCxn id="365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59" name="Google Shape;3659;p9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0" name="Google Shape;3660;p9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661" name="Google Shape;3661;p95"/>
            <p:cNvCxnSpPr>
              <a:stCxn id="3633" idx="3"/>
              <a:endCxn id="363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2" name="Google Shape;3662;p95"/>
            <p:cNvCxnSpPr>
              <a:stCxn id="3635" idx="2"/>
              <a:endCxn id="366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3" name="Google Shape;3663;p95"/>
            <p:cNvCxnSpPr>
              <a:stCxn id="3660" idx="2"/>
              <a:endCxn id="362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4" name="Google Shape;3664;p95"/>
            <p:cNvCxnSpPr>
              <a:stCxn id="3657" idx="4"/>
              <a:endCxn id="366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5" name="Google Shape;3665;p95"/>
            <p:cNvCxnSpPr>
              <a:stCxn id="3634" idx="4"/>
              <a:endCxn id="366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66" name="Google Shape;3666;p95"/>
          <p:cNvCxnSpPr/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667" name="Google Shape;3667;p95"/>
          <p:cNvCxnSpPr/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668" name="Google Shape;3668;p95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9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9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75" name="Google Shape;3675;p9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676" name="Google Shape;3676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7" name="Google Shape;3677;p9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8" name="Google Shape;3678;p9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79" name="Google Shape;3679;p96"/>
          <p:cNvSpPr/>
          <p:nvPr/>
        </p:nvSpPr>
        <p:spPr>
          <a:xfrm>
            <a:off x="5499450" y="2624100"/>
            <a:ext cx="27141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0" name="Google Shape;3680;p96"/>
          <p:cNvCxnSpPr/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681" name="Google Shape;3681;p96"/>
          <p:cNvCxnSpPr/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682" name="Google Shape;3682;p96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pic>
        <p:nvPicPr>
          <p:cNvPr id="3684" name="Google Shape;3684;p9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5" name="Google Shape;3685;p9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686" name="Google Shape;3686;p9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687" name="Google Shape;3687;p9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688" name="Google Shape;3688;p9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689" name="Google Shape;3689;p9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690" name="Google Shape;3690;p9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691" name="Google Shape;3691;p9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692" name="Google Shape;3692;p9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693" name="Google Shape;3693;p9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694" name="Google Shape;3694;p9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695" name="Google Shape;3695;p9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696" name="Google Shape;3696;p9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697" name="Google Shape;3697;p9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698" name="Google Shape;3698;p96"/>
            <p:cNvCxnSpPr>
              <a:stCxn id="3686" idx="2"/>
              <a:endCxn id="368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9" name="Google Shape;3699;p96"/>
            <p:cNvCxnSpPr>
              <a:stCxn id="3687" idx="2"/>
              <a:endCxn id="368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0" name="Google Shape;3700;p96"/>
            <p:cNvCxnSpPr>
              <a:stCxn id="3688" idx="2"/>
              <a:endCxn id="368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1" name="Google Shape;3701;p96"/>
            <p:cNvCxnSpPr>
              <a:stCxn id="3689" idx="2"/>
              <a:endCxn id="369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2" name="Google Shape;3702;p96"/>
            <p:cNvCxnSpPr>
              <a:stCxn id="3696" idx="4"/>
              <a:endCxn id="369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3" name="Google Shape;3703;p96"/>
            <p:cNvCxnSpPr>
              <a:stCxn id="3689" idx="3"/>
              <a:endCxn id="369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4" name="Google Shape;3704;p96"/>
            <p:cNvCxnSpPr>
              <a:stCxn id="3690" idx="2"/>
              <a:endCxn id="370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6" name="Google Shape;3706;p96"/>
            <p:cNvCxnSpPr>
              <a:stCxn id="3705" idx="4"/>
              <a:endCxn id="369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7" name="Google Shape;3707;p96"/>
            <p:cNvCxnSpPr>
              <a:stCxn id="3691" idx="1"/>
              <a:endCxn id="369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08" name="Google Shape;3708;p96"/>
            <p:cNvCxnSpPr>
              <a:stCxn id="3692" idx="2"/>
              <a:endCxn id="369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09" name="Google Shape;3709;p9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0" name="Google Shape;3710;p9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1" name="Google Shape;3711;p9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2" name="Google Shape;3712;p9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5" name="Google Shape;3705;p9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713" name="Google Shape;3713;p9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714" name="Google Shape;3714;p96"/>
            <p:cNvCxnSpPr>
              <a:stCxn id="3713" idx="2"/>
              <a:endCxn id="369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15" name="Google Shape;3715;p96"/>
            <p:cNvCxnSpPr>
              <a:stCxn id="3693" idx="2"/>
              <a:endCxn id="371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16" name="Google Shape;3716;p9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7" name="Google Shape;3717;p9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718" name="Google Shape;3718;p96"/>
            <p:cNvCxnSpPr>
              <a:stCxn id="3713" idx="3"/>
              <a:endCxn id="371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19" name="Google Shape;3719;p9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0" name="Google Shape;3720;p9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721" name="Google Shape;3721;p96"/>
            <p:cNvCxnSpPr>
              <a:stCxn id="3693" idx="3"/>
              <a:endCxn id="369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2" name="Google Shape;3722;p96"/>
            <p:cNvCxnSpPr>
              <a:stCxn id="3695" idx="2"/>
              <a:endCxn id="372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3" name="Google Shape;3723;p96"/>
            <p:cNvCxnSpPr>
              <a:stCxn id="3720" idx="2"/>
              <a:endCxn id="368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4" name="Google Shape;3724;p96"/>
            <p:cNvCxnSpPr>
              <a:stCxn id="3717" idx="4"/>
              <a:endCxn id="372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5" name="Google Shape;3725;p96"/>
            <p:cNvCxnSpPr>
              <a:stCxn id="3694" idx="4"/>
              <a:endCxn id="372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9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9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732" name="Google Shape;3732;p9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733" name="Google Shape;3733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4" name="Google Shape;3734;p9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5" name="Google Shape;3735;p9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36" name="Google Shape;3736;p97"/>
          <p:cNvSpPr/>
          <p:nvPr/>
        </p:nvSpPr>
        <p:spPr>
          <a:xfrm>
            <a:off x="5499450" y="2624100"/>
            <a:ext cx="27141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7" name="Google Shape;3737;p97"/>
          <p:cNvCxnSpPr/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38" name="Google Shape;3738;p97"/>
          <p:cNvCxnSpPr/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739" name="Google Shape;3739;p97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0" name="Google Shape;3740;p9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741" name="Google Shape;3741;p9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742" name="Google Shape;3742;p9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743" name="Google Shape;3743;p9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744" name="Google Shape;3744;p9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745" name="Google Shape;3745;p9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746" name="Google Shape;3746;p9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747" name="Google Shape;3747;p9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748" name="Google Shape;3748;p9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749" name="Google Shape;3749;p9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750" name="Google Shape;3750;p9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751" name="Google Shape;3751;p9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752" name="Google Shape;3752;p9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753" name="Google Shape;3753;p97"/>
            <p:cNvCxnSpPr>
              <a:stCxn id="3741" idx="2"/>
              <a:endCxn id="374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4" name="Google Shape;3754;p97"/>
            <p:cNvCxnSpPr>
              <a:stCxn id="3742" idx="2"/>
              <a:endCxn id="374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5" name="Google Shape;3755;p97"/>
            <p:cNvCxnSpPr>
              <a:stCxn id="3743" idx="2"/>
              <a:endCxn id="374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6" name="Google Shape;3756;p97"/>
            <p:cNvCxnSpPr>
              <a:stCxn id="3744" idx="2"/>
              <a:endCxn id="375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7" name="Google Shape;3757;p97"/>
            <p:cNvCxnSpPr>
              <a:stCxn id="3751" idx="4"/>
              <a:endCxn id="375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8" name="Google Shape;3758;p97"/>
            <p:cNvCxnSpPr>
              <a:stCxn id="3744" idx="3"/>
              <a:endCxn id="374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9" name="Google Shape;3759;p97"/>
            <p:cNvCxnSpPr>
              <a:stCxn id="3745" idx="2"/>
              <a:endCxn id="376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1" name="Google Shape;3761;p97"/>
            <p:cNvCxnSpPr>
              <a:stCxn id="3760" idx="4"/>
              <a:endCxn id="374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2" name="Google Shape;3762;p97"/>
            <p:cNvCxnSpPr>
              <a:stCxn id="3746" idx="1"/>
              <a:endCxn id="374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3" name="Google Shape;3763;p97"/>
            <p:cNvCxnSpPr>
              <a:stCxn id="3747" idx="2"/>
              <a:endCxn id="374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64" name="Google Shape;3764;p9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5" name="Google Shape;3765;p9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6" name="Google Shape;3766;p9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7" name="Google Shape;3767;p9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0" name="Google Shape;3760;p9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768" name="Google Shape;3768;p9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769" name="Google Shape;3769;p97"/>
            <p:cNvCxnSpPr>
              <a:stCxn id="3768" idx="2"/>
              <a:endCxn id="375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0" name="Google Shape;3770;p97"/>
            <p:cNvCxnSpPr>
              <a:stCxn id="3748" idx="2"/>
              <a:endCxn id="376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71" name="Google Shape;3771;p9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2" name="Google Shape;3772;p9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773" name="Google Shape;3773;p97"/>
            <p:cNvCxnSpPr>
              <a:stCxn id="3768" idx="3"/>
              <a:endCxn id="377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74" name="Google Shape;3774;p9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5" name="Google Shape;3775;p9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776" name="Google Shape;3776;p97"/>
            <p:cNvCxnSpPr>
              <a:stCxn id="3748" idx="3"/>
              <a:endCxn id="374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7" name="Google Shape;3777;p97"/>
            <p:cNvCxnSpPr>
              <a:stCxn id="3750" idx="2"/>
              <a:endCxn id="377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8" name="Google Shape;3778;p97"/>
            <p:cNvCxnSpPr>
              <a:stCxn id="3775" idx="2"/>
              <a:endCxn id="374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9" name="Google Shape;3779;p97"/>
            <p:cNvCxnSpPr>
              <a:stCxn id="3772" idx="4"/>
              <a:endCxn id="377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97"/>
            <p:cNvCxnSpPr>
              <a:stCxn id="3749" idx="4"/>
              <a:endCxn id="377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1" name="Google Shape;3781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pic>
        <p:nvPicPr>
          <p:cNvPr id="3782" name="Google Shape;3782;p9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83" name="Google Shape;3783;p97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 &gt;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9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9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790" name="Google Shape;3790;p9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791" name="Google Shape;3791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2" name="Google Shape;3792;p9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3" name="Google Shape;3793;p9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94" name="Google Shape;3794;p98"/>
          <p:cNvSpPr/>
          <p:nvPr/>
        </p:nvSpPr>
        <p:spPr>
          <a:xfrm>
            <a:off x="5499450" y="2624100"/>
            <a:ext cx="27141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5" name="Google Shape;3795;p98"/>
          <p:cNvCxnSpPr/>
          <p:nvPr/>
        </p:nvCxnSpPr>
        <p:spPr>
          <a:xfrm>
            <a:off x="5926575" y="1044650"/>
            <a:ext cx="302700" cy="1491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96" name="Google Shape;3796;p98"/>
          <p:cNvCxnSpPr/>
          <p:nvPr/>
        </p:nvCxnSpPr>
        <p:spPr>
          <a:xfrm flipH="1">
            <a:off x="7510436" y="1199884"/>
            <a:ext cx="822900" cy="1354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797" name="Google Shape;3797;p98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8" name="Google Shape;3798;p9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799" name="Google Shape;3799;p9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800" name="Google Shape;3800;p9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801" name="Google Shape;3801;p9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802" name="Google Shape;3802;p9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803" name="Google Shape;3803;p9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804" name="Google Shape;3804;p9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805" name="Google Shape;3805;p9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806" name="Google Shape;3806;p9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807" name="Google Shape;3807;p9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808" name="Google Shape;3808;p9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809" name="Google Shape;3809;p9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810" name="Google Shape;3810;p9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811" name="Google Shape;3811;p98"/>
            <p:cNvCxnSpPr>
              <a:stCxn id="3799" idx="2"/>
              <a:endCxn id="380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2" name="Google Shape;3812;p98"/>
            <p:cNvCxnSpPr>
              <a:stCxn id="3800" idx="2"/>
              <a:endCxn id="380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3" name="Google Shape;3813;p98"/>
            <p:cNvCxnSpPr>
              <a:stCxn id="3801" idx="2"/>
              <a:endCxn id="380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4" name="Google Shape;3814;p98"/>
            <p:cNvCxnSpPr>
              <a:stCxn id="3802" idx="2"/>
              <a:endCxn id="380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5" name="Google Shape;3815;p98"/>
            <p:cNvCxnSpPr>
              <a:stCxn id="3809" idx="4"/>
              <a:endCxn id="381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6" name="Google Shape;3816;p98"/>
            <p:cNvCxnSpPr>
              <a:stCxn id="3802" idx="3"/>
              <a:endCxn id="380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7" name="Google Shape;3817;p98"/>
            <p:cNvCxnSpPr>
              <a:stCxn id="3803" idx="2"/>
              <a:endCxn id="381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19" name="Google Shape;3819;p98"/>
            <p:cNvCxnSpPr>
              <a:stCxn id="3818" idx="4"/>
              <a:endCxn id="380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0" name="Google Shape;3820;p98"/>
            <p:cNvCxnSpPr>
              <a:stCxn id="3804" idx="1"/>
              <a:endCxn id="380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1" name="Google Shape;3821;p98"/>
            <p:cNvCxnSpPr>
              <a:stCxn id="3805" idx="2"/>
              <a:endCxn id="380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22" name="Google Shape;3822;p9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3" name="Google Shape;3823;p9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4" name="Google Shape;3824;p9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5" name="Google Shape;3825;p9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8" name="Google Shape;3818;p9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826" name="Google Shape;3826;p9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827" name="Google Shape;3827;p98"/>
            <p:cNvCxnSpPr>
              <a:stCxn id="3826" idx="2"/>
              <a:endCxn id="380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8" name="Google Shape;3828;p98"/>
            <p:cNvCxnSpPr>
              <a:stCxn id="3806" idx="2"/>
              <a:endCxn id="382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29" name="Google Shape;3829;p9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0" name="Google Shape;3830;p9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831" name="Google Shape;3831;p98"/>
            <p:cNvCxnSpPr>
              <a:stCxn id="3826" idx="3"/>
              <a:endCxn id="383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32" name="Google Shape;3832;p9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3" name="Google Shape;3833;p9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834" name="Google Shape;3834;p98"/>
            <p:cNvCxnSpPr>
              <a:stCxn id="3806" idx="3"/>
              <a:endCxn id="380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5" name="Google Shape;3835;p98"/>
            <p:cNvCxnSpPr>
              <a:stCxn id="3808" idx="2"/>
              <a:endCxn id="383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6" name="Google Shape;3836;p98"/>
            <p:cNvCxnSpPr>
              <a:stCxn id="3833" idx="2"/>
              <a:endCxn id="380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7" name="Google Shape;3837;p98"/>
            <p:cNvCxnSpPr>
              <a:stCxn id="3830" idx="4"/>
              <a:endCxn id="383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8" name="Google Shape;3838;p98"/>
            <p:cNvCxnSpPr>
              <a:stCxn id="3807" idx="4"/>
              <a:endCxn id="383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39" name="Google Shape;3839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pic>
        <p:nvPicPr>
          <p:cNvPr id="3840" name="Google Shape;3840;p9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41" name="Google Shape;3841;p98"/>
          <p:cNvSpPr txBox="1"/>
          <p:nvPr/>
        </p:nvSpPr>
        <p:spPr>
          <a:xfrm>
            <a:off x="3842538" y="3806325"/>
            <a:ext cx="705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2" name="Google Shape;3842;p98"/>
          <p:cNvSpPr txBox="1"/>
          <p:nvPr/>
        </p:nvSpPr>
        <p:spPr>
          <a:xfrm>
            <a:off x="8195850" y="24915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3" name="Google Shape;3843;p98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 &gt;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9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9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850" name="Google Shape;3850;p9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851" name="Google Shape;3851;p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Google Shape;3852;p9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3" name="Google Shape;3853;p9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54" name="Google Shape;3854;p99"/>
          <p:cNvSpPr txBox="1"/>
          <p:nvPr/>
        </p:nvSpPr>
        <p:spPr>
          <a:xfrm>
            <a:off x="8195850" y="24915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5" name="Google Shape;3855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pic>
        <p:nvPicPr>
          <p:cNvPr id="3856" name="Google Shape;3856;p9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7" name="Google Shape;3857;p9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858" name="Google Shape;3858;p9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859" name="Google Shape;3859;p9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860" name="Google Shape;3860;p9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861" name="Google Shape;3861;p9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862" name="Google Shape;3862;p9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863" name="Google Shape;3863;p9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864" name="Google Shape;3864;p9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865" name="Google Shape;3865;p9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866" name="Google Shape;3866;p9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867" name="Google Shape;3867;p9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868" name="Google Shape;3868;p9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869" name="Google Shape;3869;p9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870" name="Google Shape;3870;p99"/>
            <p:cNvCxnSpPr>
              <a:stCxn id="3858" idx="2"/>
              <a:endCxn id="385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1" name="Google Shape;3871;p99"/>
            <p:cNvCxnSpPr>
              <a:stCxn id="3859" idx="2"/>
              <a:endCxn id="386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2" name="Google Shape;3872;p99"/>
            <p:cNvCxnSpPr>
              <a:stCxn id="3860" idx="2"/>
              <a:endCxn id="386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3" name="Google Shape;3873;p99"/>
            <p:cNvCxnSpPr>
              <a:stCxn id="3861" idx="2"/>
              <a:endCxn id="386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4" name="Google Shape;3874;p99"/>
            <p:cNvCxnSpPr>
              <a:stCxn id="3868" idx="4"/>
              <a:endCxn id="386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5" name="Google Shape;3875;p99"/>
            <p:cNvCxnSpPr>
              <a:stCxn id="3861" idx="3"/>
              <a:endCxn id="386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6" name="Google Shape;3876;p99"/>
            <p:cNvCxnSpPr>
              <a:stCxn id="3862" idx="2"/>
              <a:endCxn id="387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8" name="Google Shape;3878;p99"/>
            <p:cNvCxnSpPr>
              <a:stCxn id="3877" idx="4"/>
              <a:endCxn id="386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9" name="Google Shape;3879;p99"/>
            <p:cNvCxnSpPr>
              <a:stCxn id="3863" idx="1"/>
              <a:endCxn id="386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80" name="Google Shape;3880;p99"/>
            <p:cNvCxnSpPr>
              <a:stCxn id="3864" idx="2"/>
              <a:endCxn id="386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1" name="Google Shape;3881;p9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2" name="Google Shape;3882;p9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3" name="Google Shape;3883;p9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4" name="Google Shape;3884;p9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7" name="Google Shape;3877;p9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885" name="Google Shape;3885;p9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886" name="Google Shape;3886;p99"/>
            <p:cNvCxnSpPr>
              <a:stCxn id="3885" idx="2"/>
              <a:endCxn id="386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87" name="Google Shape;3887;p99"/>
            <p:cNvCxnSpPr>
              <a:stCxn id="3865" idx="2"/>
              <a:endCxn id="388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8" name="Google Shape;3888;p9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9" name="Google Shape;3889;p9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890" name="Google Shape;3890;p99"/>
            <p:cNvCxnSpPr>
              <a:stCxn id="3885" idx="3"/>
              <a:endCxn id="388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91" name="Google Shape;3891;p9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2" name="Google Shape;3892;p9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893" name="Google Shape;3893;p99"/>
            <p:cNvCxnSpPr>
              <a:stCxn id="3865" idx="3"/>
              <a:endCxn id="386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4" name="Google Shape;3894;p99"/>
            <p:cNvCxnSpPr>
              <a:stCxn id="3867" idx="2"/>
              <a:endCxn id="389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5" name="Google Shape;3895;p99"/>
            <p:cNvCxnSpPr>
              <a:stCxn id="3892" idx="2"/>
              <a:endCxn id="386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6" name="Google Shape;3896;p99"/>
            <p:cNvCxnSpPr>
              <a:stCxn id="3889" idx="4"/>
              <a:endCxn id="389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7" name="Google Shape;3897;p99"/>
            <p:cNvCxnSpPr>
              <a:stCxn id="3866" idx="4"/>
              <a:endCxn id="389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10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3" name="Google Shape;3903;p10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904" name="Google Shape;3904;p10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905" name="Google Shape;3905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6" name="Google Shape;3906;p10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7" name="Google Shape;3907;p10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08" name="Google Shape;3908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pic>
        <p:nvPicPr>
          <p:cNvPr id="3909" name="Google Shape;3909;p10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0" name="Google Shape;3910;p10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911" name="Google Shape;3911;p10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912" name="Google Shape;3912;p10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913" name="Google Shape;3913;p10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914" name="Google Shape;3914;p10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915" name="Google Shape;3915;p10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916" name="Google Shape;3916;p10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917" name="Google Shape;3917;p10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918" name="Google Shape;3918;p10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919" name="Google Shape;3919;p10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920" name="Google Shape;3920;p10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921" name="Google Shape;3921;p10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922" name="Google Shape;3922;p10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923" name="Google Shape;3923;p100"/>
            <p:cNvCxnSpPr>
              <a:stCxn id="3911" idx="2"/>
              <a:endCxn id="391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4" name="Google Shape;3924;p100"/>
            <p:cNvCxnSpPr>
              <a:stCxn id="3912" idx="2"/>
              <a:endCxn id="391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5" name="Google Shape;3925;p100"/>
            <p:cNvCxnSpPr>
              <a:stCxn id="3913" idx="2"/>
              <a:endCxn id="391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6" name="Google Shape;3926;p100"/>
            <p:cNvCxnSpPr>
              <a:stCxn id="3914" idx="2"/>
              <a:endCxn id="392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7" name="Google Shape;3927;p100"/>
            <p:cNvCxnSpPr>
              <a:stCxn id="3921" idx="4"/>
              <a:endCxn id="392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8" name="Google Shape;3928;p100"/>
            <p:cNvCxnSpPr>
              <a:stCxn id="3914" idx="3"/>
              <a:endCxn id="391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9" name="Google Shape;3929;p100"/>
            <p:cNvCxnSpPr>
              <a:stCxn id="3915" idx="2"/>
              <a:endCxn id="393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1" name="Google Shape;3931;p100"/>
            <p:cNvCxnSpPr>
              <a:stCxn id="3930" idx="4"/>
              <a:endCxn id="391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2" name="Google Shape;3932;p100"/>
            <p:cNvCxnSpPr>
              <a:stCxn id="3916" idx="1"/>
              <a:endCxn id="391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3" name="Google Shape;3933;p100"/>
            <p:cNvCxnSpPr>
              <a:stCxn id="3917" idx="2"/>
              <a:endCxn id="391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34" name="Google Shape;3934;p10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5" name="Google Shape;3935;p10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6" name="Google Shape;3936;p10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7" name="Google Shape;3937;p10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0" name="Google Shape;3930;p10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938" name="Google Shape;3938;p10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939" name="Google Shape;3939;p100"/>
            <p:cNvCxnSpPr>
              <a:stCxn id="3938" idx="2"/>
              <a:endCxn id="392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0" name="Google Shape;3940;p100"/>
            <p:cNvCxnSpPr>
              <a:stCxn id="3918" idx="2"/>
              <a:endCxn id="393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41" name="Google Shape;3941;p10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2" name="Google Shape;3942;p10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943" name="Google Shape;3943;p100"/>
            <p:cNvCxnSpPr>
              <a:stCxn id="3938" idx="3"/>
              <a:endCxn id="394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44" name="Google Shape;3944;p10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5" name="Google Shape;3945;p10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946" name="Google Shape;3946;p100"/>
            <p:cNvCxnSpPr>
              <a:stCxn id="3918" idx="3"/>
              <a:endCxn id="391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7" name="Google Shape;3947;p100"/>
            <p:cNvCxnSpPr>
              <a:stCxn id="3920" idx="2"/>
              <a:endCxn id="394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8" name="Google Shape;3948;p100"/>
            <p:cNvCxnSpPr>
              <a:stCxn id="3945" idx="2"/>
              <a:endCxn id="391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9" name="Google Shape;3949;p100"/>
            <p:cNvCxnSpPr>
              <a:stCxn id="3942" idx="4"/>
              <a:endCxn id="394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0" name="Google Shape;3950;p100"/>
            <p:cNvCxnSpPr>
              <a:stCxn id="3919" idx="4"/>
              <a:endCxn id="394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10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6" name="Google Shape;3956;p10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957" name="Google Shape;3957;p10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3958" name="Google Shape;3958;p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9" name="Google Shape;3959;p10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0" name="Google Shape;3960;p10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61" name="Google Shape;3961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pic>
        <p:nvPicPr>
          <p:cNvPr id="3962" name="Google Shape;3962;p10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3" name="Google Shape;3963;p10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3964" name="Google Shape;3964;p10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3965" name="Google Shape;3965;p10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3966" name="Google Shape;3966;p10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3967" name="Google Shape;3967;p10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3968" name="Google Shape;3968;p10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3969" name="Google Shape;3969;p10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3970" name="Google Shape;3970;p10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3971" name="Google Shape;3971;p10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3972" name="Google Shape;3972;p10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3973" name="Google Shape;3973;p10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3974" name="Google Shape;3974;p10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3975" name="Google Shape;3975;p10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3976" name="Google Shape;3976;p101"/>
            <p:cNvCxnSpPr>
              <a:stCxn id="3964" idx="2"/>
              <a:endCxn id="396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7" name="Google Shape;3977;p101"/>
            <p:cNvCxnSpPr>
              <a:stCxn id="3965" idx="2"/>
              <a:endCxn id="396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8" name="Google Shape;3978;p101"/>
            <p:cNvCxnSpPr>
              <a:stCxn id="3966" idx="2"/>
              <a:endCxn id="396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9" name="Google Shape;3979;p101"/>
            <p:cNvCxnSpPr>
              <a:stCxn id="3967" idx="2"/>
              <a:endCxn id="397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0" name="Google Shape;3980;p101"/>
            <p:cNvCxnSpPr>
              <a:stCxn id="3974" idx="4"/>
              <a:endCxn id="397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1" name="Google Shape;3981;p101"/>
            <p:cNvCxnSpPr>
              <a:stCxn id="3967" idx="3"/>
              <a:endCxn id="396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2" name="Google Shape;3982;p101"/>
            <p:cNvCxnSpPr>
              <a:stCxn id="3968" idx="2"/>
              <a:endCxn id="398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4" name="Google Shape;3984;p101"/>
            <p:cNvCxnSpPr>
              <a:stCxn id="3983" idx="4"/>
              <a:endCxn id="396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5" name="Google Shape;3985;p101"/>
            <p:cNvCxnSpPr>
              <a:stCxn id="3969" idx="1"/>
              <a:endCxn id="397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6" name="Google Shape;3986;p101"/>
            <p:cNvCxnSpPr>
              <a:stCxn id="3970" idx="2"/>
              <a:endCxn id="397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87" name="Google Shape;3987;p10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8" name="Google Shape;3988;p10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9" name="Google Shape;3989;p10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0" name="Google Shape;3990;p10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3" name="Google Shape;3983;p10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3991" name="Google Shape;3991;p10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3992" name="Google Shape;3992;p101"/>
            <p:cNvCxnSpPr>
              <a:stCxn id="3991" idx="2"/>
              <a:endCxn id="397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93" name="Google Shape;3993;p101"/>
            <p:cNvCxnSpPr>
              <a:stCxn id="3971" idx="2"/>
              <a:endCxn id="399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94" name="Google Shape;3994;p10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5" name="Google Shape;3995;p10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3996" name="Google Shape;3996;p101"/>
            <p:cNvCxnSpPr>
              <a:stCxn id="3991" idx="3"/>
              <a:endCxn id="399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97" name="Google Shape;3997;p10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8" name="Google Shape;3998;p10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3999" name="Google Shape;3999;p101"/>
            <p:cNvCxnSpPr>
              <a:stCxn id="3971" idx="3"/>
              <a:endCxn id="397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0" name="Google Shape;4000;p101"/>
            <p:cNvCxnSpPr>
              <a:stCxn id="3973" idx="2"/>
              <a:endCxn id="399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1" name="Google Shape;4001;p101"/>
            <p:cNvCxnSpPr>
              <a:stCxn id="3998" idx="2"/>
              <a:endCxn id="396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2" name="Google Shape;4002;p101"/>
            <p:cNvCxnSpPr>
              <a:stCxn id="3995" idx="4"/>
              <a:endCxn id="399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3" name="Google Shape;4003;p101"/>
            <p:cNvCxnSpPr>
              <a:stCxn id="3972" idx="4"/>
              <a:endCxn id="399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4" name="Google Shape;4004;p101"/>
          <p:cNvSpPr/>
          <p:nvPr/>
        </p:nvSpPr>
        <p:spPr>
          <a:xfrm>
            <a:off x="5499450" y="3081300"/>
            <a:ext cx="2910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10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10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11" name="Google Shape;4011;p10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012" name="Google Shape;4012;p1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3" name="Google Shape;4013;p10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4" name="Google Shape;4014;p10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5" name="Google Shape;4015;p102"/>
          <p:cNvSpPr/>
          <p:nvPr/>
        </p:nvSpPr>
        <p:spPr>
          <a:xfrm>
            <a:off x="5499450" y="3081300"/>
            <a:ext cx="2910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pic>
        <p:nvPicPr>
          <p:cNvPr id="4017" name="Google Shape;4017;p10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8" name="Google Shape;4018;p10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019" name="Google Shape;4019;p10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020" name="Google Shape;4020;p10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021" name="Google Shape;4021;p10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022" name="Google Shape;4022;p10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023" name="Google Shape;4023;p10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024" name="Google Shape;4024;p10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025" name="Google Shape;4025;p10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026" name="Google Shape;4026;p10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027" name="Google Shape;4027;p10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028" name="Google Shape;4028;p10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029" name="Google Shape;4029;p10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030" name="Google Shape;4030;p10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031" name="Google Shape;4031;p102"/>
            <p:cNvCxnSpPr>
              <a:stCxn id="4019" idx="2"/>
              <a:endCxn id="402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2" name="Google Shape;4032;p102"/>
            <p:cNvCxnSpPr>
              <a:stCxn id="4020" idx="2"/>
              <a:endCxn id="402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3" name="Google Shape;4033;p102"/>
            <p:cNvCxnSpPr>
              <a:stCxn id="4021" idx="2"/>
              <a:endCxn id="402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4" name="Google Shape;4034;p102"/>
            <p:cNvCxnSpPr>
              <a:stCxn id="4022" idx="2"/>
              <a:endCxn id="402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5" name="Google Shape;4035;p102"/>
            <p:cNvCxnSpPr>
              <a:stCxn id="4029" idx="4"/>
              <a:endCxn id="403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6" name="Google Shape;4036;p102"/>
            <p:cNvCxnSpPr>
              <a:stCxn id="4022" idx="3"/>
              <a:endCxn id="402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7" name="Google Shape;4037;p102"/>
            <p:cNvCxnSpPr>
              <a:stCxn id="4023" idx="2"/>
              <a:endCxn id="403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9" name="Google Shape;4039;p102"/>
            <p:cNvCxnSpPr>
              <a:stCxn id="4038" idx="4"/>
              <a:endCxn id="402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0" name="Google Shape;4040;p102"/>
            <p:cNvCxnSpPr>
              <a:stCxn id="4024" idx="1"/>
              <a:endCxn id="402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1" name="Google Shape;4041;p102"/>
            <p:cNvCxnSpPr>
              <a:stCxn id="4025" idx="2"/>
              <a:endCxn id="402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42" name="Google Shape;4042;p10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3" name="Google Shape;4043;p10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4" name="Google Shape;4044;p10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5" name="Google Shape;4045;p10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8" name="Google Shape;4038;p10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046" name="Google Shape;4046;p10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047" name="Google Shape;4047;p102"/>
            <p:cNvCxnSpPr>
              <a:stCxn id="4046" idx="2"/>
              <a:endCxn id="402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8" name="Google Shape;4048;p102"/>
            <p:cNvCxnSpPr>
              <a:stCxn id="4026" idx="2"/>
              <a:endCxn id="404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49" name="Google Shape;4049;p10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0" name="Google Shape;4050;p10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051" name="Google Shape;4051;p102"/>
            <p:cNvCxnSpPr>
              <a:stCxn id="4046" idx="3"/>
              <a:endCxn id="405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52" name="Google Shape;4052;p10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3" name="Google Shape;4053;p10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054" name="Google Shape;4054;p102"/>
            <p:cNvCxnSpPr>
              <a:stCxn id="4026" idx="3"/>
              <a:endCxn id="402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5" name="Google Shape;4055;p102"/>
            <p:cNvCxnSpPr>
              <a:stCxn id="4028" idx="2"/>
              <a:endCxn id="405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6" name="Google Shape;4056;p102"/>
            <p:cNvCxnSpPr>
              <a:stCxn id="4053" idx="2"/>
              <a:endCxn id="402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7" name="Google Shape;4057;p102"/>
            <p:cNvCxnSpPr>
              <a:stCxn id="4050" idx="4"/>
              <a:endCxn id="405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8" name="Google Shape;4058;p102"/>
            <p:cNvCxnSpPr>
              <a:stCxn id="4027" idx="4"/>
              <a:endCxn id="405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59" name="Google Shape;4059;p102"/>
          <p:cNvCxnSpPr/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060" name="Google Shape;4060;p102"/>
          <p:cNvCxnSpPr/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061" name="Google Shape;4061;p102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10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10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68" name="Google Shape;4068;p10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069" name="Google Shape;4069;p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0" name="Google Shape;4070;p10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1" name="Google Shape;4071;p10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2" name="Google Shape;4072;p103"/>
          <p:cNvSpPr/>
          <p:nvPr/>
        </p:nvSpPr>
        <p:spPr>
          <a:xfrm>
            <a:off x="5499450" y="3081300"/>
            <a:ext cx="2910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pic>
        <p:nvPicPr>
          <p:cNvPr id="4074" name="Google Shape;4074;p10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5" name="Google Shape;4075;p10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076" name="Google Shape;4076;p10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077" name="Google Shape;4077;p10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078" name="Google Shape;4078;p10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079" name="Google Shape;4079;p10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080" name="Google Shape;4080;p10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081" name="Google Shape;4081;p10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082" name="Google Shape;4082;p10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083" name="Google Shape;4083;p10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084" name="Google Shape;4084;p10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085" name="Google Shape;4085;p10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086" name="Google Shape;4086;p10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087" name="Google Shape;4087;p10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088" name="Google Shape;4088;p103"/>
            <p:cNvCxnSpPr>
              <a:stCxn id="4076" idx="2"/>
              <a:endCxn id="407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89" name="Google Shape;4089;p103"/>
            <p:cNvCxnSpPr>
              <a:stCxn id="4077" idx="2"/>
              <a:endCxn id="407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0" name="Google Shape;4090;p103"/>
            <p:cNvCxnSpPr>
              <a:stCxn id="4078" idx="2"/>
              <a:endCxn id="407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1" name="Google Shape;4091;p103"/>
            <p:cNvCxnSpPr>
              <a:stCxn id="4079" idx="2"/>
              <a:endCxn id="408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2" name="Google Shape;4092;p103"/>
            <p:cNvCxnSpPr>
              <a:stCxn id="4086" idx="4"/>
              <a:endCxn id="408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3" name="Google Shape;4093;p103"/>
            <p:cNvCxnSpPr>
              <a:stCxn id="4079" idx="3"/>
              <a:endCxn id="408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4" name="Google Shape;4094;p103"/>
            <p:cNvCxnSpPr>
              <a:stCxn id="4080" idx="2"/>
              <a:endCxn id="409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6" name="Google Shape;4096;p103"/>
            <p:cNvCxnSpPr>
              <a:stCxn id="4095" idx="4"/>
              <a:endCxn id="408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7" name="Google Shape;4097;p103"/>
            <p:cNvCxnSpPr>
              <a:stCxn id="4081" idx="1"/>
              <a:endCxn id="408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8" name="Google Shape;4098;p103"/>
            <p:cNvCxnSpPr>
              <a:stCxn id="4082" idx="2"/>
              <a:endCxn id="408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99" name="Google Shape;4099;p10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0" name="Google Shape;4100;p10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1" name="Google Shape;4101;p10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2" name="Google Shape;4102;p10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5" name="Google Shape;4095;p10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103" name="Google Shape;4103;p10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104" name="Google Shape;4104;p103"/>
            <p:cNvCxnSpPr>
              <a:stCxn id="4103" idx="2"/>
              <a:endCxn id="408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05" name="Google Shape;4105;p103"/>
            <p:cNvCxnSpPr>
              <a:stCxn id="4083" idx="2"/>
              <a:endCxn id="410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06" name="Google Shape;4106;p10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7" name="Google Shape;4107;p10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108" name="Google Shape;4108;p103"/>
            <p:cNvCxnSpPr>
              <a:stCxn id="4103" idx="3"/>
              <a:endCxn id="410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09" name="Google Shape;4109;p10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0" name="Google Shape;4110;p10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111" name="Google Shape;4111;p103"/>
            <p:cNvCxnSpPr>
              <a:stCxn id="4083" idx="3"/>
              <a:endCxn id="408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12" name="Google Shape;4112;p103"/>
            <p:cNvCxnSpPr>
              <a:stCxn id="4085" idx="2"/>
              <a:endCxn id="411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13" name="Google Shape;4113;p103"/>
            <p:cNvCxnSpPr>
              <a:stCxn id="4110" idx="2"/>
              <a:endCxn id="407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14" name="Google Shape;4114;p103"/>
            <p:cNvCxnSpPr>
              <a:stCxn id="4107" idx="4"/>
              <a:endCxn id="411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5" name="Google Shape;4115;p103"/>
            <p:cNvCxnSpPr>
              <a:stCxn id="4084" idx="4"/>
              <a:endCxn id="411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16" name="Google Shape;4116;p103"/>
          <p:cNvCxnSpPr/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17" name="Google Shape;4117;p103"/>
          <p:cNvCxnSpPr/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118" name="Google Shape;4118;p103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8" name="Google Shape;188;p3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189" name="Google Shape;189;p3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01" name="Google Shape;201;p32"/>
            <p:cNvCxnSpPr>
              <a:stCxn id="189" idx="2"/>
              <a:endCxn id="190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32"/>
            <p:cNvCxnSpPr>
              <a:stCxn id="190" idx="2"/>
              <a:endCxn id="191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32"/>
            <p:cNvCxnSpPr>
              <a:stCxn id="191" idx="2"/>
              <a:endCxn id="192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Google Shape;204;p32"/>
            <p:cNvCxnSpPr>
              <a:stCxn id="192" idx="2"/>
              <a:endCxn id="199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Google Shape;205;p32"/>
            <p:cNvCxnSpPr>
              <a:stCxn id="199" idx="4"/>
              <a:endCxn id="200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6" name="Google Shape;206;p32"/>
            <p:cNvCxnSpPr>
              <a:stCxn id="192" idx="3"/>
              <a:endCxn id="193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" name="Google Shape;207;p32"/>
            <p:cNvCxnSpPr>
              <a:stCxn id="193" idx="2"/>
              <a:endCxn id="208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Google Shape;209;p32"/>
            <p:cNvCxnSpPr>
              <a:stCxn id="208" idx="4"/>
              <a:endCxn id="194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Google Shape;210;p32"/>
            <p:cNvCxnSpPr>
              <a:stCxn id="194" idx="1"/>
              <a:endCxn id="195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" name="Google Shape;211;p32"/>
            <p:cNvCxnSpPr>
              <a:stCxn id="195" idx="2"/>
              <a:endCxn id="196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3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3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17" name="Google Shape;217;p32"/>
            <p:cNvCxnSpPr>
              <a:stCxn id="216" idx="2"/>
              <a:endCxn id="198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32"/>
            <p:cNvCxnSpPr>
              <a:stCxn id="196" idx="2"/>
              <a:endCxn id="216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3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21" name="Google Shape;221;p32"/>
            <p:cNvCxnSpPr>
              <a:stCxn id="216" idx="3"/>
              <a:endCxn id="220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2" name="Google Shape;222;p3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24" name="Google Shape;224;p32"/>
            <p:cNvCxnSpPr>
              <a:stCxn id="196" idx="3"/>
              <a:endCxn id="197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" name="Google Shape;225;p32"/>
            <p:cNvCxnSpPr>
              <a:stCxn id="198" idx="2"/>
              <a:endCxn id="223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32"/>
            <p:cNvCxnSpPr>
              <a:stCxn id="223" idx="2"/>
              <a:endCxn id="192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" name="Google Shape;227;p32"/>
            <p:cNvCxnSpPr>
              <a:stCxn id="220" idx="4"/>
              <a:endCxn id="223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2"/>
            <p:cNvCxnSpPr>
              <a:stCxn id="197" idx="4"/>
              <a:endCxn id="223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9" name="Google Shape;229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33548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see how we check if a number is higher or lower than another number...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10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10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125" name="Google Shape;4125;p10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126" name="Google Shape;4126;p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7" name="Google Shape;4127;p10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8" name="Google Shape;4128;p10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29" name="Google Shape;4129;p104"/>
          <p:cNvSpPr/>
          <p:nvPr/>
        </p:nvSpPr>
        <p:spPr>
          <a:xfrm>
            <a:off x="5499450" y="3081300"/>
            <a:ext cx="2910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0" name="Google Shape;4130;p104"/>
          <p:cNvCxnSpPr/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31" name="Google Shape;4131;p104"/>
          <p:cNvCxnSpPr/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132" name="Google Shape;4132;p104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3" name="Google Shape;4133;p10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134" name="Google Shape;4134;p10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135" name="Google Shape;4135;p10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136" name="Google Shape;4136;p10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137" name="Google Shape;4137;p10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138" name="Google Shape;4138;p10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139" name="Google Shape;4139;p10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140" name="Google Shape;4140;p10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141" name="Google Shape;4141;p10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142" name="Google Shape;4142;p10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143" name="Google Shape;4143;p10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144" name="Google Shape;4144;p10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145" name="Google Shape;4145;p10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146" name="Google Shape;4146;p104"/>
            <p:cNvCxnSpPr>
              <a:stCxn id="4134" idx="2"/>
              <a:endCxn id="413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7" name="Google Shape;4147;p104"/>
            <p:cNvCxnSpPr>
              <a:stCxn id="4135" idx="2"/>
              <a:endCxn id="413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8" name="Google Shape;4148;p104"/>
            <p:cNvCxnSpPr>
              <a:stCxn id="4136" idx="2"/>
              <a:endCxn id="413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9" name="Google Shape;4149;p104"/>
            <p:cNvCxnSpPr>
              <a:stCxn id="4137" idx="2"/>
              <a:endCxn id="414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0" name="Google Shape;4150;p104"/>
            <p:cNvCxnSpPr>
              <a:stCxn id="4144" idx="4"/>
              <a:endCxn id="414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1" name="Google Shape;4151;p104"/>
            <p:cNvCxnSpPr>
              <a:stCxn id="4137" idx="3"/>
              <a:endCxn id="413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2" name="Google Shape;4152;p104"/>
            <p:cNvCxnSpPr>
              <a:stCxn id="4138" idx="2"/>
              <a:endCxn id="415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4" name="Google Shape;4154;p104"/>
            <p:cNvCxnSpPr>
              <a:stCxn id="4153" idx="4"/>
              <a:endCxn id="413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5" name="Google Shape;4155;p104"/>
            <p:cNvCxnSpPr>
              <a:stCxn id="4139" idx="1"/>
              <a:endCxn id="414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6" name="Google Shape;4156;p104"/>
            <p:cNvCxnSpPr>
              <a:stCxn id="4140" idx="2"/>
              <a:endCxn id="414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57" name="Google Shape;4157;p10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8" name="Google Shape;4158;p10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9" name="Google Shape;4159;p10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0" name="Google Shape;4160;p10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3" name="Google Shape;4153;p10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161" name="Google Shape;4161;p10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162" name="Google Shape;4162;p104"/>
            <p:cNvCxnSpPr>
              <a:stCxn id="4161" idx="2"/>
              <a:endCxn id="414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63" name="Google Shape;4163;p104"/>
            <p:cNvCxnSpPr>
              <a:stCxn id="4141" idx="2"/>
              <a:endCxn id="416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64" name="Google Shape;4164;p10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5" name="Google Shape;4165;p10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166" name="Google Shape;4166;p104"/>
            <p:cNvCxnSpPr>
              <a:stCxn id="4161" idx="3"/>
              <a:endCxn id="416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67" name="Google Shape;4167;p10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8" name="Google Shape;4168;p10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169" name="Google Shape;4169;p104"/>
            <p:cNvCxnSpPr>
              <a:stCxn id="4141" idx="3"/>
              <a:endCxn id="414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0" name="Google Shape;4170;p104"/>
            <p:cNvCxnSpPr>
              <a:stCxn id="4143" idx="2"/>
              <a:endCxn id="416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1" name="Google Shape;4171;p104"/>
            <p:cNvCxnSpPr>
              <a:stCxn id="4168" idx="2"/>
              <a:endCxn id="413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2" name="Google Shape;4172;p104"/>
            <p:cNvCxnSpPr>
              <a:stCxn id="4165" idx="4"/>
              <a:endCxn id="416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3" name="Google Shape;4173;p104"/>
            <p:cNvCxnSpPr>
              <a:stCxn id="4142" idx="4"/>
              <a:endCxn id="416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74" name="Google Shape;4174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pic>
        <p:nvPicPr>
          <p:cNvPr id="4175" name="Google Shape;4175;p10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76" name="Google Shape;4176;p104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p10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10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183" name="Google Shape;4183;p10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184" name="Google Shape;4184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5" name="Google Shape;4185;p10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6" name="Google Shape;4186;p10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87" name="Google Shape;4187;p105"/>
          <p:cNvSpPr/>
          <p:nvPr/>
        </p:nvSpPr>
        <p:spPr>
          <a:xfrm>
            <a:off x="5499450" y="3081300"/>
            <a:ext cx="2910000" cy="227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88" name="Google Shape;4188;p105"/>
          <p:cNvCxnSpPr/>
          <p:nvPr/>
        </p:nvCxnSpPr>
        <p:spPr>
          <a:xfrm>
            <a:off x="5926575" y="1044650"/>
            <a:ext cx="444900" cy="191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89" name="Google Shape;4189;p105"/>
          <p:cNvCxnSpPr/>
          <p:nvPr/>
        </p:nvCxnSpPr>
        <p:spPr>
          <a:xfrm flipH="1">
            <a:off x="7608536" y="1199884"/>
            <a:ext cx="724800" cy="17724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190" name="Google Shape;4190;p105"/>
          <p:cNvSpPr/>
          <p:nvPr/>
        </p:nvSpPr>
        <p:spPr>
          <a:xfrm>
            <a:off x="5241375" y="768650"/>
            <a:ext cx="13704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1" name="Google Shape;4191;p10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192" name="Google Shape;4192;p10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193" name="Google Shape;4193;p10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194" name="Google Shape;4194;p10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195" name="Google Shape;4195;p10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196" name="Google Shape;4196;p10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197" name="Google Shape;4197;p10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198" name="Google Shape;4198;p10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199" name="Google Shape;4199;p10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200" name="Google Shape;4200;p10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201" name="Google Shape;4201;p10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202" name="Google Shape;4202;p10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203" name="Google Shape;4203;p10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204" name="Google Shape;4204;p105"/>
            <p:cNvCxnSpPr>
              <a:stCxn id="4192" idx="2"/>
              <a:endCxn id="419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5" name="Google Shape;4205;p105"/>
            <p:cNvCxnSpPr>
              <a:stCxn id="4193" idx="2"/>
              <a:endCxn id="419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6" name="Google Shape;4206;p105"/>
            <p:cNvCxnSpPr>
              <a:stCxn id="4194" idx="2"/>
              <a:endCxn id="419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7" name="Google Shape;4207;p105"/>
            <p:cNvCxnSpPr>
              <a:stCxn id="4195" idx="2"/>
              <a:endCxn id="420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8" name="Google Shape;4208;p105"/>
            <p:cNvCxnSpPr>
              <a:stCxn id="4202" idx="4"/>
              <a:endCxn id="420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9" name="Google Shape;4209;p105"/>
            <p:cNvCxnSpPr>
              <a:stCxn id="4195" idx="3"/>
              <a:endCxn id="419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0" name="Google Shape;4210;p105"/>
            <p:cNvCxnSpPr>
              <a:stCxn id="4196" idx="2"/>
              <a:endCxn id="421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2" name="Google Shape;4212;p105"/>
            <p:cNvCxnSpPr>
              <a:stCxn id="4211" idx="4"/>
              <a:endCxn id="419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3" name="Google Shape;4213;p105"/>
            <p:cNvCxnSpPr>
              <a:stCxn id="4197" idx="1"/>
              <a:endCxn id="419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4" name="Google Shape;4214;p105"/>
            <p:cNvCxnSpPr>
              <a:stCxn id="4198" idx="2"/>
              <a:endCxn id="419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15" name="Google Shape;4215;p10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6" name="Google Shape;4216;p10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7" name="Google Shape;4217;p10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8" name="Google Shape;4218;p10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1" name="Google Shape;4211;p10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219" name="Google Shape;4219;p10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220" name="Google Shape;4220;p105"/>
            <p:cNvCxnSpPr>
              <a:stCxn id="4219" idx="2"/>
              <a:endCxn id="420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21" name="Google Shape;4221;p105"/>
            <p:cNvCxnSpPr>
              <a:stCxn id="4199" idx="2"/>
              <a:endCxn id="421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2" name="Google Shape;4222;p10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3" name="Google Shape;4223;p10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224" name="Google Shape;4224;p105"/>
            <p:cNvCxnSpPr>
              <a:stCxn id="4219" idx="3"/>
              <a:endCxn id="422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5" name="Google Shape;4225;p10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6" name="Google Shape;4226;p10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227" name="Google Shape;4227;p105"/>
            <p:cNvCxnSpPr>
              <a:stCxn id="4199" idx="3"/>
              <a:endCxn id="420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28" name="Google Shape;4228;p105"/>
            <p:cNvCxnSpPr>
              <a:stCxn id="4201" idx="2"/>
              <a:endCxn id="422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29" name="Google Shape;4229;p105"/>
            <p:cNvCxnSpPr>
              <a:stCxn id="4226" idx="2"/>
              <a:endCxn id="419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30" name="Google Shape;4230;p105"/>
            <p:cNvCxnSpPr>
              <a:stCxn id="4223" idx="4"/>
              <a:endCxn id="422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1" name="Google Shape;4231;p105"/>
            <p:cNvCxnSpPr>
              <a:stCxn id="4200" idx="4"/>
              <a:endCxn id="422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32" name="Google Shape;4232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pic>
        <p:nvPicPr>
          <p:cNvPr id="4233" name="Google Shape;4233;p10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34" name="Google Shape;4234;p105"/>
          <p:cNvSpPr txBox="1"/>
          <p:nvPr/>
        </p:nvSpPr>
        <p:spPr>
          <a:xfrm>
            <a:off x="3842538" y="3806325"/>
            <a:ext cx="705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5" name="Google Shape;4235;p105"/>
          <p:cNvSpPr txBox="1"/>
          <p:nvPr/>
        </p:nvSpPr>
        <p:spPr>
          <a:xfrm>
            <a:off x="8195850" y="264390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6" name="Google Shape;4236;p105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  <a:t>… so is </a:t>
            </a:r>
            <a:br>
              <a:rPr lang="en" sz="1600">
                <a:solidFill>
                  <a:srgbClr val="1C2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p10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2" name="Google Shape;4242;p10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43" name="Google Shape;4243;p10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244" name="Google Shape;4244;p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5" name="Google Shape;4245;p10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6" name="Google Shape;4246;p10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47" name="Google Shape;4247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pic>
        <p:nvPicPr>
          <p:cNvPr id="4248" name="Google Shape;4248;p10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9" name="Google Shape;4249;p10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250" name="Google Shape;4250;p10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251" name="Google Shape;4251;p10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252" name="Google Shape;4252;p10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253" name="Google Shape;4253;p10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254" name="Google Shape;4254;p10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255" name="Google Shape;4255;p10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256" name="Google Shape;4256;p10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257" name="Google Shape;4257;p10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258" name="Google Shape;4258;p10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259" name="Google Shape;4259;p10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260" name="Google Shape;4260;p10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261" name="Google Shape;4261;p10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262" name="Google Shape;4262;p106"/>
            <p:cNvCxnSpPr>
              <a:stCxn id="4250" idx="2"/>
              <a:endCxn id="425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3" name="Google Shape;4263;p106"/>
            <p:cNvCxnSpPr>
              <a:stCxn id="4251" idx="2"/>
              <a:endCxn id="425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4" name="Google Shape;4264;p106"/>
            <p:cNvCxnSpPr>
              <a:stCxn id="4252" idx="2"/>
              <a:endCxn id="425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5" name="Google Shape;4265;p106"/>
            <p:cNvCxnSpPr>
              <a:stCxn id="4253" idx="2"/>
              <a:endCxn id="426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6" name="Google Shape;4266;p106"/>
            <p:cNvCxnSpPr>
              <a:stCxn id="4260" idx="4"/>
              <a:endCxn id="426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7" name="Google Shape;4267;p106"/>
            <p:cNvCxnSpPr>
              <a:stCxn id="4253" idx="3"/>
              <a:endCxn id="425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8" name="Google Shape;4268;p106"/>
            <p:cNvCxnSpPr>
              <a:stCxn id="4254" idx="2"/>
              <a:endCxn id="426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70" name="Google Shape;4270;p106"/>
            <p:cNvCxnSpPr>
              <a:stCxn id="4269" idx="4"/>
              <a:endCxn id="425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71" name="Google Shape;4271;p106"/>
            <p:cNvCxnSpPr>
              <a:stCxn id="4255" idx="1"/>
              <a:endCxn id="425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72" name="Google Shape;4272;p106"/>
            <p:cNvCxnSpPr>
              <a:stCxn id="4256" idx="2"/>
              <a:endCxn id="425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73" name="Google Shape;4273;p10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4" name="Google Shape;4274;p10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5" name="Google Shape;4275;p10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6" name="Google Shape;4276;p10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9" name="Google Shape;4269;p10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277" name="Google Shape;4277;p10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278" name="Google Shape;4278;p106"/>
            <p:cNvCxnSpPr>
              <a:stCxn id="4277" idx="2"/>
              <a:endCxn id="425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79" name="Google Shape;4279;p106"/>
            <p:cNvCxnSpPr>
              <a:stCxn id="4257" idx="2"/>
              <a:endCxn id="427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80" name="Google Shape;4280;p10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1" name="Google Shape;4281;p10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282" name="Google Shape;4282;p106"/>
            <p:cNvCxnSpPr>
              <a:stCxn id="4277" idx="3"/>
              <a:endCxn id="428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83" name="Google Shape;4283;p10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4" name="Google Shape;4284;p10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285" name="Google Shape;4285;p106"/>
            <p:cNvCxnSpPr>
              <a:stCxn id="4257" idx="3"/>
              <a:endCxn id="425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6" name="Google Shape;4286;p106"/>
            <p:cNvCxnSpPr>
              <a:stCxn id="4259" idx="2"/>
              <a:endCxn id="428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7" name="Google Shape;4287;p106"/>
            <p:cNvCxnSpPr>
              <a:stCxn id="4284" idx="2"/>
              <a:endCxn id="425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8" name="Google Shape;4288;p106"/>
            <p:cNvCxnSpPr>
              <a:stCxn id="4281" idx="4"/>
              <a:endCxn id="428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106"/>
            <p:cNvCxnSpPr>
              <a:stCxn id="4258" idx="4"/>
              <a:endCxn id="428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10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10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96" name="Google Shape;4296;p10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297" name="Google Shape;4297;p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8" name="Google Shape;4298;p10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9" name="Google Shape;4299;p10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00" name="Google Shape;4300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pic>
        <p:nvPicPr>
          <p:cNvPr id="4301" name="Google Shape;4301;p10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2" name="Google Shape;4302;p10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303" name="Google Shape;4303;p10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304" name="Google Shape;4304;p10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305" name="Google Shape;4305;p10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306" name="Google Shape;4306;p10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307" name="Google Shape;4307;p10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308" name="Google Shape;4308;p10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309" name="Google Shape;4309;p10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310" name="Google Shape;4310;p10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311" name="Google Shape;4311;p10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312" name="Google Shape;4312;p10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313" name="Google Shape;4313;p10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314" name="Google Shape;4314;p10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315" name="Google Shape;4315;p107"/>
            <p:cNvCxnSpPr>
              <a:stCxn id="4303" idx="2"/>
              <a:endCxn id="4304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16" name="Google Shape;4316;p107"/>
            <p:cNvCxnSpPr>
              <a:stCxn id="4304" idx="2"/>
              <a:endCxn id="4305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17" name="Google Shape;4317;p107"/>
            <p:cNvCxnSpPr>
              <a:stCxn id="4305" idx="2"/>
              <a:endCxn id="4306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18" name="Google Shape;4318;p107"/>
            <p:cNvCxnSpPr>
              <a:stCxn id="4306" idx="2"/>
              <a:endCxn id="4313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19" name="Google Shape;4319;p107"/>
            <p:cNvCxnSpPr>
              <a:stCxn id="4313" idx="4"/>
              <a:endCxn id="4314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0" name="Google Shape;4320;p107"/>
            <p:cNvCxnSpPr>
              <a:stCxn id="4306" idx="3"/>
              <a:endCxn id="4307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1" name="Google Shape;4321;p107"/>
            <p:cNvCxnSpPr>
              <a:stCxn id="4307" idx="2"/>
              <a:endCxn id="4322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3" name="Google Shape;4323;p107"/>
            <p:cNvCxnSpPr>
              <a:stCxn id="4322" idx="4"/>
              <a:endCxn id="4308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4" name="Google Shape;4324;p107"/>
            <p:cNvCxnSpPr>
              <a:stCxn id="4308" idx="1"/>
              <a:endCxn id="4309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5" name="Google Shape;4325;p107"/>
            <p:cNvCxnSpPr>
              <a:stCxn id="4309" idx="2"/>
              <a:endCxn id="4310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26" name="Google Shape;4326;p10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7" name="Google Shape;4327;p10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8" name="Google Shape;4328;p10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9" name="Google Shape;4329;p10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2" name="Google Shape;4322;p10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330" name="Google Shape;4330;p10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331" name="Google Shape;4331;p107"/>
            <p:cNvCxnSpPr>
              <a:stCxn id="4330" idx="2"/>
              <a:endCxn id="4312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32" name="Google Shape;4332;p107"/>
            <p:cNvCxnSpPr>
              <a:stCxn id="4310" idx="2"/>
              <a:endCxn id="4330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33" name="Google Shape;4333;p10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4" name="Google Shape;4334;p10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335" name="Google Shape;4335;p107"/>
            <p:cNvCxnSpPr>
              <a:stCxn id="4330" idx="3"/>
              <a:endCxn id="4334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36" name="Google Shape;4336;p10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7" name="Google Shape;4337;p10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338" name="Google Shape;4338;p107"/>
            <p:cNvCxnSpPr>
              <a:stCxn id="4310" idx="3"/>
              <a:endCxn id="4311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39" name="Google Shape;4339;p107"/>
            <p:cNvCxnSpPr>
              <a:stCxn id="4312" idx="2"/>
              <a:endCxn id="4337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40" name="Google Shape;4340;p107"/>
            <p:cNvCxnSpPr>
              <a:stCxn id="4337" idx="2"/>
              <a:endCxn id="4306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41" name="Google Shape;4341;p107"/>
            <p:cNvCxnSpPr>
              <a:stCxn id="4334" idx="4"/>
              <a:endCxn id="4337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2" name="Google Shape;4342;p107"/>
            <p:cNvCxnSpPr>
              <a:stCxn id="4311" idx="4"/>
              <a:endCxn id="4337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3" name="Google Shape;4343;p107"/>
          <p:cNvSpPr/>
          <p:nvPr/>
        </p:nvSpPr>
        <p:spPr>
          <a:xfrm>
            <a:off x="5469975" y="3511850"/>
            <a:ext cx="6792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Google Shape;4348;p10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10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350" name="Google Shape;4350;p10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351" name="Google Shape;4351;p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2" name="Google Shape;4352;p10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3" name="Google Shape;4353;p10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54" name="Google Shape;4354;p108"/>
          <p:cNvSpPr/>
          <p:nvPr/>
        </p:nvSpPr>
        <p:spPr>
          <a:xfrm>
            <a:off x="5469975" y="3511850"/>
            <a:ext cx="6792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5" name="Google Shape;4355;p10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356" name="Google Shape;4356;p10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357" name="Google Shape;4357;p10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358" name="Google Shape;4358;p10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359" name="Google Shape;4359;p10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360" name="Google Shape;4360;p10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361" name="Google Shape;4361;p10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362" name="Google Shape;4362;p10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363" name="Google Shape;4363;p10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364" name="Google Shape;4364;p10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365" name="Google Shape;4365;p10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366" name="Google Shape;4366;p10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367" name="Google Shape;4367;p10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368" name="Google Shape;4368;p108"/>
            <p:cNvCxnSpPr>
              <a:stCxn id="4356" idx="2"/>
              <a:endCxn id="435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69" name="Google Shape;4369;p108"/>
            <p:cNvCxnSpPr>
              <a:stCxn id="4357" idx="2"/>
              <a:endCxn id="435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0" name="Google Shape;4370;p108"/>
            <p:cNvCxnSpPr>
              <a:stCxn id="4358" idx="2"/>
              <a:endCxn id="435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1" name="Google Shape;4371;p108"/>
            <p:cNvCxnSpPr>
              <a:stCxn id="4359" idx="2"/>
              <a:endCxn id="436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2" name="Google Shape;4372;p108"/>
            <p:cNvCxnSpPr>
              <a:stCxn id="4366" idx="4"/>
              <a:endCxn id="436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3" name="Google Shape;4373;p108"/>
            <p:cNvCxnSpPr>
              <a:stCxn id="4359" idx="3"/>
              <a:endCxn id="436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4" name="Google Shape;4374;p108"/>
            <p:cNvCxnSpPr>
              <a:stCxn id="4360" idx="2"/>
              <a:endCxn id="437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6" name="Google Shape;4376;p108"/>
            <p:cNvCxnSpPr>
              <a:stCxn id="4375" idx="4"/>
              <a:endCxn id="436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7" name="Google Shape;4377;p108"/>
            <p:cNvCxnSpPr>
              <a:stCxn id="4361" idx="1"/>
              <a:endCxn id="436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8" name="Google Shape;4378;p108"/>
            <p:cNvCxnSpPr>
              <a:stCxn id="4362" idx="2"/>
              <a:endCxn id="436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79" name="Google Shape;4379;p10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0" name="Google Shape;4380;p10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1" name="Google Shape;4381;p10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2" name="Google Shape;4382;p10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5" name="Google Shape;4375;p10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383" name="Google Shape;4383;p10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384" name="Google Shape;4384;p108"/>
            <p:cNvCxnSpPr>
              <a:stCxn id="4383" idx="2"/>
              <a:endCxn id="436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5" name="Google Shape;4385;p108"/>
            <p:cNvCxnSpPr>
              <a:stCxn id="4363" idx="2"/>
              <a:endCxn id="438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86" name="Google Shape;4386;p10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7" name="Google Shape;4387;p10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388" name="Google Shape;4388;p108"/>
            <p:cNvCxnSpPr>
              <a:stCxn id="4383" idx="3"/>
              <a:endCxn id="438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89" name="Google Shape;4389;p10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0" name="Google Shape;4390;p10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391" name="Google Shape;4391;p108"/>
            <p:cNvCxnSpPr>
              <a:stCxn id="4363" idx="3"/>
              <a:endCxn id="436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92" name="Google Shape;4392;p108"/>
            <p:cNvCxnSpPr>
              <a:stCxn id="4365" idx="2"/>
              <a:endCxn id="439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93" name="Google Shape;4393;p108"/>
            <p:cNvCxnSpPr>
              <a:stCxn id="4390" idx="2"/>
              <a:endCxn id="435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94" name="Google Shape;4394;p108"/>
            <p:cNvCxnSpPr>
              <a:stCxn id="4387" idx="4"/>
              <a:endCxn id="439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5" name="Google Shape;4395;p108"/>
            <p:cNvCxnSpPr>
              <a:stCxn id="4364" idx="4"/>
              <a:endCxn id="439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96" name="Google Shape;4396;p10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pic>
        <p:nvPicPr>
          <p:cNvPr id="4397" name="Google Shape;4397;p10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98" name="Google Shape;4398;p108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my_age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greater than and it's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less than...</a:t>
            </a:r>
            <a:endParaRPr sz="1600">
              <a:solidFill>
                <a:srgbClr val="1C2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Google Shape;4403;p10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10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05" name="Google Shape;4405;p109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406" name="Google Shape;4406;p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7" name="Google Shape;4407;p109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8" name="Google Shape;4408;p109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09" name="Google Shape;4409;p109"/>
          <p:cNvSpPr/>
          <p:nvPr/>
        </p:nvSpPr>
        <p:spPr>
          <a:xfrm>
            <a:off x="5469975" y="3511850"/>
            <a:ext cx="679200" cy="27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0" name="Google Shape;4410;p10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411" name="Google Shape;4411;p10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412" name="Google Shape;4412;p10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413" name="Google Shape;4413;p10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414" name="Google Shape;4414;p10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415" name="Google Shape;4415;p10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416" name="Google Shape;4416;p10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417" name="Google Shape;4417;p10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418" name="Google Shape;4418;p10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419" name="Google Shape;4419;p10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420" name="Google Shape;4420;p10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421" name="Google Shape;4421;p10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422" name="Google Shape;4422;p10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423" name="Google Shape;4423;p109"/>
            <p:cNvCxnSpPr>
              <a:stCxn id="4411" idx="2"/>
              <a:endCxn id="441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4" name="Google Shape;4424;p109"/>
            <p:cNvCxnSpPr>
              <a:stCxn id="4412" idx="2"/>
              <a:endCxn id="441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5" name="Google Shape;4425;p109"/>
            <p:cNvCxnSpPr>
              <a:stCxn id="4413" idx="2"/>
              <a:endCxn id="441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6" name="Google Shape;4426;p109"/>
            <p:cNvCxnSpPr>
              <a:stCxn id="4414" idx="2"/>
              <a:endCxn id="442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7" name="Google Shape;4427;p109"/>
            <p:cNvCxnSpPr>
              <a:stCxn id="4421" idx="4"/>
              <a:endCxn id="442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8" name="Google Shape;4428;p109"/>
            <p:cNvCxnSpPr>
              <a:stCxn id="4414" idx="3"/>
              <a:endCxn id="441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9" name="Google Shape;4429;p109"/>
            <p:cNvCxnSpPr>
              <a:stCxn id="4415" idx="2"/>
              <a:endCxn id="443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1" name="Google Shape;4431;p109"/>
            <p:cNvCxnSpPr>
              <a:stCxn id="4430" idx="4"/>
              <a:endCxn id="441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2" name="Google Shape;4432;p109"/>
            <p:cNvCxnSpPr>
              <a:stCxn id="4416" idx="1"/>
              <a:endCxn id="441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3" name="Google Shape;4433;p109"/>
            <p:cNvCxnSpPr>
              <a:stCxn id="4417" idx="2"/>
              <a:endCxn id="441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34" name="Google Shape;4434;p10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5" name="Google Shape;4435;p10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6" name="Google Shape;4436;p10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7" name="Google Shape;4437;p10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0" name="Google Shape;4430;p10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438" name="Google Shape;4438;p10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439" name="Google Shape;4439;p109"/>
            <p:cNvCxnSpPr>
              <a:stCxn id="4438" idx="2"/>
              <a:endCxn id="442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0" name="Google Shape;4440;p109"/>
            <p:cNvCxnSpPr>
              <a:stCxn id="4418" idx="2"/>
              <a:endCxn id="443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41" name="Google Shape;4441;p10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2" name="Google Shape;4442;p10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443" name="Google Shape;4443;p109"/>
            <p:cNvCxnSpPr>
              <a:stCxn id="4438" idx="3"/>
              <a:endCxn id="444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44" name="Google Shape;4444;p10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5" name="Google Shape;4445;p10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446" name="Google Shape;4446;p109"/>
            <p:cNvCxnSpPr>
              <a:stCxn id="4418" idx="3"/>
              <a:endCxn id="441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7" name="Google Shape;4447;p109"/>
            <p:cNvCxnSpPr>
              <a:stCxn id="4420" idx="2"/>
              <a:endCxn id="444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8" name="Google Shape;4448;p109"/>
            <p:cNvCxnSpPr>
              <a:stCxn id="4445" idx="2"/>
              <a:endCxn id="441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9" name="Google Shape;4449;p109"/>
            <p:cNvCxnSpPr>
              <a:stCxn id="4442" idx="4"/>
              <a:endCxn id="444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0" name="Google Shape;4450;p109"/>
            <p:cNvCxnSpPr>
              <a:stCxn id="4419" idx="4"/>
              <a:endCxn id="444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51" name="Google Shape;4451;p10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pic>
        <p:nvPicPr>
          <p:cNvPr id="4452" name="Google Shape;4452;p10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53" name="Google Shape;4453;p109"/>
          <p:cNvSpPr/>
          <p:nvPr/>
        </p:nvSpPr>
        <p:spPr>
          <a:xfrm>
            <a:off x="3278650" y="3444925"/>
            <a:ext cx="1582800" cy="150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it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 equal 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your_guess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8" name="Google Shape;4458;p110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110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60" name="Google Shape;4460;p110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461" name="Google Shape;4461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2" name="Google Shape;4462;p110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3" name="Google Shape;4463;p110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64" name="Google Shape;4464;p110"/>
          <p:cNvSpPr/>
          <p:nvPr/>
        </p:nvSpPr>
        <p:spPr>
          <a:xfrm>
            <a:off x="5698575" y="3740450"/>
            <a:ext cx="23727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11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pic>
        <p:nvPicPr>
          <p:cNvPr id="4466" name="Google Shape;4466;p11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7" name="Google Shape;4467;p110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468" name="Google Shape;4468;p110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469" name="Google Shape;4469;p110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470" name="Google Shape;4470;p110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471" name="Google Shape;4471;p110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472" name="Google Shape;4472;p110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473" name="Google Shape;4473;p110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474" name="Google Shape;4474;p110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475" name="Google Shape;4475;p110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476" name="Google Shape;4476;p110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477" name="Google Shape;4477;p110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478" name="Google Shape;4478;p110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479" name="Google Shape;4479;p110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480" name="Google Shape;4480;p110"/>
            <p:cNvCxnSpPr>
              <a:stCxn id="4468" idx="2"/>
              <a:endCxn id="446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1" name="Google Shape;4481;p110"/>
            <p:cNvCxnSpPr>
              <a:stCxn id="4469" idx="2"/>
              <a:endCxn id="447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2" name="Google Shape;4482;p110"/>
            <p:cNvCxnSpPr>
              <a:stCxn id="4470" idx="2"/>
              <a:endCxn id="447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3" name="Google Shape;4483;p110"/>
            <p:cNvCxnSpPr>
              <a:stCxn id="4471" idx="2"/>
              <a:endCxn id="447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4" name="Google Shape;4484;p110"/>
            <p:cNvCxnSpPr>
              <a:stCxn id="4478" idx="4"/>
              <a:endCxn id="447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5" name="Google Shape;4485;p110"/>
            <p:cNvCxnSpPr>
              <a:stCxn id="4471" idx="3"/>
              <a:endCxn id="447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6" name="Google Shape;4486;p110"/>
            <p:cNvCxnSpPr>
              <a:stCxn id="4472" idx="2"/>
              <a:endCxn id="448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8" name="Google Shape;4488;p110"/>
            <p:cNvCxnSpPr>
              <a:stCxn id="4487" idx="4"/>
              <a:endCxn id="447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9" name="Google Shape;4489;p110"/>
            <p:cNvCxnSpPr>
              <a:stCxn id="4473" idx="1"/>
              <a:endCxn id="447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0" name="Google Shape;4490;p110"/>
            <p:cNvCxnSpPr>
              <a:stCxn id="4474" idx="2"/>
              <a:endCxn id="447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91" name="Google Shape;4491;p110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2" name="Google Shape;4492;p110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3" name="Google Shape;4493;p110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4" name="Google Shape;4494;p110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7" name="Google Shape;4487;p110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495" name="Google Shape;4495;p110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496" name="Google Shape;4496;p110"/>
            <p:cNvCxnSpPr>
              <a:stCxn id="4495" idx="2"/>
              <a:endCxn id="447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7" name="Google Shape;4497;p110"/>
            <p:cNvCxnSpPr>
              <a:stCxn id="4475" idx="2"/>
              <a:endCxn id="449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98" name="Google Shape;4498;p110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9" name="Google Shape;4499;p110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500" name="Google Shape;4500;p110"/>
            <p:cNvCxnSpPr>
              <a:stCxn id="4495" idx="3"/>
              <a:endCxn id="449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01" name="Google Shape;4501;p110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2" name="Google Shape;4502;p110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503" name="Google Shape;4503;p110"/>
            <p:cNvCxnSpPr>
              <a:stCxn id="4475" idx="3"/>
              <a:endCxn id="447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4" name="Google Shape;4504;p110"/>
            <p:cNvCxnSpPr>
              <a:stCxn id="4477" idx="2"/>
              <a:endCxn id="450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5" name="Google Shape;4505;p110"/>
            <p:cNvCxnSpPr>
              <a:stCxn id="4502" idx="2"/>
              <a:endCxn id="447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6" name="Google Shape;4506;p110"/>
            <p:cNvCxnSpPr>
              <a:stCxn id="4499" idx="4"/>
              <a:endCxn id="450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7" name="Google Shape;4507;p110"/>
            <p:cNvCxnSpPr>
              <a:stCxn id="4476" idx="4"/>
              <a:endCxn id="450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p111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3" name="Google Shape;4513;p111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514" name="Google Shape;4514;p111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515" name="Google Shape;4515;p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6" name="Google Shape;4516;p111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7" name="Google Shape;4517;p111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18" name="Google Shape;4518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pic>
        <p:nvPicPr>
          <p:cNvPr id="4519" name="Google Shape;4519;p11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0" name="Google Shape;4520;p111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521" name="Google Shape;4521;p111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522" name="Google Shape;4522;p111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523" name="Google Shape;4523;p111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524" name="Google Shape;4524;p111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525" name="Google Shape;4525;p111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526" name="Google Shape;4526;p111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527" name="Google Shape;4527;p111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528" name="Google Shape;4528;p111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529" name="Google Shape;4529;p111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530" name="Google Shape;4530;p111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531" name="Google Shape;4531;p111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532" name="Google Shape;4532;p111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533" name="Google Shape;4533;p111"/>
            <p:cNvCxnSpPr>
              <a:stCxn id="4521" idx="2"/>
              <a:endCxn id="452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4" name="Google Shape;4534;p111"/>
            <p:cNvCxnSpPr>
              <a:stCxn id="4522" idx="2"/>
              <a:endCxn id="452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5" name="Google Shape;4535;p111"/>
            <p:cNvCxnSpPr>
              <a:stCxn id="4523" idx="2"/>
              <a:endCxn id="452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6" name="Google Shape;4536;p111"/>
            <p:cNvCxnSpPr>
              <a:stCxn id="4524" idx="2"/>
              <a:endCxn id="453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7" name="Google Shape;4537;p111"/>
            <p:cNvCxnSpPr>
              <a:stCxn id="4531" idx="4"/>
              <a:endCxn id="453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8" name="Google Shape;4538;p111"/>
            <p:cNvCxnSpPr>
              <a:stCxn id="4524" idx="3"/>
              <a:endCxn id="452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39" name="Google Shape;4539;p111"/>
            <p:cNvCxnSpPr>
              <a:stCxn id="4525" idx="2"/>
              <a:endCxn id="454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1" name="Google Shape;4541;p111"/>
            <p:cNvCxnSpPr>
              <a:stCxn id="4540" idx="4"/>
              <a:endCxn id="452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2" name="Google Shape;4542;p111"/>
            <p:cNvCxnSpPr>
              <a:stCxn id="4526" idx="1"/>
              <a:endCxn id="452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43" name="Google Shape;4543;p111"/>
            <p:cNvCxnSpPr>
              <a:stCxn id="4527" idx="2"/>
              <a:endCxn id="452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44" name="Google Shape;4544;p111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5" name="Google Shape;4545;p111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6" name="Google Shape;4546;p111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7" name="Google Shape;4547;p111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0" name="Google Shape;4540;p111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548" name="Google Shape;4548;p111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549" name="Google Shape;4549;p111"/>
            <p:cNvCxnSpPr>
              <a:stCxn id="4548" idx="2"/>
              <a:endCxn id="453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0" name="Google Shape;4550;p111"/>
            <p:cNvCxnSpPr>
              <a:stCxn id="4528" idx="2"/>
              <a:endCxn id="454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51" name="Google Shape;4551;p111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2" name="Google Shape;4552;p111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553" name="Google Shape;4553;p111"/>
            <p:cNvCxnSpPr>
              <a:stCxn id="4548" idx="3"/>
              <a:endCxn id="455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54" name="Google Shape;4554;p111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5" name="Google Shape;4555;p111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556" name="Google Shape;4556;p111"/>
            <p:cNvCxnSpPr>
              <a:stCxn id="4528" idx="3"/>
              <a:endCxn id="452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7" name="Google Shape;4557;p111"/>
            <p:cNvCxnSpPr>
              <a:stCxn id="4530" idx="2"/>
              <a:endCxn id="455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8" name="Google Shape;4558;p111"/>
            <p:cNvCxnSpPr>
              <a:stCxn id="4555" idx="2"/>
              <a:endCxn id="452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59" name="Google Shape;4559;p111"/>
            <p:cNvCxnSpPr>
              <a:stCxn id="4552" idx="4"/>
              <a:endCxn id="455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0" name="Google Shape;4560;p111"/>
            <p:cNvCxnSpPr>
              <a:stCxn id="4529" idx="4"/>
              <a:endCxn id="455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p112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6" name="Google Shape;4566;p112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567" name="Google Shape;4567;p112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568" name="Google Shape;4568;p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9" name="Google Shape;4569;p112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0" name="Google Shape;4570;p112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71" name="Google Shape;4571;p112"/>
          <p:cNvSpPr/>
          <p:nvPr/>
        </p:nvSpPr>
        <p:spPr>
          <a:xfrm>
            <a:off x="5698575" y="3969050"/>
            <a:ext cx="1945500" cy="276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pic>
        <p:nvPicPr>
          <p:cNvPr id="4573" name="Google Shape;4573;p1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4" name="Google Shape;4574;p112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575" name="Google Shape;4575;p112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576" name="Google Shape;4576;p112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577" name="Google Shape;4577;p112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578" name="Google Shape;4578;p112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579" name="Google Shape;4579;p112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580" name="Google Shape;4580;p112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581" name="Google Shape;4581;p112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582" name="Google Shape;4582;p112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583" name="Google Shape;4583;p112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584" name="Google Shape;4584;p112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585" name="Google Shape;4585;p112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586" name="Google Shape;4586;p112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587" name="Google Shape;4587;p112"/>
            <p:cNvCxnSpPr>
              <a:stCxn id="4575" idx="2"/>
              <a:endCxn id="4576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88" name="Google Shape;4588;p112"/>
            <p:cNvCxnSpPr>
              <a:stCxn id="4576" idx="2"/>
              <a:endCxn id="4577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89" name="Google Shape;4589;p112"/>
            <p:cNvCxnSpPr>
              <a:stCxn id="4577" idx="2"/>
              <a:endCxn id="4578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0" name="Google Shape;4590;p112"/>
            <p:cNvCxnSpPr>
              <a:stCxn id="4578" idx="2"/>
              <a:endCxn id="4585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1" name="Google Shape;4591;p112"/>
            <p:cNvCxnSpPr>
              <a:stCxn id="4585" idx="4"/>
              <a:endCxn id="4586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2" name="Google Shape;4592;p112"/>
            <p:cNvCxnSpPr>
              <a:stCxn id="4578" idx="3"/>
              <a:endCxn id="4579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3" name="Google Shape;4593;p112"/>
            <p:cNvCxnSpPr>
              <a:stCxn id="4579" idx="2"/>
              <a:endCxn id="4594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5" name="Google Shape;4595;p112"/>
            <p:cNvCxnSpPr>
              <a:stCxn id="4594" idx="4"/>
              <a:endCxn id="4580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6" name="Google Shape;4596;p112"/>
            <p:cNvCxnSpPr>
              <a:stCxn id="4580" idx="1"/>
              <a:endCxn id="4581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97" name="Google Shape;4597;p112"/>
            <p:cNvCxnSpPr>
              <a:stCxn id="4581" idx="2"/>
              <a:endCxn id="4582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98" name="Google Shape;4598;p112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9" name="Google Shape;4599;p112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0" name="Google Shape;4600;p112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1" name="Google Shape;4601;p112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4" name="Google Shape;4594;p112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602" name="Google Shape;4602;p112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603" name="Google Shape;4603;p112"/>
            <p:cNvCxnSpPr>
              <a:stCxn id="4602" idx="2"/>
              <a:endCxn id="4584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04" name="Google Shape;4604;p112"/>
            <p:cNvCxnSpPr>
              <a:stCxn id="4582" idx="2"/>
              <a:endCxn id="4602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05" name="Google Shape;4605;p112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6" name="Google Shape;4606;p112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607" name="Google Shape;4607;p112"/>
            <p:cNvCxnSpPr>
              <a:stCxn id="4602" idx="3"/>
              <a:endCxn id="4606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08" name="Google Shape;4608;p112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9" name="Google Shape;4609;p112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610" name="Google Shape;4610;p112"/>
            <p:cNvCxnSpPr>
              <a:stCxn id="4582" idx="3"/>
              <a:endCxn id="4583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1" name="Google Shape;4611;p112"/>
            <p:cNvCxnSpPr>
              <a:stCxn id="4584" idx="2"/>
              <a:endCxn id="4609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2" name="Google Shape;4612;p112"/>
            <p:cNvCxnSpPr>
              <a:stCxn id="4609" idx="2"/>
              <a:endCxn id="4578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13" name="Google Shape;4613;p112"/>
            <p:cNvCxnSpPr>
              <a:stCxn id="4606" idx="4"/>
              <a:endCxn id="4609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4" name="Google Shape;4614;p112"/>
            <p:cNvCxnSpPr>
              <a:stCxn id="4583" idx="4"/>
              <a:endCxn id="4609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9" name="Google Shape;4619;p11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11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621" name="Google Shape;4621;p113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622" name="Google Shape;4622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3" name="Google Shape;4623;p113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4" name="Google Shape;4624;p113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25" name="Google Shape;4625;p11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pic>
        <p:nvPicPr>
          <p:cNvPr id="4626" name="Google Shape;4626;p11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7" name="Google Shape;4627;p11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628" name="Google Shape;4628;p11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629" name="Google Shape;4629;p11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630" name="Google Shape;4630;p11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631" name="Google Shape;4631;p11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632" name="Google Shape;4632;p11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633" name="Google Shape;4633;p11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634" name="Google Shape;4634;p11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635" name="Google Shape;4635;p11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636" name="Google Shape;4636;p11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637" name="Google Shape;4637;p11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638" name="Google Shape;4638;p11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639" name="Google Shape;4639;p11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640" name="Google Shape;4640;p113"/>
            <p:cNvCxnSpPr>
              <a:stCxn id="4628" idx="2"/>
              <a:endCxn id="4629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1" name="Google Shape;4641;p113"/>
            <p:cNvCxnSpPr>
              <a:stCxn id="4629" idx="2"/>
              <a:endCxn id="4630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2" name="Google Shape;4642;p113"/>
            <p:cNvCxnSpPr>
              <a:stCxn id="4630" idx="2"/>
              <a:endCxn id="4631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3" name="Google Shape;4643;p113"/>
            <p:cNvCxnSpPr>
              <a:stCxn id="4631" idx="2"/>
              <a:endCxn id="4638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4" name="Google Shape;4644;p113"/>
            <p:cNvCxnSpPr>
              <a:stCxn id="4638" idx="4"/>
              <a:endCxn id="4639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5" name="Google Shape;4645;p113"/>
            <p:cNvCxnSpPr>
              <a:stCxn id="4631" idx="3"/>
              <a:endCxn id="4632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6" name="Google Shape;4646;p113"/>
            <p:cNvCxnSpPr>
              <a:stCxn id="4632" idx="2"/>
              <a:endCxn id="4647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8" name="Google Shape;4648;p113"/>
            <p:cNvCxnSpPr>
              <a:stCxn id="4647" idx="4"/>
              <a:endCxn id="4633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49" name="Google Shape;4649;p113"/>
            <p:cNvCxnSpPr>
              <a:stCxn id="4633" idx="1"/>
              <a:endCxn id="4634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50" name="Google Shape;4650;p113"/>
            <p:cNvCxnSpPr>
              <a:stCxn id="4634" idx="2"/>
              <a:endCxn id="4635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51" name="Google Shape;4651;p11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2" name="Google Shape;4652;p11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3" name="Google Shape;4653;p11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4" name="Google Shape;4654;p11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7" name="Google Shape;4647;p11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655" name="Google Shape;4655;p11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656" name="Google Shape;4656;p113"/>
            <p:cNvCxnSpPr>
              <a:stCxn id="4655" idx="2"/>
              <a:endCxn id="4637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57" name="Google Shape;4657;p113"/>
            <p:cNvCxnSpPr>
              <a:stCxn id="4635" idx="2"/>
              <a:endCxn id="4655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58" name="Google Shape;4658;p11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9" name="Google Shape;4659;p11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660" name="Google Shape;4660;p113"/>
            <p:cNvCxnSpPr>
              <a:stCxn id="4655" idx="3"/>
              <a:endCxn id="4659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61" name="Google Shape;4661;p11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2" name="Google Shape;4662;p11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663" name="Google Shape;4663;p113"/>
            <p:cNvCxnSpPr>
              <a:stCxn id="4635" idx="3"/>
              <a:endCxn id="4636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4" name="Google Shape;4664;p113"/>
            <p:cNvCxnSpPr>
              <a:stCxn id="4637" idx="2"/>
              <a:endCxn id="4662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5" name="Google Shape;4665;p113"/>
            <p:cNvCxnSpPr>
              <a:stCxn id="4662" idx="2"/>
              <a:endCxn id="4631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6" name="Google Shape;4666;p113"/>
            <p:cNvCxnSpPr>
              <a:stCxn id="4659" idx="4"/>
              <a:endCxn id="4662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7" name="Google Shape;4667;p113"/>
            <p:cNvCxnSpPr>
              <a:stCxn id="4636" idx="4"/>
              <a:endCxn id="4662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33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241" name="Google Shape;241;p33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253" name="Google Shape;253;p33"/>
            <p:cNvCxnSpPr>
              <a:stCxn id="241" idx="2"/>
              <a:endCxn id="242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33"/>
            <p:cNvCxnSpPr>
              <a:stCxn id="242" idx="2"/>
              <a:endCxn id="243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33"/>
            <p:cNvCxnSpPr>
              <a:stCxn id="243" idx="2"/>
              <a:endCxn id="244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33"/>
            <p:cNvCxnSpPr>
              <a:stCxn id="244" idx="2"/>
              <a:endCxn id="251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" name="Google Shape;257;p33"/>
            <p:cNvCxnSpPr>
              <a:stCxn id="251" idx="4"/>
              <a:endCxn id="252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8" name="Google Shape;258;p33"/>
            <p:cNvCxnSpPr>
              <a:stCxn id="244" idx="3"/>
              <a:endCxn id="245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9" name="Google Shape;259;p33"/>
            <p:cNvCxnSpPr>
              <a:stCxn id="245" idx="2"/>
              <a:endCxn id="260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" name="Google Shape;261;p33"/>
            <p:cNvCxnSpPr>
              <a:stCxn id="260" idx="4"/>
              <a:endCxn id="246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2" name="Google Shape;262;p33"/>
            <p:cNvCxnSpPr>
              <a:stCxn id="246" idx="1"/>
              <a:endCxn id="247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33"/>
            <p:cNvCxnSpPr>
              <a:stCxn id="247" idx="2"/>
              <a:endCxn id="248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33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3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3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3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269" name="Google Shape;269;p33"/>
            <p:cNvCxnSpPr>
              <a:stCxn id="268" idx="2"/>
              <a:endCxn id="250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33"/>
            <p:cNvCxnSpPr>
              <a:stCxn id="248" idx="2"/>
              <a:endCxn id="268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1" name="Google Shape;271;p33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273" name="Google Shape;273;p33"/>
            <p:cNvCxnSpPr>
              <a:stCxn id="268" idx="3"/>
              <a:endCxn id="272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4" name="Google Shape;274;p33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276" name="Google Shape;276;p33"/>
            <p:cNvCxnSpPr>
              <a:stCxn id="248" idx="3"/>
              <a:endCxn id="249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" name="Google Shape;277;p33"/>
            <p:cNvCxnSpPr>
              <a:stCxn id="250" idx="2"/>
              <a:endCxn id="275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" name="Google Shape;278;p33"/>
            <p:cNvCxnSpPr>
              <a:stCxn id="275" idx="2"/>
              <a:endCxn id="244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" name="Google Shape;279;p33"/>
            <p:cNvCxnSpPr>
              <a:stCxn id="272" idx="4"/>
              <a:endCxn id="275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3"/>
            <p:cNvCxnSpPr>
              <a:stCxn id="249" idx="4"/>
              <a:endCxn id="275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p114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114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674" name="Google Shape;4674;p114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675" name="Google Shape;4675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6" name="Google Shape;4676;p114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7" name="Google Shape;4677;p114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78" name="Google Shape;4678;p114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pic>
        <p:nvPicPr>
          <p:cNvPr id="4680" name="Google Shape;4680;p11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1" name="Google Shape;4681;p114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682" name="Google Shape;4682;p114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683" name="Google Shape;4683;p114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684" name="Google Shape;4684;p114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685" name="Google Shape;4685;p114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686" name="Google Shape;4686;p114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687" name="Google Shape;4687;p114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688" name="Google Shape;4688;p114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689" name="Google Shape;4689;p114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690" name="Google Shape;4690;p114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691" name="Google Shape;4691;p114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692" name="Google Shape;4692;p114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693" name="Google Shape;4693;p114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694" name="Google Shape;4694;p114"/>
            <p:cNvCxnSpPr>
              <a:stCxn id="4682" idx="2"/>
              <a:endCxn id="4683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5" name="Google Shape;4695;p114"/>
            <p:cNvCxnSpPr>
              <a:stCxn id="4683" idx="2"/>
              <a:endCxn id="4684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6" name="Google Shape;4696;p114"/>
            <p:cNvCxnSpPr>
              <a:stCxn id="4684" idx="2"/>
              <a:endCxn id="4685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7" name="Google Shape;4697;p114"/>
            <p:cNvCxnSpPr>
              <a:stCxn id="4685" idx="2"/>
              <a:endCxn id="4692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8" name="Google Shape;4698;p114"/>
            <p:cNvCxnSpPr>
              <a:stCxn id="4692" idx="4"/>
              <a:endCxn id="4693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9" name="Google Shape;4699;p114"/>
            <p:cNvCxnSpPr>
              <a:stCxn id="4685" idx="3"/>
              <a:endCxn id="4686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0" name="Google Shape;4700;p114"/>
            <p:cNvCxnSpPr>
              <a:stCxn id="4686" idx="2"/>
              <a:endCxn id="4701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2" name="Google Shape;4702;p114"/>
            <p:cNvCxnSpPr>
              <a:stCxn id="4701" idx="4"/>
              <a:endCxn id="4687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3" name="Google Shape;4703;p114"/>
            <p:cNvCxnSpPr>
              <a:stCxn id="4687" idx="1"/>
              <a:endCxn id="4688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4" name="Google Shape;4704;p114"/>
            <p:cNvCxnSpPr>
              <a:stCxn id="4688" idx="2"/>
              <a:endCxn id="4689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05" name="Google Shape;4705;p114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6" name="Google Shape;4706;p114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7" name="Google Shape;4707;p114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8" name="Google Shape;4708;p114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1" name="Google Shape;4701;p114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709" name="Google Shape;4709;p114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710" name="Google Shape;4710;p114"/>
            <p:cNvCxnSpPr>
              <a:stCxn id="4709" idx="2"/>
              <a:endCxn id="4691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1" name="Google Shape;4711;p114"/>
            <p:cNvCxnSpPr>
              <a:stCxn id="4689" idx="2"/>
              <a:endCxn id="4709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12" name="Google Shape;4712;p114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3" name="Google Shape;4713;p114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714" name="Google Shape;4714;p114"/>
            <p:cNvCxnSpPr>
              <a:stCxn id="4709" idx="3"/>
              <a:endCxn id="4713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15" name="Google Shape;4715;p114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6" name="Google Shape;4716;p114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717" name="Google Shape;4717;p114"/>
            <p:cNvCxnSpPr>
              <a:stCxn id="4689" idx="3"/>
              <a:endCxn id="4690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8" name="Google Shape;4718;p114"/>
            <p:cNvCxnSpPr>
              <a:stCxn id="4691" idx="2"/>
              <a:endCxn id="4716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9" name="Google Shape;4719;p114"/>
            <p:cNvCxnSpPr>
              <a:stCxn id="4716" idx="2"/>
              <a:endCxn id="4685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20" name="Google Shape;4720;p114"/>
            <p:cNvCxnSpPr>
              <a:stCxn id="4713" idx="4"/>
              <a:endCxn id="4716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1" name="Google Shape;4721;p114"/>
            <p:cNvCxnSpPr>
              <a:stCxn id="4690" idx="4"/>
              <a:endCxn id="4716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p115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115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28" name="Google Shape;4728;p115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729" name="Google Shape;4729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0" name="Google Shape;4730;p115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1" name="Google Shape;4731;p115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32" name="Google Shape;4732;p115"/>
          <p:cNvSpPr/>
          <p:nvPr/>
        </p:nvSpPr>
        <p:spPr>
          <a:xfrm>
            <a:off x="5241375" y="1225850"/>
            <a:ext cx="2742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11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pic>
        <p:nvPicPr>
          <p:cNvPr id="4734" name="Google Shape;4734;p11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5" name="Google Shape;4735;p115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736" name="Google Shape;4736;p115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737" name="Google Shape;4737;p115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738" name="Google Shape;4738;p115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739" name="Google Shape;4739;p115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740" name="Google Shape;4740;p115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741" name="Google Shape;4741;p115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742" name="Google Shape;4742;p115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743" name="Google Shape;4743;p115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744" name="Google Shape;4744;p115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745" name="Google Shape;4745;p115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746" name="Google Shape;4746;p115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747" name="Google Shape;4747;p115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748" name="Google Shape;4748;p115"/>
            <p:cNvCxnSpPr>
              <a:stCxn id="4736" idx="2"/>
              <a:endCxn id="4737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49" name="Google Shape;4749;p115"/>
            <p:cNvCxnSpPr>
              <a:stCxn id="4737" idx="2"/>
              <a:endCxn id="4738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0" name="Google Shape;4750;p115"/>
            <p:cNvCxnSpPr>
              <a:stCxn id="4738" idx="2"/>
              <a:endCxn id="4739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1" name="Google Shape;4751;p115"/>
            <p:cNvCxnSpPr>
              <a:stCxn id="4739" idx="2"/>
              <a:endCxn id="4746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2" name="Google Shape;4752;p115"/>
            <p:cNvCxnSpPr>
              <a:stCxn id="4746" idx="4"/>
              <a:endCxn id="4747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3" name="Google Shape;4753;p115"/>
            <p:cNvCxnSpPr>
              <a:stCxn id="4739" idx="3"/>
              <a:endCxn id="4740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4" name="Google Shape;4754;p115"/>
            <p:cNvCxnSpPr>
              <a:stCxn id="4740" idx="2"/>
              <a:endCxn id="4755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6" name="Google Shape;4756;p115"/>
            <p:cNvCxnSpPr>
              <a:stCxn id="4755" idx="4"/>
              <a:endCxn id="4741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7" name="Google Shape;4757;p115"/>
            <p:cNvCxnSpPr>
              <a:stCxn id="4741" idx="1"/>
              <a:endCxn id="4742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8" name="Google Shape;4758;p115"/>
            <p:cNvCxnSpPr>
              <a:stCxn id="4742" idx="2"/>
              <a:endCxn id="4743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59" name="Google Shape;4759;p115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0" name="Google Shape;4760;p115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1" name="Google Shape;4761;p115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2" name="Google Shape;4762;p115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5" name="Google Shape;4755;p115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763" name="Google Shape;4763;p115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764" name="Google Shape;4764;p115"/>
            <p:cNvCxnSpPr>
              <a:stCxn id="4763" idx="2"/>
              <a:endCxn id="4745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5" name="Google Shape;4765;p115"/>
            <p:cNvCxnSpPr>
              <a:stCxn id="4743" idx="2"/>
              <a:endCxn id="4763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66" name="Google Shape;4766;p115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7" name="Google Shape;4767;p115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768" name="Google Shape;4768;p115"/>
            <p:cNvCxnSpPr>
              <a:stCxn id="4763" idx="3"/>
              <a:endCxn id="4767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69" name="Google Shape;4769;p115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0" name="Google Shape;4770;p115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771" name="Google Shape;4771;p115"/>
            <p:cNvCxnSpPr>
              <a:stCxn id="4743" idx="3"/>
              <a:endCxn id="4744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2" name="Google Shape;4772;p115"/>
            <p:cNvCxnSpPr>
              <a:stCxn id="4745" idx="2"/>
              <a:endCxn id="4770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3" name="Google Shape;4773;p115"/>
            <p:cNvCxnSpPr>
              <a:stCxn id="4770" idx="2"/>
              <a:endCxn id="4739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4" name="Google Shape;4774;p115"/>
            <p:cNvCxnSpPr>
              <a:stCxn id="4767" idx="4"/>
              <a:endCxn id="4770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5" name="Google Shape;4775;p115"/>
            <p:cNvCxnSpPr>
              <a:stCxn id="4744" idx="4"/>
              <a:endCxn id="4770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76" name="Google Shape;4776;p115"/>
          <p:cNvSpPr txBox="1"/>
          <p:nvPr/>
        </p:nvSpPr>
        <p:spPr>
          <a:xfrm>
            <a:off x="6958900" y="733250"/>
            <a:ext cx="95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116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2" name="Google Shape;4782;p116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83" name="Google Shape;4783;p116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784" name="Google Shape;4784;p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5" name="Google Shape;4785;p116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6" name="Google Shape;4786;p116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87" name="Google Shape;4787;p11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pic>
        <p:nvPicPr>
          <p:cNvPr id="4788" name="Google Shape;4788;p11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9" name="Google Shape;4789;p116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790" name="Google Shape;4790;p116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791" name="Google Shape;4791;p116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792" name="Google Shape;4792;p116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793" name="Google Shape;4793;p116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794" name="Google Shape;4794;p116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795" name="Google Shape;4795;p116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796" name="Google Shape;4796;p116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797" name="Google Shape;4797;p116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798" name="Google Shape;4798;p116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799" name="Google Shape;4799;p116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800" name="Google Shape;4800;p116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801" name="Google Shape;4801;p116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802" name="Google Shape;4802;p116"/>
            <p:cNvCxnSpPr>
              <a:stCxn id="4790" idx="2"/>
              <a:endCxn id="4791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3" name="Google Shape;4803;p116"/>
            <p:cNvCxnSpPr>
              <a:stCxn id="4791" idx="2"/>
              <a:endCxn id="4792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4" name="Google Shape;4804;p116"/>
            <p:cNvCxnSpPr>
              <a:stCxn id="4792" idx="2"/>
              <a:endCxn id="4793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5" name="Google Shape;4805;p116"/>
            <p:cNvCxnSpPr>
              <a:stCxn id="4793" idx="2"/>
              <a:endCxn id="4800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6" name="Google Shape;4806;p116"/>
            <p:cNvCxnSpPr>
              <a:stCxn id="4800" idx="4"/>
              <a:endCxn id="4801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7" name="Google Shape;4807;p116"/>
            <p:cNvCxnSpPr>
              <a:stCxn id="4793" idx="3"/>
              <a:endCxn id="4794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08" name="Google Shape;4808;p116"/>
            <p:cNvCxnSpPr>
              <a:stCxn id="4794" idx="2"/>
              <a:endCxn id="4809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0" name="Google Shape;4810;p116"/>
            <p:cNvCxnSpPr>
              <a:stCxn id="4809" idx="4"/>
              <a:endCxn id="4795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1" name="Google Shape;4811;p116"/>
            <p:cNvCxnSpPr>
              <a:stCxn id="4795" idx="1"/>
              <a:endCxn id="4796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2" name="Google Shape;4812;p116"/>
            <p:cNvCxnSpPr>
              <a:stCxn id="4796" idx="2"/>
              <a:endCxn id="4797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13" name="Google Shape;4813;p116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4" name="Google Shape;4814;p116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5" name="Google Shape;4815;p116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6" name="Google Shape;4816;p116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9" name="Google Shape;4809;p116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817" name="Google Shape;4817;p116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818" name="Google Shape;4818;p116"/>
            <p:cNvCxnSpPr>
              <a:stCxn id="4817" idx="2"/>
              <a:endCxn id="4799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9" name="Google Shape;4819;p116"/>
            <p:cNvCxnSpPr>
              <a:stCxn id="4797" idx="2"/>
              <a:endCxn id="4817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20" name="Google Shape;4820;p116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1" name="Google Shape;4821;p116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822" name="Google Shape;4822;p116"/>
            <p:cNvCxnSpPr>
              <a:stCxn id="4817" idx="3"/>
              <a:endCxn id="4821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23" name="Google Shape;4823;p116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4" name="Google Shape;4824;p116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825" name="Google Shape;4825;p116"/>
            <p:cNvCxnSpPr>
              <a:stCxn id="4797" idx="3"/>
              <a:endCxn id="4798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26" name="Google Shape;4826;p116"/>
            <p:cNvCxnSpPr>
              <a:stCxn id="4799" idx="2"/>
              <a:endCxn id="4824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27" name="Google Shape;4827;p116"/>
            <p:cNvCxnSpPr>
              <a:stCxn id="4824" idx="2"/>
              <a:endCxn id="4793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28" name="Google Shape;4828;p116"/>
            <p:cNvCxnSpPr>
              <a:stCxn id="4821" idx="4"/>
              <a:endCxn id="4824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9" name="Google Shape;4829;p116"/>
            <p:cNvCxnSpPr>
              <a:stCxn id="4798" idx="4"/>
              <a:endCxn id="4824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117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5" name="Google Shape;4835;p117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36" name="Google Shape;4836;p117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837" name="Google Shape;4837;p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8" name="Google Shape;4838;p117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9" name="Google Shape;4839;p117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40" name="Google Shape;4840;p117"/>
          <p:cNvSpPr/>
          <p:nvPr/>
        </p:nvSpPr>
        <p:spPr>
          <a:xfrm>
            <a:off x="5241375" y="4426250"/>
            <a:ext cx="2028900" cy="260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11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pic>
        <p:nvPicPr>
          <p:cNvPr id="4842" name="Google Shape;4842;p11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3" name="Google Shape;4843;p117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844" name="Google Shape;4844;p117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845" name="Google Shape;4845;p117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846" name="Google Shape;4846;p117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847" name="Google Shape;4847;p117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848" name="Google Shape;4848;p117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849" name="Google Shape;4849;p117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850" name="Google Shape;4850;p117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851" name="Google Shape;4851;p117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852" name="Google Shape;4852;p117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853" name="Google Shape;4853;p117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854" name="Google Shape;4854;p117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855" name="Google Shape;4855;p117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856" name="Google Shape;4856;p117"/>
            <p:cNvCxnSpPr>
              <a:stCxn id="4844" idx="2"/>
              <a:endCxn id="484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57" name="Google Shape;4857;p117"/>
            <p:cNvCxnSpPr>
              <a:stCxn id="4845" idx="2"/>
              <a:endCxn id="484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58" name="Google Shape;4858;p117"/>
            <p:cNvCxnSpPr>
              <a:stCxn id="4846" idx="2"/>
              <a:endCxn id="484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59" name="Google Shape;4859;p117"/>
            <p:cNvCxnSpPr>
              <a:stCxn id="4847" idx="2"/>
              <a:endCxn id="485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0" name="Google Shape;4860;p117"/>
            <p:cNvCxnSpPr>
              <a:stCxn id="4854" idx="4"/>
              <a:endCxn id="485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1" name="Google Shape;4861;p117"/>
            <p:cNvCxnSpPr>
              <a:stCxn id="4847" idx="3"/>
              <a:endCxn id="484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2" name="Google Shape;4862;p117"/>
            <p:cNvCxnSpPr>
              <a:stCxn id="4848" idx="2"/>
              <a:endCxn id="486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4" name="Google Shape;4864;p117"/>
            <p:cNvCxnSpPr>
              <a:stCxn id="4863" idx="4"/>
              <a:endCxn id="484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5" name="Google Shape;4865;p117"/>
            <p:cNvCxnSpPr>
              <a:stCxn id="4849" idx="1"/>
              <a:endCxn id="485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6" name="Google Shape;4866;p117"/>
            <p:cNvCxnSpPr>
              <a:stCxn id="4850" idx="2"/>
              <a:endCxn id="485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67" name="Google Shape;4867;p117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8" name="Google Shape;4868;p117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9" name="Google Shape;4869;p117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0" name="Google Shape;4870;p117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3" name="Google Shape;4863;p117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871" name="Google Shape;4871;p117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872" name="Google Shape;4872;p117"/>
            <p:cNvCxnSpPr>
              <a:stCxn id="4871" idx="2"/>
              <a:endCxn id="485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73" name="Google Shape;4873;p117"/>
            <p:cNvCxnSpPr>
              <a:stCxn id="4851" idx="2"/>
              <a:endCxn id="487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4" name="Google Shape;4874;p117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5" name="Google Shape;4875;p117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876" name="Google Shape;4876;p117"/>
            <p:cNvCxnSpPr>
              <a:stCxn id="4871" idx="3"/>
              <a:endCxn id="487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7" name="Google Shape;4877;p117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8" name="Google Shape;4878;p117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879" name="Google Shape;4879;p117"/>
            <p:cNvCxnSpPr>
              <a:stCxn id="4851" idx="3"/>
              <a:endCxn id="485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0" name="Google Shape;4880;p117"/>
            <p:cNvCxnSpPr>
              <a:stCxn id="4853" idx="2"/>
              <a:endCxn id="487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1" name="Google Shape;4881;p117"/>
            <p:cNvCxnSpPr>
              <a:stCxn id="4878" idx="2"/>
              <a:endCxn id="484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82" name="Google Shape;4882;p117"/>
            <p:cNvCxnSpPr>
              <a:stCxn id="4875" idx="4"/>
              <a:endCxn id="487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3" name="Google Shape;4883;p117"/>
            <p:cNvCxnSpPr>
              <a:stCxn id="4852" idx="4"/>
              <a:endCxn id="487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18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118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</a:t>
            </a:r>
            <a:r>
              <a:rPr lang="en" sz="15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90" name="Google Shape;4890;p118"/>
          <p:cNvGrpSpPr/>
          <p:nvPr/>
        </p:nvGrpSpPr>
        <p:grpSpPr>
          <a:xfrm>
            <a:off x="7705975" y="228562"/>
            <a:ext cx="1254721" cy="971438"/>
            <a:chOff x="3049100" y="1819372"/>
            <a:chExt cx="522300" cy="460179"/>
          </a:xfrm>
        </p:grpSpPr>
        <p:pic>
          <p:nvPicPr>
            <p:cNvPr id="4891" name="Google Shape;4891;p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09926" y="1819372"/>
              <a:ext cx="460200" cy="460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2" name="Google Shape;4892;p118"/>
            <p:cNvSpPr txBox="1"/>
            <p:nvPr/>
          </p:nvSpPr>
          <p:spPr>
            <a:xfrm>
              <a:off x="3049100" y="2141796"/>
              <a:ext cx="5223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your_guess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3" name="Google Shape;4893;p118"/>
            <p:cNvSpPr txBox="1"/>
            <p:nvPr/>
          </p:nvSpPr>
          <p:spPr>
            <a:xfrm>
              <a:off x="3122602" y="1906511"/>
              <a:ext cx="375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2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94" name="Google Shape;4894;p11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pic>
        <p:nvPicPr>
          <p:cNvPr id="4895" name="Google Shape;4895;p11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6" name="Google Shape;4896;p118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897" name="Google Shape;4897;p118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898" name="Google Shape;4898;p118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899" name="Google Shape;4899;p118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900" name="Google Shape;4900;p118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901" name="Google Shape;4901;p118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902" name="Google Shape;4902;p118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903" name="Google Shape;4903;p118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904" name="Google Shape;4904;p118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905" name="Google Shape;4905;p118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906" name="Google Shape;4906;p118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907" name="Google Shape;4907;p118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908" name="Google Shape;4908;p118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909" name="Google Shape;4909;p118"/>
            <p:cNvCxnSpPr>
              <a:stCxn id="4897" idx="2"/>
              <a:endCxn id="4898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0" name="Google Shape;4910;p118"/>
            <p:cNvCxnSpPr>
              <a:stCxn id="4898" idx="2"/>
              <a:endCxn id="4899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1" name="Google Shape;4911;p118"/>
            <p:cNvCxnSpPr>
              <a:stCxn id="4899" idx="2"/>
              <a:endCxn id="4900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2" name="Google Shape;4912;p118"/>
            <p:cNvCxnSpPr>
              <a:stCxn id="4900" idx="2"/>
              <a:endCxn id="4907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3" name="Google Shape;4913;p118"/>
            <p:cNvCxnSpPr>
              <a:stCxn id="4907" idx="4"/>
              <a:endCxn id="4908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4" name="Google Shape;4914;p118"/>
            <p:cNvCxnSpPr>
              <a:stCxn id="4900" idx="3"/>
              <a:endCxn id="4901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5" name="Google Shape;4915;p118"/>
            <p:cNvCxnSpPr>
              <a:stCxn id="4901" idx="2"/>
              <a:endCxn id="4916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7" name="Google Shape;4917;p118"/>
            <p:cNvCxnSpPr>
              <a:stCxn id="4916" idx="4"/>
              <a:endCxn id="4902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8" name="Google Shape;4918;p118"/>
            <p:cNvCxnSpPr>
              <a:stCxn id="4902" idx="1"/>
              <a:endCxn id="4903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9" name="Google Shape;4919;p118"/>
            <p:cNvCxnSpPr>
              <a:stCxn id="4903" idx="2"/>
              <a:endCxn id="4904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20" name="Google Shape;4920;p118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1" name="Google Shape;4921;p118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2" name="Google Shape;4922;p118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3" name="Google Shape;4923;p118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6" name="Google Shape;4916;p118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924" name="Google Shape;4924;p118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925" name="Google Shape;4925;p118"/>
            <p:cNvCxnSpPr>
              <a:stCxn id="4924" idx="2"/>
              <a:endCxn id="4906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26" name="Google Shape;4926;p118"/>
            <p:cNvCxnSpPr>
              <a:stCxn id="4904" idx="2"/>
              <a:endCxn id="4924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27" name="Google Shape;4927;p118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8" name="Google Shape;4928;p118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929" name="Google Shape;4929;p118"/>
            <p:cNvCxnSpPr>
              <a:stCxn id="4924" idx="3"/>
              <a:endCxn id="4928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0" name="Google Shape;4930;p118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1" name="Google Shape;4931;p118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932" name="Google Shape;4932;p118"/>
            <p:cNvCxnSpPr>
              <a:stCxn id="4904" idx="3"/>
              <a:endCxn id="4905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33" name="Google Shape;4933;p118"/>
            <p:cNvCxnSpPr>
              <a:stCxn id="4906" idx="2"/>
              <a:endCxn id="4931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34" name="Google Shape;4934;p118"/>
            <p:cNvCxnSpPr>
              <a:stCxn id="4931" idx="2"/>
              <a:endCxn id="4900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35" name="Google Shape;4935;p118"/>
            <p:cNvCxnSpPr>
              <a:stCxn id="4928" idx="4"/>
              <a:endCxn id="4931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6" name="Google Shape;4936;p118"/>
            <p:cNvCxnSpPr>
              <a:stCxn id="4905" idx="4"/>
              <a:endCxn id="4931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1" name="Google Shape;4941;p119"/>
          <p:cNvSpPr/>
          <p:nvPr/>
        </p:nvSpPr>
        <p:spPr>
          <a:xfrm>
            <a:off x="5010025" y="73925"/>
            <a:ext cx="41412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2" name="Google Shape;4942;p119"/>
          <p:cNvSpPr txBox="1"/>
          <p:nvPr/>
        </p:nvSpPr>
        <p:spPr>
          <a:xfrm>
            <a:off x="5215800" y="228550"/>
            <a:ext cx="3744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my_age = </a:t>
            </a:r>
            <a:r>
              <a:rPr lang="en" sz="15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5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guessing ==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"How old?"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"Guess: 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your_guess = </a:t>
            </a:r>
            <a:r>
              <a:rPr lang="en" sz="15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(your_guess)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&gt;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older"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my_age &lt; your_guess: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am younger"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got it!"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guessing = </a:t>
            </a:r>
            <a:r>
              <a:rPr lang="en" sz="15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"Bye now!"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943" name="Google Shape;4943;p119"/>
          <p:cNvGrpSpPr/>
          <p:nvPr/>
        </p:nvGrpSpPr>
        <p:grpSpPr>
          <a:xfrm>
            <a:off x="313718" y="347975"/>
            <a:ext cx="4623938" cy="4209475"/>
            <a:chOff x="306993" y="432000"/>
            <a:chExt cx="4623938" cy="4209475"/>
          </a:xfrm>
        </p:grpSpPr>
        <p:sp>
          <p:nvSpPr>
            <p:cNvPr id="4944" name="Google Shape;4944;p119"/>
            <p:cNvSpPr/>
            <p:nvPr/>
          </p:nvSpPr>
          <p:spPr>
            <a:xfrm>
              <a:off x="307100" y="432000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Start</a:t>
              </a:r>
              <a:endParaRPr sz="900"/>
            </a:p>
          </p:txBody>
        </p:sp>
        <p:sp>
          <p:nvSpPr>
            <p:cNvPr id="4945" name="Google Shape;4945;p119"/>
            <p:cNvSpPr/>
            <p:nvPr/>
          </p:nvSpPr>
          <p:spPr>
            <a:xfrm>
              <a:off x="331875" y="94847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Set guessing to True</a:t>
              </a:r>
              <a:endParaRPr sz="900"/>
            </a:p>
          </p:txBody>
        </p:sp>
        <p:sp>
          <p:nvSpPr>
            <p:cNvPr id="4946" name="Google Shape;4946;p119"/>
            <p:cNvSpPr/>
            <p:nvPr/>
          </p:nvSpPr>
          <p:spPr>
            <a:xfrm>
              <a:off x="331850" y="1585250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 my_age to 13</a:t>
              </a:r>
              <a:endParaRPr sz="900"/>
            </a:p>
          </p:txBody>
        </p:sp>
        <p:sp>
          <p:nvSpPr>
            <p:cNvPr id="4947" name="Google Shape;4947;p119"/>
            <p:cNvSpPr/>
            <p:nvPr/>
          </p:nvSpPr>
          <p:spPr>
            <a:xfrm>
              <a:off x="307100" y="2222025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/>
                <a:t>Repeat IF guessing is True</a:t>
              </a:r>
              <a:endParaRPr sz="750"/>
            </a:p>
          </p:txBody>
        </p:sp>
        <p:sp>
          <p:nvSpPr>
            <p:cNvPr id="4948" name="Google Shape;4948;p119"/>
            <p:cNvSpPr/>
            <p:nvPr/>
          </p:nvSpPr>
          <p:spPr>
            <a:xfrm>
              <a:off x="1932688" y="432000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"How old?"</a:t>
              </a:r>
              <a:endParaRPr sz="900"/>
            </a:p>
          </p:txBody>
        </p:sp>
        <p:sp>
          <p:nvSpPr>
            <p:cNvPr id="4949" name="Google Shape;4949;p119"/>
            <p:cNvSpPr/>
            <p:nvPr/>
          </p:nvSpPr>
          <p:spPr>
            <a:xfrm>
              <a:off x="3330113" y="1077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Assign to your_guess variable</a:t>
              </a:r>
              <a:endParaRPr sz="850"/>
            </a:p>
          </p:txBody>
        </p:sp>
        <p:sp>
          <p:nvSpPr>
            <p:cNvPr id="4950" name="Google Shape;4950;p119"/>
            <p:cNvSpPr/>
            <p:nvPr/>
          </p:nvSpPr>
          <p:spPr>
            <a:xfrm>
              <a:off x="1932575" y="1077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Convert to an int</a:t>
              </a:r>
              <a:endParaRPr sz="900"/>
            </a:p>
          </p:txBody>
        </p:sp>
        <p:sp>
          <p:nvSpPr>
            <p:cNvPr id="4951" name="Google Shape;4951;p119"/>
            <p:cNvSpPr/>
            <p:nvPr/>
          </p:nvSpPr>
          <p:spPr>
            <a:xfrm>
              <a:off x="1907918" y="1722050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greater than your_guess?</a:t>
              </a:r>
              <a:endParaRPr sz="700"/>
            </a:p>
          </p:txBody>
        </p:sp>
        <p:sp>
          <p:nvSpPr>
            <p:cNvPr id="4952" name="Google Shape;4952;p119"/>
            <p:cNvSpPr/>
            <p:nvPr/>
          </p:nvSpPr>
          <p:spPr>
            <a:xfrm>
              <a:off x="3906731" y="1891813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older"</a:t>
              </a:r>
              <a:endParaRPr sz="800"/>
            </a:p>
          </p:txBody>
        </p:sp>
        <p:sp>
          <p:nvSpPr>
            <p:cNvPr id="4953" name="Google Shape;4953;p119"/>
            <p:cNvSpPr/>
            <p:nvPr/>
          </p:nvSpPr>
          <p:spPr>
            <a:xfrm>
              <a:off x="1932600" y="35673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Display "You got it!"</a:t>
              </a:r>
              <a:endParaRPr sz="850"/>
            </a:p>
          </p:txBody>
        </p:sp>
        <p:sp>
          <p:nvSpPr>
            <p:cNvPr id="4954" name="Google Shape;4954;p119"/>
            <p:cNvSpPr/>
            <p:nvPr/>
          </p:nvSpPr>
          <p:spPr>
            <a:xfrm>
              <a:off x="331875" y="3198313"/>
              <a:ext cx="1153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Display "Bye now!"</a:t>
              </a:r>
              <a:endParaRPr sz="900"/>
            </a:p>
          </p:txBody>
        </p:sp>
        <p:sp>
          <p:nvSpPr>
            <p:cNvPr id="4955" name="Google Shape;4955;p119"/>
            <p:cNvSpPr/>
            <p:nvPr/>
          </p:nvSpPr>
          <p:spPr>
            <a:xfrm>
              <a:off x="307100" y="3835088"/>
              <a:ext cx="1202700" cy="290100"/>
            </a:xfrm>
            <a:prstGeom prst="roundRect">
              <a:avLst>
                <a:gd name="adj" fmla="val 16667"/>
              </a:avLst>
            </a:prstGeom>
            <a:solidFill>
              <a:srgbClr val="30DDA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End</a:t>
              </a:r>
              <a:endParaRPr sz="900"/>
            </a:p>
          </p:txBody>
        </p:sp>
        <p:cxnSp>
          <p:nvCxnSpPr>
            <p:cNvPr id="4956" name="Google Shape;4956;p119"/>
            <p:cNvCxnSpPr>
              <a:stCxn id="4944" idx="2"/>
              <a:endCxn id="4945" idx="0"/>
            </p:cNvCxnSpPr>
            <p:nvPr/>
          </p:nvCxnSpPr>
          <p:spPr>
            <a:xfrm>
              <a:off x="908450" y="72210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57" name="Google Shape;4957;p119"/>
            <p:cNvCxnSpPr>
              <a:stCxn id="4945" idx="2"/>
              <a:endCxn id="4946" idx="0"/>
            </p:cNvCxnSpPr>
            <p:nvPr/>
          </p:nvCxnSpPr>
          <p:spPr>
            <a:xfrm>
              <a:off x="908475" y="1358875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58" name="Google Shape;4958;p119"/>
            <p:cNvCxnSpPr>
              <a:stCxn id="4946" idx="2"/>
              <a:endCxn id="4947" idx="0"/>
            </p:cNvCxnSpPr>
            <p:nvPr/>
          </p:nvCxnSpPr>
          <p:spPr>
            <a:xfrm>
              <a:off x="908450" y="19956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59" name="Google Shape;4959;p119"/>
            <p:cNvCxnSpPr>
              <a:stCxn id="4947" idx="2"/>
              <a:endCxn id="4954" idx="0"/>
            </p:cNvCxnSpPr>
            <p:nvPr/>
          </p:nvCxnSpPr>
          <p:spPr>
            <a:xfrm>
              <a:off x="908475" y="2971950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0" name="Google Shape;4960;p119"/>
            <p:cNvCxnSpPr>
              <a:stCxn id="4954" idx="4"/>
              <a:endCxn id="4955" idx="0"/>
            </p:cNvCxnSpPr>
            <p:nvPr/>
          </p:nvCxnSpPr>
          <p:spPr>
            <a:xfrm>
              <a:off x="908475" y="3608713"/>
              <a:ext cx="0" cy="22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1" name="Google Shape;4961;p119"/>
            <p:cNvCxnSpPr>
              <a:stCxn id="4947" idx="3"/>
              <a:endCxn id="4948" idx="5"/>
            </p:cNvCxnSpPr>
            <p:nvPr/>
          </p:nvCxnSpPr>
          <p:spPr>
            <a:xfrm rot="10800000" flipH="1">
              <a:off x="1509850" y="637088"/>
              <a:ext cx="474000" cy="1959900"/>
            </a:xfrm>
            <a:prstGeom prst="bentConnector3">
              <a:avLst>
                <a:gd name="adj1" fmla="val 446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2" name="Google Shape;4962;p119"/>
            <p:cNvCxnSpPr>
              <a:stCxn id="4948" idx="2"/>
              <a:endCxn id="4963" idx="5"/>
            </p:cNvCxnSpPr>
            <p:nvPr/>
          </p:nvCxnSpPr>
          <p:spPr>
            <a:xfrm>
              <a:off x="3034588" y="637200"/>
              <a:ext cx="37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4" name="Google Shape;4964;p119"/>
            <p:cNvCxnSpPr>
              <a:stCxn id="4963" idx="4"/>
              <a:endCxn id="4949" idx="0"/>
            </p:cNvCxnSpPr>
            <p:nvPr/>
          </p:nvCxnSpPr>
          <p:spPr>
            <a:xfrm>
              <a:off x="3906713" y="842400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5" name="Google Shape;4965;p119"/>
            <p:cNvCxnSpPr>
              <a:stCxn id="4949" idx="1"/>
              <a:endCxn id="4950" idx="3"/>
            </p:cNvCxnSpPr>
            <p:nvPr/>
          </p:nvCxnSpPr>
          <p:spPr>
            <a:xfrm rot="10800000">
              <a:off x="3085913" y="1282225"/>
              <a:ext cx="24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6" name="Google Shape;4966;p119"/>
            <p:cNvCxnSpPr>
              <a:stCxn id="4950" idx="2"/>
              <a:endCxn id="4951" idx="0"/>
            </p:cNvCxnSpPr>
            <p:nvPr/>
          </p:nvCxnSpPr>
          <p:spPr>
            <a:xfrm>
              <a:off x="2509175" y="1487425"/>
              <a:ext cx="0" cy="23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7" name="Google Shape;4967;p119"/>
            <p:cNvSpPr txBox="1"/>
            <p:nvPr/>
          </p:nvSpPr>
          <p:spPr>
            <a:xfrm>
              <a:off x="1271675" y="2222013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8" name="Google Shape;4968;p119"/>
            <p:cNvSpPr txBox="1"/>
            <p:nvPr/>
          </p:nvSpPr>
          <p:spPr>
            <a:xfrm>
              <a:off x="2948650" y="1773600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9" name="Google Shape;4969;p119"/>
            <p:cNvSpPr txBox="1"/>
            <p:nvPr/>
          </p:nvSpPr>
          <p:spPr>
            <a:xfrm>
              <a:off x="908475" y="28588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0" name="Google Shape;4970;p119"/>
            <p:cNvSpPr txBox="1"/>
            <p:nvPr/>
          </p:nvSpPr>
          <p:spPr>
            <a:xfrm>
              <a:off x="2509388" y="2329400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3" name="Google Shape;4963;p119"/>
            <p:cNvSpPr/>
            <p:nvPr/>
          </p:nvSpPr>
          <p:spPr>
            <a:xfrm>
              <a:off x="3354863" y="432000"/>
              <a:ext cx="11037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Let user input their guess</a:t>
              </a:r>
              <a:endParaRPr sz="800"/>
            </a:p>
          </p:txBody>
        </p:sp>
        <p:sp>
          <p:nvSpPr>
            <p:cNvPr id="4971" name="Google Shape;4971;p119"/>
            <p:cNvSpPr/>
            <p:nvPr/>
          </p:nvSpPr>
          <p:spPr>
            <a:xfrm>
              <a:off x="1907918" y="2666300"/>
              <a:ext cx="1202750" cy="749925"/>
            </a:xfrm>
            <a:prstGeom prst="flowChartDecision">
              <a:avLst/>
            </a:prstGeom>
            <a:solidFill>
              <a:srgbClr val="81D4F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Is my_age less than your_guess?</a:t>
              </a:r>
              <a:endParaRPr sz="700"/>
            </a:p>
          </p:txBody>
        </p:sp>
        <p:cxnSp>
          <p:nvCxnSpPr>
            <p:cNvPr id="4972" name="Google Shape;4972;p119"/>
            <p:cNvCxnSpPr>
              <a:stCxn id="4971" idx="2"/>
              <a:endCxn id="4953" idx="0"/>
            </p:cNvCxnSpPr>
            <p:nvPr/>
          </p:nvCxnSpPr>
          <p:spPr>
            <a:xfrm>
              <a:off x="2509293" y="3416225"/>
              <a:ext cx="0" cy="15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73" name="Google Shape;4973;p119"/>
            <p:cNvCxnSpPr>
              <a:stCxn id="4951" idx="2"/>
              <a:endCxn id="4971" idx="0"/>
            </p:cNvCxnSpPr>
            <p:nvPr/>
          </p:nvCxnSpPr>
          <p:spPr>
            <a:xfrm>
              <a:off x="2509293" y="2471975"/>
              <a:ext cx="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74" name="Google Shape;4974;p119"/>
            <p:cNvSpPr txBox="1"/>
            <p:nvPr/>
          </p:nvSpPr>
          <p:spPr>
            <a:xfrm>
              <a:off x="2542438" y="3246475"/>
              <a:ext cx="65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False</a:t>
              </a:r>
              <a:endParaRPr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5" name="Google Shape;4975;p119"/>
            <p:cNvSpPr/>
            <p:nvPr/>
          </p:nvSpPr>
          <p:spPr>
            <a:xfrm>
              <a:off x="3298718" y="2836075"/>
              <a:ext cx="1024200" cy="410400"/>
            </a:xfrm>
            <a:prstGeom prst="parallelogram">
              <a:avLst>
                <a:gd name="adj" fmla="val 25000"/>
              </a:avLst>
            </a:prstGeom>
            <a:solidFill>
              <a:srgbClr val="F48FB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Display "I am younger"</a:t>
              </a:r>
              <a:endParaRPr sz="800"/>
            </a:p>
          </p:txBody>
        </p:sp>
        <p:cxnSp>
          <p:nvCxnSpPr>
            <p:cNvPr id="4976" name="Google Shape;4976;p119"/>
            <p:cNvCxnSpPr>
              <a:stCxn id="4971" idx="3"/>
              <a:endCxn id="4975" idx="5"/>
            </p:cNvCxnSpPr>
            <p:nvPr/>
          </p:nvCxnSpPr>
          <p:spPr>
            <a:xfrm>
              <a:off x="3110668" y="3041263"/>
              <a:ext cx="23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77" name="Google Shape;4977;p119"/>
            <p:cNvSpPr txBox="1"/>
            <p:nvPr/>
          </p:nvSpPr>
          <p:spPr>
            <a:xfrm>
              <a:off x="2910563" y="2690775"/>
              <a:ext cx="594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True</a:t>
              </a:r>
              <a:endParaRPr sz="12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8" name="Google Shape;4978;p119"/>
            <p:cNvSpPr/>
            <p:nvPr/>
          </p:nvSpPr>
          <p:spPr>
            <a:xfrm>
              <a:off x="1932693" y="4231025"/>
              <a:ext cx="1153200" cy="410400"/>
            </a:xfrm>
            <a:prstGeom prst="rect">
              <a:avLst/>
            </a:prstGeom>
            <a:solidFill>
              <a:srgbClr val="EEFF4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/>
                <a:t>Set guessing to False</a:t>
              </a:r>
              <a:endParaRPr sz="850"/>
            </a:p>
          </p:txBody>
        </p:sp>
        <p:cxnSp>
          <p:nvCxnSpPr>
            <p:cNvPr id="4979" name="Google Shape;4979;p119"/>
            <p:cNvCxnSpPr>
              <a:stCxn id="4951" idx="3"/>
              <a:endCxn id="4952" idx="5"/>
            </p:cNvCxnSpPr>
            <p:nvPr/>
          </p:nvCxnSpPr>
          <p:spPr>
            <a:xfrm>
              <a:off x="3110668" y="2097013"/>
              <a:ext cx="84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80" name="Google Shape;4980;p119"/>
            <p:cNvCxnSpPr>
              <a:stCxn id="4953" idx="2"/>
              <a:endCxn id="4978" idx="0"/>
            </p:cNvCxnSpPr>
            <p:nvPr/>
          </p:nvCxnSpPr>
          <p:spPr>
            <a:xfrm>
              <a:off x="2509200" y="3977725"/>
              <a:ext cx="0" cy="25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81" name="Google Shape;4981;p119"/>
            <p:cNvCxnSpPr>
              <a:stCxn id="4978" idx="2"/>
              <a:endCxn id="4947" idx="1"/>
            </p:cNvCxnSpPr>
            <p:nvPr/>
          </p:nvCxnSpPr>
          <p:spPr>
            <a:xfrm rot="5400000" flipH="1">
              <a:off x="385893" y="2518025"/>
              <a:ext cx="2044500" cy="2202300"/>
            </a:xfrm>
            <a:prstGeom prst="bentConnector4">
              <a:avLst>
                <a:gd name="adj1" fmla="val -11647"/>
                <a:gd name="adj2" fmla="val 1108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82" name="Google Shape;4982;p119"/>
            <p:cNvCxnSpPr>
              <a:stCxn id="4975" idx="4"/>
              <a:endCxn id="4978" idx="2"/>
            </p:cNvCxnSpPr>
            <p:nvPr/>
          </p:nvCxnSpPr>
          <p:spPr>
            <a:xfrm rot="5400000">
              <a:off x="2462618" y="3293275"/>
              <a:ext cx="1395000" cy="1301400"/>
            </a:xfrm>
            <a:prstGeom prst="bentConnector3">
              <a:avLst>
                <a:gd name="adj1" fmla="val 1170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3" name="Google Shape;4983;p119"/>
            <p:cNvCxnSpPr>
              <a:stCxn id="4952" idx="4"/>
              <a:endCxn id="4978" idx="2"/>
            </p:cNvCxnSpPr>
            <p:nvPr/>
          </p:nvCxnSpPr>
          <p:spPr>
            <a:xfrm rot="5400000">
              <a:off x="2294531" y="2517013"/>
              <a:ext cx="2339100" cy="1909500"/>
            </a:xfrm>
            <a:prstGeom prst="bentConnector3">
              <a:avLst>
                <a:gd name="adj1" fmla="val 1101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84" name="Google Shape;4984;p11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pic>
        <p:nvPicPr>
          <p:cNvPr id="4985" name="Google Shape;4985;p11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0" name="Google Shape;4990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91" name="Google Shape;4991;p12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4992" name="Google Shape;4992;p12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993" name="Google Shape;4993;p12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94" name="Google Shape;4994;p120"/>
          <p:cNvGraphicFramePr/>
          <p:nvPr/>
        </p:nvGraphicFramePr>
        <p:xfrm>
          <a:off x="387900" y="1500174"/>
          <a:ext cx="8520575" cy="3474510"/>
        </p:xfrm>
        <a:graphic>
          <a:graphicData uri="http://schemas.openxmlformats.org/drawingml/2006/table">
            <a:tbl>
              <a:tblPr>
                <a:noFill/>
                <a:tableStyleId>{0122964C-4546-4CF1-BDA4-81DF36270E27}</a:tableStyleId>
              </a:tblPr>
              <a:tblGrid>
                <a:gridCol w="135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Symbol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Example(s) of True cases: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532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Equal to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==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Greater than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&gt;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&lt;=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than OR equal to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&lt;=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&lt;=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&gt;=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Greater than OR equal to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&gt;=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&gt;= </a:t>
                      </a:r>
                      <a:r>
                        <a:rPr lang="en" sz="160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!=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equal to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dirty="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!= </a:t>
                      </a:r>
                      <a:r>
                        <a:rPr lang="en" sz="1600" dirty="0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95" name="Google Shape;4995;p1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9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table below summarises some comparison operators we will use: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" name="Google Shape;5000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Guess My Height!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01" name="Google Shape;5001;p12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002" name="Google Shape;5002;p12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03" name="Google Shape;5003;p12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04" name="Google Shape;5004;p12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05" name="Google Shape;500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6" name="Google Shape;5006;p121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7" name="Google Shape;5007;p121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05.01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Guess My Height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8" name="Google Shape;5008;p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10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9" name="Google Shape;5009;p121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5010" name="Google Shape;5010;p1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1" name="Google Shape;5011;p121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2" name="Google Shape;5012;p121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Worksheet</a:t>
              </a:r>
              <a:r>
                <a:rPr lang="en" sz="1200" dirty="0">
                  <a:solidFill>
                    <a:srgbClr val="E9376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 dirty="0">
                  <a:solidFill>
                    <a:srgbClr val="E93761"/>
                  </a:solidFill>
                  <a:latin typeface="Roboto"/>
                  <a:ea typeface="Roboto"/>
                  <a:cs typeface="Roboto"/>
                  <a:sym typeface="Roboto"/>
                </a:rPr>
                <a:t>- complete this first!!</a:t>
              </a:r>
              <a:b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Check the </a:t>
              </a: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9"/>
                </a:rPr>
                <a:t>cheat sheet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for the </a:t>
              </a:r>
              <a:r>
                <a:rPr lang="en" sz="1200" dirty="0" err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colours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you can use!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13" name="Google Shape;5013;p1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" name="Google Shape;5018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Gimme Five!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19" name="Google Shape;5019;p12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5020" name="Google Shape;5020;p12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21" name="Google Shape;5021;p12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2" name="Google Shape;5022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50" y="1017725"/>
            <a:ext cx="2660275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3" name="Google Shape;5023;p122"/>
          <p:cNvSpPr txBox="1"/>
          <p:nvPr/>
        </p:nvSpPr>
        <p:spPr>
          <a:xfrm>
            <a:off x="2074350" y="3896800"/>
            <a:ext cx="49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Make it so you win on a 4 or more!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5029" name="Google Shape;5029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90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Quickly... think of a number between 1 and 100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come up with this number?</a:t>
            </a:r>
            <a:endParaRPr/>
          </a:p>
        </p:txBody>
      </p:sp>
      <p:sp>
        <p:nvSpPr>
          <p:cNvPr id="5030" name="Google Shape;5030;p12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99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31" name="Google Shape;5031;p12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2" name="Google Shape;5032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725" y="1707963"/>
            <a:ext cx="1727575" cy="1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19733</Words>
  <Application>Microsoft Macintosh PowerPoint</Application>
  <PresentationFormat>On-screen Show (16:9)</PresentationFormat>
  <Paragraphs>4436</Paragraphs>
  <Slides>134</Slides>
  <Notes>134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134</vt:i4>
      </vt:variant>
    </vt:vector>
  </HeadingPairs>
  <TitlesOfParts>
    <vt:vector size="140" baseType="lpstr">
      <vt:lpstr>Arial</vt:lpstr>
      <vt:lpstr>Francois One</vt:lpstr>
      <vt:lpstr>Roboto Mono</vt:lpstr>
      <vt:lpstr>Roboto</vt:lpstr>
      <vt:lpstr>Simple Light</vt:lpstr>
      <vt:lpstr>Simple Light</vt:lpstr>
      <vt:lpstr>Lesson 5</vt:lpstr>
      <vt:lpstr>Previously, on CS in Schools...</vt:lpstr>
      <vt:lpstr>Previously, on CS in Schools...</vt:lpstr>
      <vt:lpstr>Previously, on CS in Schools...</vt:lpstr>
      <vt:lpstr>Learning Objectives</vt:lpstr>
      <vt:lpstr>Python Reference Sheet</vt:lpstr>
      <vt:lpstr>Demo: Guess My Age!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Operators</vt:lpstr>
      <vt:lpstr>Activity: Guess My Height!</vt:lpstr>
      <vt:lpstr>Demo: Gimme Five!</vt:lpstr>
      <vt:lpstr>Random numbers</vt:lpstr>
      <vt:lpstr>Random numbers</vt:lpstr>
      <vt:lpstr>Random numbers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Functions to the rescue!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Dance Off!</vt:lpstr>
      <vt:lpstr>Activity: Guess My Number!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Ricardo Proença</cp:lastModifiedBy>
  <cp:revision>3</cp:revision>
  <dcterms:modified xsi:type="dcterms:W3CDTF">2024-05-19T09:42:43Z</dcterms:modified>
</cp:coreProperties>
</file>