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7"/>
  </p:notesMasterIdLst>
  <p:sldIdLst>
    <p:sldId id="256" r:id="rId3"/>
    <p:sldId id="257" r:id="rId4"/>
    <p:sldId id="258" r:id="rId5"/>
    <p:sldId id="259" r:id="rId6"/>
    <p:sldId id="260" r:id="rId7"/>
    <p:sldId id="261" r:id="rId8"/>
    <p:sldId id="295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29" r:id="rId140"/>
    <p:sldId id="430" r:id="rId141"/>
    <p:sldId id="431" r:id="rId142"/>
    <p:sldId id="432" r:id="rId143"/>
    <p:sldId id="433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42" r:id="rId153"/>
    <p:sldId id="443" r:id="rId154"/>
    <p:sldId id="444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78"/>
    </p:embeddedFont>
    <p:embeddedFont>
      <p:font typeface="Roboto" panose="02000000000000000000" pitchFamily="2" charset="0"/>
      <p:regular r:id="rId179"/>
      <p:bold r:id="rId180"/>
      <p:italic r:id="rId181"/>
      <p:boldItalic r:id="rId182"/>
    </p:embeddedFont>
    <p:embeddedFont>
      <p:font typeface="Roboto Mono" pitchFamily="49" charset="0"/>
      <p:regular r:id="rId183"/>
      <p:bold r:id="rId184"/>
      <p:italic r:id="rId185"/>
      <p:boldItalic r:id="rId1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/>
    <p:restoredTop sz="93071"/>
  </p:normalViewPr>
  <p:slideViewPr>
    <p:cSldViewPr snapToGrid="0">
      <p:cViewPr varScale="1">
        <p:scale>
          <a:sx n="100" d="100"/>
          <a:sy n="100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font" Target="fonts/font4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font" Target="fonts/font5.fntdata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font" Target="fonts/font1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font" Target="fonts/font7.fntdata"/><Relationship Id="rId189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font" Target="fonts/font2.fntdata"/><Relationship Id="rId190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font" Target="fonts/font3.fntdata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font" Target="fonts/font9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795f3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795f3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bf59d28c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bf59d28c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cf3d00019a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cf3d00019a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cf3d00019a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cf3d00019a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cf3d00019a_0_2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" name="Google Shape;2787;gcf3d00019a_0_2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f3d00019a_0_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f3d00019a_0_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cf3d00019a_0_2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cf3d00019a_0_2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cf3d00019a_0_2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cf3d00019a_0_2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cf3d00019a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cf3d00019a_0_2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cf3d00019a_0_2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9" name="Google Shape;2949;gcf3d00019a_0_2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cf3d00019a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cf3d00019a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cf3d00019a_0_2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cf3d00019a_0_2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f3d00019a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f3d00019a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cf3d00019a_0_2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Google Shape;3046;gcf3d00019a_0_2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gcf3d00019a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9" name="Google Shape;3079;gcf3d00019a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cf3d00019a_0_2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cf3d00019a_0_2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cf3d00019a_0_2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cf3d00019a_0_2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cf3d00019a_0_2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cf3d00019a_0_2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cf3d00019a_0_2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7" name="Google Shape;3207;gcf3d00019a_0_2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cf3d00019a_0_2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cf3d00019a_0_2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gcf3d00019a_0_2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0" name="Google Shape;3270;gcf3d00019a_0_2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cf3d00019a_0_2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3" name="Google Shape;3303;gcf3d00019a_0_2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gcf3d00019a_0_2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7" name="Google Shape;3337;gcf3d00019a_0_2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cf3d00019a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cf3d00019a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cf3d00019a_0_2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cf3d00019a_0_2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cf3d00019a_0_2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cf3d00019a_0_2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cf3d00019a_0_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cf3d00019a_0_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cf3d00019a_0_3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cf3d00019a_0_3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gcf3d00019a_0_3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5" name="Google Shape;3495;gcf3d00019a_0_3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cf3d00019a_0_3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cf3d00019a_0_3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gcf3d00019a_0_3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4" name="Google Shape;3564;gcf3d00019a_0_3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gcf3d00019a_0_3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2" name="Google Shape;3602;gcf3d00019a_0_3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cf3d00019a_0_3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cf3d00019a_0_3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cf3d00019a_0_3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8" name="Google Shape;3668;gcf3d00019a_0_3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f3d00019a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f3d00019a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gfbf59d28c8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2" name="Google Shape;3702;gfbf59d28c8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gfbf59d28c8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3" name="Google Shape;3733;gfbf59d28c8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cf3d00019a_0_3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cf3d00019a_0_3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keep_going </a:t>
            </a:r>
            <a:r>
              <a:rPr lang="en"/>
              <a:t>loop -- While Loops are better than label/goto, and boolean variables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cf3d00019a_0_3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cf3d00019a_0_3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gcf3d00019a_0_3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4" name="Google Shape;3794;gcf3d00019a_0_3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gcf3d00019a_0_3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6" name="Google Shape;3826;gcf3d00019a_0_3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cf3d00019a_0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cf3d00019a_0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cf3d00019a_0_3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cf3d00019a_0_3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cf3d00019a_0_3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cf3d00019a_0_3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cf3d00019a_0_3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cf3d00019a_0_3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cf3d00019a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cf3d00019a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cf3d00019a_0_3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cf3d00019a_0_3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cf3d00019a_0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cf3d00019a_0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cf3d00019a_0_3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1" name="Google Shape;4081;gcf3d00019a_0_3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cf3d00019a_0_3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cf3d00019a_0_3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cf3d00019a_0_3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cf3d00019a_0_3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cf3d00019a_0_3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cf3d00019a_0_3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cf3d00019a_0_3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cf3d00019a_0_3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cf3d00019a_0_3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cf3d00019a_0_3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" name="Google Shape;4304;gcf3d00019a_0_3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5" name="Google Shape;4305;gcf3d00019a_0_3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gcf3d00019a_0_3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1" name="Google Shape;4341;gcf3d00019a_0_3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f3d00019a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f3d00019a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gcf3d00019a_0_3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8" name="Google Shape;4378;gcf3d00019a_0_3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gcf3d00019a_0_3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4" name="Google Shape;4414;gcf3d00019a_0_3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gcf3d00019a_0_4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1" name="Google Shape;4451;gcf3d00019a_0_4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6" name="Google Shape;4486;gcf3d00019a_0_4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7" name="Google Shape;4487;gcf3d00019a_0_4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cf3d00019a_0_4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cf3d00019a_0_4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gcf3d00019a_0_4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2" name="Google Shape;4562;gcf3d00019a_0_4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gcf3d00019a_0_4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0" name="Google Shape;4600;gcf3d00019a_0_4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gcf3d00019a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6" name="Google Shape;4636;gcf3d00019a_0_4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gcf3d00019a_0_4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3" name="Google Shape;4673;gcf3d00019a_0_4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" name="Google Shape;4708;gcf3d00019a_0_4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9" name="Google Shape;4709;gcf3d00019a_0_4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f3d00019a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f3d00019a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gcf3d00019a_0_4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6" name="Google Shape;4746;gcf3d00019a_0_4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gcf3d00019a_0_4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2" name="Google Shape;4782;gcf3d00019a_0_4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" name="Google Shape;4818;gcf3d00019a_0_4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9" name="Google Shape;4819;gcf3d00019a_0_4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g10cc5f516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7" name="Google Shape;4857;g10cc5f516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Google Shape;4892;gcf3d00019a_0_4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3" name="Google Shape;4893;gcf3d00019a_0_4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Google Shape;4930;gfbf59d28c8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1" name="Google Shape;4931;gfbf59d28c8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" name="Google Shape;4966;gfbf59d28c8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7" name="Google Shape;4967;gfbf59d28c8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cf3d00019a_0_4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cf3d00019a_0_4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gcf3d00019a_0_4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5" name="Google Shape;5045;gcf3d00019a_0_4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fbf59d28c8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fbf59d28c8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cf3d00019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cf3d00019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gfbf59d28c8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0" name="Google Shape;5120;gfbf59d28c8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g8d46478e4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8" name="Google Shape;5138;g8d46478e4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8e41c7ed76_0_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8e41c7ed76_0_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ded96b6b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ded96b6b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Google Shape;5166;g4f9e0fbe45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7" name="Google Shape;5167;g4f9e0fbe45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cf3d00019a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cf3d00019a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cf3d00019a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cf3d00019a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41c7ed76_0_6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41c7ed76_0_6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That’s a cool age! (the 12 is an integer, not a string)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f3d00019a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f3d00019a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f3d00019a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f3d00019a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f3d00019a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f3d00019a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cf3d00019a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cf3d00019a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cf3d00019a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cf3d00019a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cf3d00019a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cf3d00019a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cf3d00019a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cf3d00019a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cf3d00019a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cf3d00019a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f3d00019a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f3d00019a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cf3d00019a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cf3d00019a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f59d28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f59d28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I’m older than you! </a:t>
            </a:r>
            <a:r>
              <a:rPr lang="en" b="1">
                <a:solidFill>
                  <a:srgbClr val="FF0000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That’s a cool age!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                               ^^^ May be worth emphasising why this is the case (i.e. elif vs consecutive IFs)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f3d00019a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f3d00019a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cf3d00019a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cf3d00019a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cf3d00019a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cf3d00019a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cf3d00019a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cf3d00019a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cf3d00019a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cf3d00019a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cf3d00019a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cf3d00019a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cf3d00019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cf3d00019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cf3d00019a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cf3d00019a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cf3d00019a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cf3d00019a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cf3d00019a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cf3d00019a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41c7ed76_0_6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e41c7ed76_0_6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f3d00019a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f3d00019a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f3d00019a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f3d00019a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f3d00019a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f3d00019a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cf3d00019a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cf3d00019a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cf3d00019a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cf3d00019a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cf3d00019a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cf3d00019a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cf3d00019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cf3d00019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cf3d00019a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cf3d00019a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cf3d00019a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cf3d00019a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cf3d00019a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cf3d00019a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12808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12808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cf3d00019a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cf3d00019a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cf3d00019a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cf3d00019a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cf3d00019a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cf3d00019a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cf3d00019a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cf3d00019a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cf3d00019a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cf3d00019a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cf3d00019a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cf3d00019a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cf3d00019a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cf3d00019a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cf3d00019a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cf3d00019a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cf3d00019a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cf3d00019a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cf3d00019a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cf3d00019a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72b20d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72b20d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f3d00019a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f3d00019a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cf3d00019a_0_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cf3d00019a_0_1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cf3d00019a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cf3d00019a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fbf59d28c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fbf59d28c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a3cf7ef508_0_2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a3cf7ef508_0_2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a3cf7ef508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a3cf7ef508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a3cf7ef508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a3cf7ef508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a3cf7ef508_0_2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a3cf7ef508_0_2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a3cf7ef508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a3cf7ef508_0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a3cf7ef508_0_2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a3cf7ef508_0_2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cf3d00019a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cf3d00019a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a3cf7ef508_0_2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a3cf7ef508_0_2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a3cf7ef508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a3cf7ef508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a3cf7ef508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a3cf7ef508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a3cf7ef508_0_2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a3cf7ef508_0_2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a3cf7ef508_0_2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a3cf7ef508_0_2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fbf59d28c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fbf59d28c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fbf59d28c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fbf59d28c8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fbf59d28c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fbf59d28c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fbf59d28c8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fbf59d28c8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a3cf7ef508_0_2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a3cf7ef508_0_2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3cf7ef50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3cf7ef50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a3cf7ef508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a3cf7ef508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keep_going </a:t>
            </a:r>
            <a:r>
              <a:rPr lang="en"/>
              <a:t>loop -- While Loops are better than label/goto, and boolean variables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cf3d00019a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cf3d00019a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cf3d00019a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cf3d00019a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cf3d00019a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cf3d00019a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cf3d00019a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cf3d00019a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cf3d00019a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cf3d00019a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fbf59d28c8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fbf59d28c8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cf3d00019a_0_1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cf3d00019a_0_1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cf3d00019a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cf3d00019a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cf3d00019a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cf3d00019a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bf59d28c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fbf59d28c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cf3d00019a_0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cf3d00019a_0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cf3d00019a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cf3d00019a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cf3d00019a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cf3d00019a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gcf3d00019a_0_2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6" name="Google Shape;2496;gcf3d00019a_0_2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f3d00019a_0_2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f3d00019a_0_2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cf3d00019a_0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cf3d00019a_0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cf3d00019a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cf3d00019a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cf3d00019a_0_2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cf3d00019a_0_2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cf3d00019a_0_2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cf3d00019a_0_2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cf3d00019a_0_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cf3d00019a_0_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hyperlink" Target="https://replit.com/@ricproenca/0402-Storyteller#README.md" TargetMode="External"/><Relationship Id="rId4" Type="http://schemas.openxmlformats.org/officeDocument/2006/relationships/image" Target="../media/image9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plit.com/@ricproenca/0403d-Countin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hyperlink" Target="https://replit.com/@ricproenca/0403-Countdown#README.md" TargetMode="External"/><Relationship Id="rId4" Type="http://schemas.openxmlformats.org/officeDocument/2006/relationships/image" Target="../media/image9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.flaticon.com/icons/svg/1277/1277955.svg" TargetMode="External"/><Relationship Id="rId13" Type="http://schemas.openxmlformats.org/officeDocument/2006/relationships/hyperlink" Target="https://www.flaticon.com/svg/static/icons/svg/1420/1420060.svg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" TargetMode="External"/><Relationship Id="rId12" Type="http://schemas.openxmlformats.org/officeDocument/2006/relationships/hyperlink" Target="https://www.flaticon.com/authors/freepik" TargetMode="External"/><Relationship Id="rId17" Type="http://schemas.openxmlformats.org/officeDocument/2006/relationships/hyperlink" Target="https://www.flaticon.com/svg/static/icons/svg/123/123369.svg" TargetMode="External"/><Relationship Id="rId2" Type="http://schemas.openxmlformats.org/officeDocument/2006/relationships/notesSlide" Target="../notesSlides/notesSlide174.xml"/><Relationship Id="rId16" Type="http://schemas.openxmlformats.org/officeDocument/2006/relationships/hyperlink" Target="https://www.flaticon.com/authors/xnimrodx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iconixar" TargetMode="External"/><Relationship Id="rId11" Type="http://schemas.openxmlformats.org/officeDocument/2006/relationships/hyperlink" Target="https://www.flaticon.com/svg/static/icons/svg/601/601357.svg" TargetMode="External"/><Relationship Id="rId5" Type="http://schemas.openxmlformats.org/officeDocument/2006/relationships/hyperlink" Target="https://www.flaticon.com/svg/static/icons/svg/2843/2843700.svg" TargetMode="External"/><Relationship Id="rId15" Type="http://schemas.openxmlformats.org/officeDocument/2006/relationships/hyperlink" Target="https://www.flaticon.com/free-icon/counting_1274902" TargetMode="External"/><Relationship Id="rId10" Type="http://schemas.openxmlformats.org/officeDocument/2006/relationships/hyperlink" Target="https://www.flaticon.com/svg/static/icons/svg/1141/1141116.svg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creativemarket.com/eucalyp" TargetMode="External"/><Relationship Id="rId14" Type="http://schemas.openxmlformats.org/officeDocument/2006/relationships/hyperlink" Target="https://www.flaticon.com/svg/static/icons/svg/3281/3281561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401d-Cant-Stop-Me" TargetMode="Externa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duari132.github.io/6iec-intermediate-coding/Python-Reference-Sheet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replit.com/@ricproenca/0401-Gingerbread-Man#README.md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402d-But-Why" TargetMode="External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4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and Boolean Variables</a:t>
            </a:r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2653925"/>
            <a:ext cx="1446325" cy="1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92" name="Google Shape;79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2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operate very similarly to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b="1" dirty="0">
                <a:solidFill>
                  <a:srgbClr val="E93761"/>
                </a:solidFill>
              </a:rPr>
              <a:t> </a:t>
            </a:r>
            <a:r>
              <a:rPr lang="en" dirty="0"/>
              <a:t>statements, but the code indented underneath is repeated again and again 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dirty="0"/>
              <a:t> the answer to the question is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dirty="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94" name="Google Shape;794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16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16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6" name="Google Shape;2726;p160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1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pic>
        <p:nvPicPr>
          <p:cNvPr id="2728" name="Google Shape;2728;p1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29" name="Google Shape;2729;p160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0" name="Google Shape;2730;p160"/>
          <p:cNvCxnSpPr>
            <a:stCxn id="2729" idx="2"/>
            <a:endCxn id="273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1" name="Google Shape;2731;p160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3" name="Google Shape;2733;p160"/>
          <p:cNvCxnSpPr>
            <a:stCxn id="2731" idx="2"/>
            <a:endCxn id="273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4" name="Google Shape;2734;p160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5" name="Google Shape;2735;p160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6" name="Google Shape;2736;p160"/>
          <p:cNvCxnSpPr>
            <a:stCxn id="2734" idx="4"/>
            <a:endCxn id="273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7" name="Google Shape;2737;p160"/>
          <p:cNvCxnSpPr>
            <a:stCxn id="2735" idx="2"/>
            <a:endCxn id="273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8" name="Google Shape;2738;p160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9" name="Google Shape;2739;p160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0" name="Google Shape;2740;p160"/>
          <p:cNvCxnSpPr>
            <a:stCxn id="2738" idx="3"/>
            <a:endCxn id="273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2" name="Google Shape;2742;p160"/>
          <p:cNvCxnSpPr>
            <a:stCxn id="2739" idx="2"/>
            <a:endCxn id="273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Google Shape;2743;p160"/>
          <p:cNvCxnSpPr>
            <a:stCxn id="2738" idx="2"/>
            <a:endCxn id="273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4" name="Google Shape;2744;p160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5" name="Google Shape;2745;p160"/>
          <p:cNvCxnSpPr>
            <a:stCxn id="2744" idx="4"/>
            <a:endCxn id="272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7" name="Google Shape;2747;p160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8" name="Google Shape;2748;p160"/>
          <p:cNvCxnSpPr>
            <a:stCxn id="2731" idx="3"/>
            <a:endCxn id="274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9" name="Google Shape;2749;p160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0" name="Google Shape;2750;p160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1" name="Google Shape;2751;p160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C798F24F-BFAF-46BC-9AD0-C4774A3BDB78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25C2EB93-C432-4C88-9196-0F5918187358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6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16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8" name="Google Shape;2758;p161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1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pic>
        <p:nvPicPr>
          <p:cNvPr id="2760" name="Google Shape;2760;p1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161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2" name="Google Shape;2762;p161"/>
          <p:cNvCxnSpPr>
            <a:stCxn id="2761" idx="2"/>
            <a:endCxn id="276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3" name="Google Shape;2763;p161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5" name="Google Shape;2765;p161"/>
          <p:cNvCxnSpPr>
            <a:stCxn id="2763" idx="2"/>
            <a:endCxn id="276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6" name="Google Shape;2766;p161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7" name="Google Shape;2767;p161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8" name="Google Shape;2768;p161"/>
          <p:cNvCxnSpPr>
            <a:stCxn id="2766" idx="4"/>
            <a:endCxn id="276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9" name="Google Shape;2769;p161"/>
          <p:cNvCxnSpPr>
            <a:stCxn id="2767" idx="2"/>
            <a:endCxn id="277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0" name="Google Shape;2770;p161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1" name="Google Shape;2771;p161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2" name="Google Shape;2772;p161"/>
          <p:cNvCxnSpPr>
            <a:stCxn id="2770" idx="3"/>
            <a:endCxn id="277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4" name="Google Shape;2774;p161"/>
          <p:cNvCxnSpPr>
            <a:stCxn id="2771" idx="2"/>
            <a:endCxn id="276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5" name="Google Shape;2775;p161"/>
          <p:cNvCxnSpPr>
            <a:stCxn id="2770" idx="2"/>
            <a:endCxn id="276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6" name="Google Shape;2776;p161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7" name="Google Shape;2777;p161"/>
          <p:cNvCxnSpPr>
            <a:stCxn id="2776" idx="4"/>
            <a:endCxn id="276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9" name="Google Shape;2779;p161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0" name="Google Shape;2780;p161"/>
          <p:cNvCxnSpPr>
            <a:stCxn id="2763" idx="3"/>
            <a:endCxn id="277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1" name="Google Shape;2781;p161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2" name="Google Shape;2782;p161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3" name="Google Shape;2783;p161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4" name="Google Shape;2784;p161"/>
          <p:cNvSpPr/>
          <p:nvPr/>
        </p:nvSpPr>
        <p:spPr>
          <a:xfrm>
            <a:off x="5498300" y="20075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say that the user types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 really don't know."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130;p141">
            <a:extLst>
              <a:ext uri="{FF2B5EF4-FFF2-40B4-BE49-F238E27FC236}">
                <a16:creationId xmlns:a16="http://schemas.microsoft.com/office/drawing/2014/main" id="{9B283F3C-27EA-43B7-856A-8FAB9106B3D8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136;p141">
            <a:extLst>
              <a:ext uri="{FF2B5EF4-FFF2-40B4-BE49-F238E27FC236}">
                <a16:creationId xmlns:a16="http://schemas.microsoft.com/office/drawing/2014/main" id="{1E03DC50-CB84-4322-936A-DD79B89ADEBC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16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16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1" name="Google Shape;2791;p162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1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pic>
        <p:nvPicPr>
          <p:cNvPr id="2793" name="Google Shape;2793;p1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4" name="Google Shape;2794;p162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5" name="Google Shape;2795;p162"/>
          <p:cNvCxnSpPr>
            <a:stCxn id="2794" idx="2"/>
            <a:endCxn id="2796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6" name="Google Shape;2796;p162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8" name="Google Shape;2798;p162"/>
          <p:cNvCxnSpPr>
            <a:stCxn id="2796" idx="2"/>
            <a:endCxn id="2799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9" name="Google Shape;2799;p162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0" name="Google Shape;2800;p162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1" name="Google Shape;2801;p162"/>
          <p:cNvCxnSpPr>
            <a:stCxn id="2799" idx="4"/>
            <a:endCxn id="2800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2" name="Google Shape;2802;p162"/>
          <p:cNvCxnSpPr>
            <a:stCxn id="2800" idx="2"/>
            <a:endCxn id="2803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3" name="Google Shape;2803;p162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4" name="Google Shape;2804;p162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5" name="Google Shape;2805;p162"/>
          <p:cNvCxnSpPr>
            <a:stCxn id="2803" idx="3"/>
            <a:endCxn id="2804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7" name="Google Shape;2807;p162"/>
          <p:cNvCxnSpPr>
            <a:stCxn id="2804" idx="2"/>
            <a:endCxn id="2796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8" name="Google Shape;2808;p162"/>
          <p:cNvCxnSpPr>
            <a:stCxn id="2803" idx="2"/>
            <a:endCxn id="2796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9" name="Google Shape;2809;p162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0" name="Google Shape;2810;p162"/>
          <p:cNvCxnSpPr>
            <a:stCxn id="2809" idx="4"/>
            <a:endCxn id="2794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2" name="Google Shape;2812;p162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3" name="Google Shape;2813;p162"/>
          <p:cNvCxnSpPr>
            <a:stCxn id="2796" idx="3"/>
            <a:endCxn id="2812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4" name="Google Shape;2814;p162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5" name="Google Shape;2815;p162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6" name="Google Shape;2816;p162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78B88DDD-79B3-474D-81C3-5C41C8229C65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23E0FE36-9859-449E-9C5E-BB74E6188ED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16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16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3" name="Google Shape;2823;p1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pic>
        <p:nvPicPr>
          <p:cNvPr id="2824" name="Google Shape;2824;p1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25" name="Google Shape;2825;p163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6" name="Google Shape;2826;p163"/>
          <p:cNvCxnSpPr>
            <a:stCxn id="2825" idx="2"/>
            <a:endCxn id="282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7" name="Google Shape;2827;p163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9" name="Google Shape;2829;p163"/>
          <p:cNvCxnSpPr>
            <a:stCxn id="2827" idx="2"/>
            <a:endCxn id="283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0" name="Google Shape;2830;p163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1" name="Google Shape;2831;p163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2" name="Google Shape;2832;p163"/>
          <p:cNvCxnSpPr>
            <a:stCxn id="2830" idx="4"/>
            <a:endCxn id="283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3" name="Google Shape;2833;p163"/>
          <p:cNvCxnSpPr>
            <a:stCxn id="2831" idx="2"/>
            <a:endCxn id="283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4" name="Google Shape;2834;p163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5" name="Google Shape;2835;p163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6" name="Google Shape;2836;p163"/>
          <p:cNvCxnSpPr>
            <a:stCxn id="2834" idx="3"/>
            <a:endCxn id="283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8" name="Google Shape;2838;p163"/>
          <p:cNvCxnSpPr>
            <a:stCxn id="2835" idx="2"/>
            <a:endCxn id="282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9" name="Google Shape;2839;p163"/>
          <p:cNvCxnSpPr>
            <a:stCxn id="2834" idx="2"/>
            <a:endCxn id="282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0" name="Google Shape;2840;p163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1" name="Google Shape;2841;p163"/>
          <p:cNvCxnSpPr>
            <a:stCxn id="2840" idx="4"/>
            <a:endCxn id="282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3" name="Google Shape;2843;p163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4" name="Google Shape;2844;p163"/>
          <p:cNvCxnSpPr>
            <a:stCxn id="2827" idx="3"/>
            <a:endCxn id="284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5" name="Google Shape;2845;p163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6" name="Google Shape;2846;p163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7" name="Google Shape;2847;p163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10DFC4DF-80BA-407C-8FCC-CA6D9969AE53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BD21CE99-9A75-4194-AFF7-EC775A5F7D9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6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16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4" name="Google Shape;2854;p164"/>
          <p:cNvSpPr/>
          <p:nvPr/>
        </p:nvSpPr>
        <p:spPr>
          <a:xfrm>
            <a:off x="5641825" y="1984500"/>
            <a:ext cx="30522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1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pic>
        <p:nvPicPr>
          <p:cNvPr id="2856" name="Google Shape;2856;p1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164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8" name="Google Shape;2858;p164"/>
          <p:cNvCxnSpPr>
            <a:stCxn id="2857" idx="2"/>
            <a:endCxn id="285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9" name="Google Shape;2859;p164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1" name="Google Shape;2861;p164"/>
          <p:cNvCxnSpPr>
            <a:stCxn id="2859" idx="2"/>
            <a:endCxn id="286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2" name="Google Shape;2862;p164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164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4" name="Google Shape;2864;p164"/>
          <p:cNvCxnSpPr>
            <a:stCxn id="2862" idx="4"/>
            <a:endCxn id="286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5" name="Google Shape;2865;p164"/>
          <p:cNvCxnSpPr>
            <a:stCxn id="2863" idx="2"/>
            <a:endCxn id="286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6" name="Google Shape;2866;p164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164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8" name="Google Shape;2868;p164"/>
          <p:cNvCxnSpPr>
            <a:stCxn id="2866" idx="3"/>
            <a:endCxn id="286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0" name="Google Shape;2870;p164"/>
          <p:cNvCxnSpPr>
            <a:stCxn id="2867" idx="2"/>
            <a:endCxn id="285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1" name="Google Shape;2871;p164"/>
          <p:cNvCxnSpPr>
            <a:stCxn id="2866" idx="2"/>
            <a:endCxn id="285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2" name="Google Shape;2872;p164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3" name="Google Shape;2873;p164"/>
          <p:cNvCxnSpPr>
            <a:stCxn id="2872" idx="4"/>
            <a:endCxn id="285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5" name="Google Shape;2875;p164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6" name="Google Shape;2876;p164"/>
          <p:cNvCxnSpPr>
            <a:stCxn id="2859" idx="3"/>
            <a:endCxn id="287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7" name="Google Shape;2877;p164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8" name="Google Shape;2878;p164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9" name="Google Shape;2879;p164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0E370059-D0C9-445B-B36A-F061187A81F3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05F0C292-2B06-4F30-8549-5E1BF8D7DA6B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16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16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6" name="Google Shape;2886;p165"/>
          <p:cNvSpPr txBox="1"/>
          <p:nvPr/>
        </p:nvSpPr>
        <p:spPr>
          <a:xfrm>
            <a:off x="8149950" y="2191850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1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pic>
        <p:nvPicPr>
          <p:cNvPr id="2888" name="Google Shape;2888;p1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9" name="Google Shape;2889;p165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0" name="Google Shape;2890;p165"/>
          <p:cNvCxnSpPr>
            <a:stCxn id="2889" idx="2"/>
            <a:endCxn id="289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1" name="Google Shape;2891;p165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3" name="Google Shape;2893;p165"/>
          <p:cNvCxnSpPr>
            <a:stCxn id="2891" idx="2"/>
            <a:endCxn id="289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4" name="Google Shape;2894;p165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5" name="Google Shape;2895;p165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6" name="Google Shape;2896;p165"/>
          <p:cNvCxnSpPr>
            <a:stCxn id="2894" idx="4"/>
            <a:endCxn id="289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7" name="Google Shape;2897;p165"/>
          <p:cNvCxnSpPr>
            <a:stCxn id="2895" idx="2"/>
            <a:endCxn id="289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8" name="Google Shape;2898;p165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9" name="Google Shape;2899;p165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0" name="Google Shape;2900;p165"/>
          <p:cNvCxnSpPr>
            <a:stCxn id="2898" idx="3"/>
            <a:endCxn id="289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2" name="Google Shape;2902;p165"/>
          <p:cNvCxnSpPr>
            <a:stCxn id="2899" idx="2"/>
            <a:endCxn id="289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3" name="Google Shape;2903;p165"/>
          <p:cNvCxnSpPr>
            <a:stCxn id="2898" idx="2"/>
            <a:endCxn id="289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4" name="Google Shape;2904;p165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5" name="Google Shape;2905;p165"/>
          <p:cNvCxnSpPr>
            <a:stCxn id="2904" idx="4"/>
            <a:endCxn id="288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7" name="Google Shape;2907;p165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8" name="Google Shape;2908;p165"/>
          <p:cNvCxnSpPr>
            <a:stCxn id="2891" idx="3"/>
            <a:endCxn id="290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9" name="Google Shape;2909;p165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0" name="Google Shape;2910;p165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1" name="Google Shape;2911;p165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2" name="Google Shape;2912;p165"/>
          <p:cNvSpPr/>
          <p:nvPr/>
        </p:nvSpPr>
        <p:spPr>
          <a:xfrm>
            <a:off x="5641825" y="1984500"/>
            <a:ext cx="30522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A7A48634-848C-4BF8-B48E-C39BA5546144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9E2E8618-5F54-4305-9518-0EB73984A9DE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16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16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9" name="Google Shape;2919;p166"/>
          <p:cNvSpPr txBox="1"/>
          <p:nvPr/>
        </p:nvSpPr>
        <p:spPr>
          <a:xfrm>
            <a:off x="8149950" y="2191850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166"/>
          <p:cNvSpPr/>
          <p:nvPr/>
        </p:nvSpPr>
        <p:spPr>
          <a:xfrm>
            <a:off x="5641825" y="1984500"/>
            <a:ext cx="30522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1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pic>
        <p:nvPicPr>
          <p:cNvPr id="2922" name="Google Shape;2922;p1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Google Shape;2923;p166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4" name="Google Shape;2924;p166"/>
          <p:cNvCxnSpPr>
            <a:stCxn id="2923" idx="2"/>
            <a:endCxn id="292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5" name="Google Shape;2925;p166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7" name="Google Shape;2927;p166"/>
          <p:cNvCxnSpPr>
            <a:stCxn id="2925" idx="2"/>
            <a:endCxn id="292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8" name="Google Shape;2928;p166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9" name="Google Shape;2929;p166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0" name="Google Shape;2930;p166"/>
          <p:cNvCxnSpPr>
            <a:stCxn id="2928" idx="4"/>
            <a:endCxn id="292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1" name="Google Shape;2931;p166"/>
          <p:cNvCxnSpPr>
            <a:stCxn id="2929" idx="2"/>
            <a:endCxn id="293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2" name="Google Shape;2932;p166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3" name="Google Shape;2933;p166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4" name="Google Shape;2934;p166"/>
          <p:cNvCxnSpPr>
            <a:stCxn id="2932" idx="3"/>
            <a:endCxn id="293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6" name="Google Shape;2936;p166"/>
          <p:cNvCxnSpPr>
            <a:stCxn id="2933" idx="2"/>
            <a:endCxn id="292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7" name="Google Shape;2937;p166"/>
          <p:cNvCxnSpPr>
            <a:stCxn id="2932" idx="2"/>
            <a:endCxn id="292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8" name="Google Shape;2938;p166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9" name="Google Shape;2939;p166"/>
          <p:cNvCxnSpPr>
            <a:stCxn id="2938" idx="4"/>
            <a:endCxn id="292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1" name="Google Shape;2941;p166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2" name="Google Shape;2942;p166"/>
          <p:cNvCxnSpPr>
            <a:stCxn id="2925" idx="3"/>
            <a:endCxn id="294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3" name="Google Shape;2943;p166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4" name="Google Shape;2944;p166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5" name="Google Shape;2945;p166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6" name="Google Shape;2946;p166"/>
          <p:cNvSpPr/>
          <p:nvPr/>
        </p:nvSpPr>
        <p:spPr>
          <a:xfrm>
            <a:off x="5498300" y="24647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the answer variable contains: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 really don't know."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1FB7616D-3443-4D56-93B5-4A608BAB0B30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F240329E-CC9C-4EE6-BD8C-D8FEFDC83A5C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6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16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3" name="Google Shape;2953;p167"/>
          <p:cNvSpPr txBox="1"/>
          <p:nvPr/>
        </p:nvSpPr>
        <p:spPr>
          <a:xfrm>
            <a:off x="8149950" y="2191850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4" name="Google Shape;2954;p167"/>
          <p:cNvSpPr/>
          <p:nvPr/>
        </p:nvSpPr>
        <p:spPr>
          <a:xfrm>
            <a:off x="5641825" y="1984500"/>
            <a:ext cx="30522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1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pic>
        <p:nvPicPr>
          <p:cNvPr id="2956" name="Google Shape;2956;p1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57" name="Google Shape;2957;p167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8" name="Google Shape;2958;p167"/>
          <p:cNvCxnSpPr>
            <a:stCxn id="2957" idx="2"/>
            <a:endCxn id="295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9" name="Google Shape;2959;p167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1" name="Google Shape;2961;p167"/>
          <p:cNvCxnSpPr>
            <a:stCxn id="2959" idx="2"/>
            <a:endCxn id="296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2" name="Google Shape;2962;p167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3" name="Google Shape;2963;p167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4" name="Google Shape;2964;p167"/>
          <p:cNvCxnSpPr>
            <a:stCxn id="2962" idx="4"/>
            <a:endCxn id="296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5" name="Google Shape;2965;p167"/>
          <p:cNvCxnSpPr>
            <a:stCxn id="2963" idx="2"/>
            <a:endCxn id="296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6" name="Google Shape;2966;p167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7" name="Google Shape;2967;p167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8" name="Google Shape;2968;p167"/>
          <p:cNvCxnSpPr>
            <a:stCxn id="2966" idx="3"/>
            <a:endCxn id="296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0" name="Google Shape;2970;p167"/>
          <p:cNvCxnSpPr>
            <a:stCxn id="2967" idx="2"/>
            <a:endCxn id="295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1" name="Google Shape;2971;p167"/>
          <p:cNvCxnSpPr>
            <a:stCxn id="2966" idx="2"/>
            <a:endCxn id="295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2" name="Google Shape;2972;p167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3" name="Google Shape;2973;p167"/>
          <p:cNvCxnSpPr>
            <a:stCxn id="2972" idx="4"/>
            <a:endCxn id="295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5" name="Google Shape;2975;p167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6" name="Google Shape;2976;p167"/>
          <p:cNvCxnSpPr>
            <a:stCxn id="2959" idx="3"/>
            <a:endCxn id="297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7" name="Google Shape;2977;p167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8" name="Google Shape;2978;p167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FAA18467-9A42-47C9-AC4B-01F2D5E2AD00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0D100EA7-3CBC-456B-9373-FD2736A2FE1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16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16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5" name="Google Shape;2985;p1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pic>
        <p:nvPicPr>
          <p:cNvPr id="2986" name="Google Shape;2986;p1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Google Shape;2987;p168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8" name="Google Shape;2988;p168"/>
          <p:cNvCxnSpPr>
            <a:stCxn id="2987" idx="2"/>
            <a:endCxn id="298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9" name="Google Shape;2989;p168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1" name="Google Shape;2991;p168"/>
          <p:cNvCxnSpPr>
            <a:stCxn id="2989" idx="2"/>
            <a:endCxn id="299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2" name="Google Shape;2992;p168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3" name="Google Shape;2993;p168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4" name="Google Shape;2994;p168"/>
          <p:cNvCxnSpPr>
            <a:stCxn id="2992" idx="4"/>
            <a:endCxn id="299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5" name="Google Shape;2995;p168"/>
          <p:cNvCxnSpPr>
            <a:stCxn id="2993" idx="2"/>
            <a:endCxn id="299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6" name="Google Shape;2996;p168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7" name="Google Shape;2997;p168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8" name="Google Shape;2998;p168"/>
          <p:cNvCxnSpPr>
            <a:stCxn id="2996" idx="3"/>
            <a:endCxn id="299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0" name="Google Shape;3000;p168"/>
          <p:cNvCxnSpPr>
            <a:stCxn id="2997" idx="2"/>
            <a:endCxn id="298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1" name="Google Shape;3001;p168"/>
          <p:cNvCxnSpPr>
            <a:stCxn id="2996" idx="2"/>
            <a:endCxn id="298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2" name="Google Shape;3002;p168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3" name="Google Shape;3003;p168"/>
          <p:cNvCxnSpPr>
            <a:stCxn id="3002" idx="4"/>
            <a:endCxn id="298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5" name="Google Shape;3005;p168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6" name="Google Shape;3006;p168"/>
          <p:cNvCxnSpPr>
            <a:stCxn id="2989" idx="3"/>
            <a:endCxn id="300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7" name="Google Shape;3007;p168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8" name="Google Shape;3008;p168"/>
          <p:cNvSpPr txBox="1"/>
          <p:nvPr/>
        </p:nvSpPr>
        <p:spPr>
          <a:xfrm>
            <a:off x="5695350" y="2462100"/>
            <a:ext cx="3750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9" name="Google Shape;3009;p168"/>
          <p:cNvSpPr txBox="1"/>
          <p:nvPr/>
        </p:nvSpPr>
        <p:spPr>
          <a:xfrm>
            <a:off x="5207175" y="1167375"/>
            <a:ext cx="5487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0" name="Google Shape;3010;p168"/>
          <p:cNvCxnSpPr>
            <a:stCxn id="3008" idx="1"/>
            <a:endCxn id="3009" idx="1"/>
          </p:cNvCxnSpPr>
          <p:nvPr/>
        </p:nvCxnSpPr>
        <p:spPr>
          <a:xfrm rot="10800000">
            <a:off x="5207250" y="1266300"/>
            <a:ext cx="488100" cy="1259400"/>
          </a:xfrm>
          <a:prstGeom prst="bentConnector3">
            <a:avLst>
              <a:gd name="adj1" fmla="val 1942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1" name="Google Shape;3011;p168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7EC52ECC-3012-4631-9B1C-17C94C42C7F9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EECE94E7-8976-4FB5-83E6-C003250F625F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16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16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8" name="Google Shape;3018;p169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1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pic>
        <p:nvPicPr>
          <p:cNvPr id="3020" name="Google Shape;3020;p1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21" name="Google Shape;3021;p169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2" name="Google Shape;3022;p169"/>
          <p:cNvCxnSpPr>
            <a:stCxn id="3021" idx="2"/>
            <a:endCxn id="302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3" name="Google Shape;3023;p169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5" name="Google Shape;3025;p169"/>
          <p:cNvCxnSpPr>
            <a:stCxn id="3023" idx="2"/>
            <a:endCxn id="302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6" name="Google Shape;3026;p169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7" name="Google Shape;3027;p169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8" name="Google Shape;3028;p169"/>
          <p:cNvCxnSpPr>
            <a:stCxn id="3026" idx="4"/>
            <a:endCxn id="302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9" name="Google Shape;3029;p169"/>
          <p:cNvCxnSpPr>
            <a:stCxn id="3027" idx="2"/>
            <a:endCxn id="303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0" name="Google Shape;3030;p169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1" name="Google Shape;3031;p169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2" name="Google Shape;3032;p169"/>
          <p:cNvCxnSpPr>
            <a:stCxn id="3030" idx="3"/>
            <a:endCxn id="303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4" name="Google Shape;3034;p169"/>
          <p:cNvCxnSpPr>
            <a:stCxn id="3031" idx="2"/>
            <a:endCxn id="302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5" name="Google Shape;3035;p169"/>
          <p:cNvCxnSpPr>
            <a:stCxn id="3030" idx="2"/>
            <a:endCxn id="302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6" name="Google Shape;3036;p169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7" name="Google Shape;3037;p169"/>
          <p:cNvCxnSpPr>
            <a:stCxn id="3036" idx="4"/>
            <a:endCxn id="302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9" name="Google Shape;3039;p169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0" name="Google Shape;3040;p169"/>
          <p:cNvCxnSpPr>
            <a:stCxn id="3023" idx="3"/>
            <a:endCxn id="303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1" name="Google Shape;3041;p169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2" name="Google Shape;3042;p169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3" name="Google Shape;3043;p169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4567939C-904D-4E6A-A94E-B19E63ADA1F4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96328850-365E-47B6-A2FD-DE6253888D13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02" name="Google Shape;802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7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804" name="Google Shape;804;p7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5" name="Google Shape;805;p71"/>
            <p:cNvCxnSpPr>
              <a:stCxn id="806" idx="2"/>
              <a:endCxn id="807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8" name="Google Shape;808;p71"/>
            <p:cNvCxnSpPr>
              <a:stCxn id="807" idx="4"/>
              <a:endCxn id="809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0" name="Google Shape;810;p71"/>
            <p:cNvCxnSpPr>
              <a:stCxn id="809" idx="2"/>
              <a:endCxn id="806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1" name="Google Shape;811;p7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7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7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7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2" name="Google Shape;812;p71"/>
            <p:cNvCxnSpPr>
              <a:stCxn id="811" idx="2"/>
              <a:endCxn id="806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13" name="Google Shape;813;p71"/>
          <p:cNvSpPr/>
          <p:nvPr/>
        </p:nvSpPr>
        <p:spPr>
          <a:xfrm>
            <a:off x="3522225" y="2301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look at the demo using a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17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17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0" name="Google Shape;3050;p170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170"/>
          <p:cNvSpPr txBox="1"/>
          <p:nvPr/>
        </p:nvSpPr>
        <p:spPr>
          <a:xfrm>
            <a:off x="7371700" y="6745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2" name="Google Shape;3052;p1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  <p:pic>
        <p:nvPicPr>
          <p:cNvPr id="3053" name="Google Shape;3053;p1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54" name="Google Shape;3054;p170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5" name="Google Shape;3055;p170"/>
          <p:cNvCxnSpPr>
            <a:stCxn id="3054" idx="2"/>
            <a:endCxn id="3056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6" name="Google Shape;3056;p170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8" name="Google Shape;3058;p170"/>
          <p:cNvCxnSpPr>
            <a:stCxn id="3056" idx="2"/>
            <a:endCxn id="3059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9" name="Google Shape;3059;p170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0" name="Google Shape;3060;p170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1" name="Google Shape;3061;p170"/>
          <p:cNvCxnSpPr>
            <a:stCxn id="3059" idx="4"/>
            <a:endCxn id="3060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2" name="Google Shape;3062;p170"/>
          <p:cNvCxnSpPr>
            <a:stCxn id="3060" idx="2"/>
            <a:endCxn id="3063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3" name="Google Shape;3063;p170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4" name="Google Shape;3064;p170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5" name="Google Shape;3065;p170"/>
          <p:cNvCxnSpPr>
            <a:stCxn id="3063" idx="3"/>
            <a:endCxn id="3064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7" name="Google Shape;3067;p170"/>
          <p:cNvCxnSpPr>
            <a:stCxn id="3064" idx="2"/>
            <a:endCxn id="3056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8" name="Google Shape;3068;p170"/>
          <p:cNvCxnSpPr>
            <a:stCxn id="3063" idx="2"/>
            <a:endCxn id="3056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9" name="Google Shape;3069;p170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0" name="Google Shape;3070;p170"/>
          <p:cNvCxnSpPr>
            <a:stCxn id="3069" idx="4"/>
            <a:endCxn id="3054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2" name="Google Shape;3072;p170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3" name="Google Shape;3073;p170"/>
          <p:cNvCxnSpPr>
            <a:stCxn id="3056" idx="3"/>
            <a:endCxn id="3072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4" name="Google Shape;3074;p170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5" name="Google Shape;3075;p170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6" name="Google Shape;3076;p170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6622AD0D-D834-43DB-B5ED-04A9DC5819C3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64371784-B599-4B70-9247-EB56E338664B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17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3082;p17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3" name="Google Shape;3083;p1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  <p:pic>
        <p:nvPicPr>
          <p:cNvPr id="3084" name="Google Shape;3084;p1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171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6" name="Google Shape;3086;p171"/>
          <p:cNvCxnSpPr>
            <a:stCxn id="3085" idx="2"/>
            <a:endCxn id="308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71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9" name="Google Shape;3089;p171"/>
          <p:cNvCxnSpPr>
            <a:stCxn id="3087" idx="2"/>
            <a:endCxn id="309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0" name="Google Shape;3090;p171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1" name="Google Shape;3091;p171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2" name="Google Shape;3092;p171"/>
          <p:cNvCxnSpPr>
            <a:stCxn id="3090" idx="4"/>
            <a:endCxn id="309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3" name="Google Shape;3093;p171"/>
          <p:cNvCxnSpPr>
            <a:stCxn id="3091" idx="2"/>
            <a:endCxn id="309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4" name="Google Shape;3094;p171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5" name="Google Shape;3095;p171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6" name="Google Shape;3096;p171"/>
          <p:cNvCxnSpPr>
            <a:stCxn id="3094" idx="3"/>
            <a:endCxn id="309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8" name="Google Shape;3098;p171"/>
          <p:cNvCxnSpPr>
            <a:stCxn id="3095" idx="2"/>
            <a:endCxn id="308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9" name="Google Shape;3099;p171"/>
          <p:cNvCxnSpPr>
            <a:stCxn id="3094" idx="2"/>
            <a:endCxn id="308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0" name="Google Shape;3100;p171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1" name="Google Shape;3101;p171"/>
          <p:cNvCxnSpPr>
            <a:stCxn id="3100" idx="4"/>
            <a:endCxn id="308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3" name="Google Shape;3103;p171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4" name="Google Shape;3104;p171"/>
          <p:cNvCxnSpPr>
            <a:stCxn id="3087" idx="3"/>
            <a:endCxn id="310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5" name="Google Shape;3105;p171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6" name="Google Shape;3106;p171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71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FDFA7187-5AC8-44C9-902E-989C92E111C4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5E7E0353-CD08-4682-880B-ED5C60FBCDFF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17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17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4" name="Google Shape;3114;p172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1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  <p:pic>
        <p:nvPicPr>
          <p:cNvPr id="3116" name="Google Shape;3116;p1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172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8" name="Google Shape;3118;p172"/>
          <p:cNvCxnSpPr>
            <a:stCxn id="3117" idx="2"/>
            <a:endCxn id="311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9" name="Google Shape;3119;p172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1" name="Google Shape;3121;p172"/>
          <p:cNvCxnSpPr>
            <a:stCxn id="3119" idx="2"/>
            <a:endCxn id="312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2" name="Google Shape;3122;p172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3" name="Google Shape;3123;p172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4" name="Google Shape;3124;p172"/>
          <p:cNvCxnSpPr>
            <a:stCxn id="3122" idx="4"/>
            <a:endCxn id="312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5" name="Google Shape;3125;p172"/>
          <p:cNvCxnSpPr>
            <a:stCxn id="3123" idx="2"/>
            <a:endCxn id="312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6" name="Google Shape;3126;p172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7" name="Google Shape;3127;p172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8" name="Google Shape;3128;p172"/>
          <p:cNvCxnSpPr>
            <a:stCxn id="3126" idx="3"/>
            <a:endCxn id="312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Google Shape;3130;p172"/>
          <p:cNvCxnSpPr>
            <a:stCxn id="3127" idx="2"/>
            <a:endCxn id="311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1" name="Google Shape;3131;p172"/>
          <p:cNvCxnSpPr>
            <a:stCxn id="3126" idx="2"/>
            <a:endCxn id="311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2" name="Google Shape;3132;p172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3" name="Google Shape;3133;p172"/>
          <p:cNvCxnSpPr>
            <a:stCxn id="3132" idx="4"/>
            <a:endCxn id="311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72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6" name="Google Shape;3136;p172"/>
          <p:cNvCxnSpPr>
            <a:stCxn id="3119" idx="3"/>
            <a:endCxn id="313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7" name="Google Shape;3137;p172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8" name="Google Shape;3138;p172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9" name="Google Shape;3139;p172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8C2934FF-932B-4753-9AA0-1E5F9FABF43A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968B9497-3C39-4A8F-8A86-4AFF46FE193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17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17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6" name="Google Shape;3146;p173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1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  <p:pic>
        <p:nvPicPr>
          <p:cNvPr id="3148" name="Google Shape;3148;p1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49" name="Google Shape;3149;p173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0" name="Google Shape;3150;p173"/>
          <p:cNvCxnSpPr>
            <a:stCxn id="3149" idx="2"/>
            <a:endCxn id="315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1" name="Google Shape;3151;p173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3" name="Google Shape;3153;p173"/>
          <p:cNvCxnSpPr>
            <a:stCxn id="3151" idx="2"/>
            <a:endCxn id="315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4" name="Google Shape;3154;p173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5" name="Google Shape;3155;p173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6" name="Google Shape;3156;p173"/>
          <p:cNvCxnSpPr>
            <a:stCxn id="3154" idx="4"/>
            <a:endCxn id="315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7" name="Google Shape;3157;p173"/>
          <p:cNvCxnSpPr>
            <a:stCxn id="3155" idx="2"/>
            <a:endCxn id="315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8" name="Google Shape;3158;p173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9" name="Google Shape;3159;p173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0" name="Google Shape;3160;p173"/>
          <p:cNvCxnSpPr>
            <a:stCxn id="3158" idx="3"/>
            <a:endCxn id="315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2" name="Google Shape;3162;p173"/>
          <p:cNvCxnSpPr>
            <a:stCxn id="3159" idx="2"/>
            <a:endCxn id="315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3" name="Google Shape;3163;p173"/>
          <p:cNvCxnSpPr>
            <a:stCxn id="3158" idx="2"/>
            <a:endCxn id="315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4" name="Google Shape;3164;p173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5" name="Google Shape;3165;p173"/>
          <p:cNvCxnSpPr>
            <a:stCxn id="3164" idx="4"/>
            <a:endCxn id="314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7" name="Google Shape;3167;p173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8" name="Google Shape;3168;p173"/>
          <p:cNvCxnSpPr>
            <a:stCxn id="3151" idx="3"/>
            <a:endCxn id="316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9" name="Google Shape;3169;p173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0" name="Google Shape;3170;p173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1" name="Google Shape;3171;p173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2" name="Google Shape;3172;p173"/>
          <p:cNvSpPr/>
          <p:nvPr/>
        </p:nvSpPr>
        <p:spPr>
          <a:xfrm>
            <a:off x="5498300" y="20075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say that the user types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F8C39313-A3B1-4F58-BAEA-D297A6ECD758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153CCA8C-7ED8-4894-A137-8F9BA0EF508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17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7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9" name="Google Shape;3179;p174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  <p:pic>
        <p:nvPicPr>
          <p:cNvPr id="3181" name="Google Shape;3181;p1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82" name="Google Shape;3182;p174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3" name="Google Shape;3183;p174"/>
          <p:cNvCxnSpPr>
            <a:stCxn id="3182" idx="2"/>
            <a:endCxn id="318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4" name="Google Shape;3184;p174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6" name="Google Shape;3186;p174"/>
          <p:cNvCxnSpPr>
            <a:stCxn id="3184" idx="2"/>
            <a:endCxn id="318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7" name="Google Shape;3187;p174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8" name="Google Shape;3188;p174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9" name="Google Shape;3189;p174"/>
          <p:cNvCxnSpPr>
            <a:stCxn id="3187" idx="4"/>
            <a:endCxn id="318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0" name="Google Shape;3190;p174"/>
          <p:cNvCxnSpPr>
            <a:stCxn id="3188" idx="2"/>
            <a:endCxn id="319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1" name="Google Shape;3191;p174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174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3" name="Google Shape;3193;p174"/>
          <p:cNvCxnSpPr>
            <a:stCxn id="3191" idx="3"/>
            <a:endCxn id="319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5" name="Google Shape;3195;p174"/>
          <p:cNvCxnSpPr>
            <a:stCxn id="3192" idx="2"/>
            <a:endCxn id="318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6" name="Google Shape;3196;p174"/>
          <p:cNvCxnSpPr>
            <a:stCxn id="3191" idx="2"/>
            <a:endCxn id="318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7" name="Google Shape;3197;p174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8" name="Google Shape;3198;p174"/>
          <p:cNvCxnSpPr>
            <a:stCxn id="3197" idx="4"/>
            <a:endCxn id="318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0" name="Google Shape;3200;p174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1" name="Google Shape;3201;p174"/>
          <p:cNvCxnSpPr>
            <a:stCxn id="3184" idx="3"/>
            <a:endCxn id="3200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2" name="Google Shape;3202;p174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3" name="Google Shape;3203;p174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4" name="Google Shape;3204;p174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40C0D6E6-EEE9-4ECA-A142-42F2988FE632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715FF3A8-A8ED-4710-9D3A-534D32F68554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17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17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1" name="Google Shape;3211;p1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/>
          </a:p>
        </p:txBody>
      </p:sp>
      <p:pic>
        <p:nvPicPr>
          <p:cNvPr id="3212" name="Google Shape;3212;p1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3" name="Google Shape;3213;p175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4" name="Google Shape;3214;p175"/>
          <p:cNvCxnSpPr>
            <a:stCxn id="3213" idx="2"/>
            <a:endCxn id="321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5" name="Google Shape;3215;p175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7" name="Google Shape;3217;p175"/>
          <p:cNvCxnSpPr>
            <a:stCxn id="3215" idx="2"/>
            <a:endCxn id="321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8" name="Google Shape;3218;p175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9" name="Google Shape;3219;p175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0" name="Google Shape;3220;p175"/>
          <p:cNvCxnSpPr>
            <a:stCxn id="3218" idx="4"/>
            <a:endCxn id="321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1" name="Google Shape;3221;p175"/>
          <p:cNvCxnSpPr>
            <a:stCxn id="3219" idx="2"/>
            <a:endCxn id="322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2" name="Google Shape;3222;p175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3" name="Google Shape;3223;p175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4" name="Google Shape;3224;p175"/>
          <p:cNvCxnSpPr>
            <a:stCxn id="3222" idx="3"/>
            <a:endCxn id="322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6" name="Google Shape;3226;p175"/>
          <p:cNvCxnSpPr>
            <a:stCxn id="3223" idx="2"/>
            <a:endCxn id="321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7" name="Google Shape;3227;p175"/>
          <p:cNvCxnSpPr>
            <a:stCxn id="3222" idx="2"/>
            <a:endCxn id="321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8" name="Google Shape;3228;p175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9" name="Google Shape;3229;p175"/>
          <p:cNvCxnSpPr>
            <a:stCxn id="3228" idx="4"/>
            <a:endCxn id="321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1" name="Google Shape;3231;p175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2" name="Google Shape;3232;p175"/>
          <p:cNvCxnSpPr>
            <a:stCxn id="3215" idx="3"/>
            <a:endCxn id="323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3" name="Google Shape;3233;p175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4" name="Google Shape;3234;p175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5" name="Google Shape;3235;p175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6EE44D4B-E52D-4A96-BF69-76F164301A50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69281856-01A4-43DD-B8F3-96747E11D151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17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7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2" name="Google Shape;3242;p176"/>
          <p:cNvSpPr/>
          <p:nvPr/>
        </p:nvSpPr>
        <p:spPr>
          <a:xfrm>
            <a:off x="5650725" y="1948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1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116</a:t>
            </a:fld>
            <a:endParaRPr/>
          </a:p>
        </p:txBody>
      </p:sp>
      <p:pic>
        <p:nvPicPr>
          <p:cNvPr id="3244" name="Google Shape;3244;p17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45" name="Google Shape;3245;p176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6" name="Google Shape;3246;p176"/>
          <p:cNvCxnSpPr>
            <a:stCxn id="3245" idx="2"/>
            <a:endCxn id="324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7" name="Google Shape;3247;p176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9" name="Google Shape;3249;p176"/>
          <p:cNvCxnSpPr>
            <a:stCxn id="3247" idx="2"/>
            <a:endCxn id="325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0" name="Google Shape;3250;p176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1" name="Google Shape;3251;p176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2" name="Google Shape;3252;p176"/>
          <p:cNvCxnSpPr>
            <a:stCxn id="3250" idx="4"/>
            <a:endCxn id="325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3" name="Google Shape;3253;p176"/>
          <p:cNvCxnSpPr>
            <a:stCxn id="3251" idx="2"/>
            <a:endCxn id="325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4" name="Google Shape;3254;p176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5" name="Google Shape;3255;p176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6" name="Google Shape;3256;p176"/>
          <p:cNvCxnSpPr>
            <a:stCxn id="3254" idx="3"/>
            <a:endCxn id="325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8" name="Google Shape;3258;p176"/>
          <p:cNvCxnSpPr>
            <a:stCxn id="3255" idx="2"/>
            <a:endCxn id="324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9" name="Google Shape;3259;p176"/>
          <p:cNvCxnSpPr>
            <a:stCxn id="3254" idx="2"/>
            <a:endCxn id="324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0" name="Google Shape;3260;p176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1" name="Google Shape;3261;p176"/>
          <p:cNvCxnSpPr>
            <a:stCxn id="3260" idx="4"/>
            <a:endCxn id="324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3" name="Google Shape;3263;p176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4" name="Google Shape;3264;p176"/>
          <p:cNvCxnSpPr>
            <a:stCxn id="3247" idx="3"/>
            <a:endCxn id="326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5" name="Google Shape;3265;p176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6" name="Google Shape;3266;p176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7" name="Google Shape;3267;p176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D9163C9F-C1BE-483C-9E6D-A04FF38610FB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7D9E952E-03B3-42C5-B668-FFD2223891F9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17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17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4" name="Google Shape;3274;p1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  <p:pic>
        <p:nvPicPr>
          <p:cNvPr id="3275" name="Google Shape;3275;p17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76" name="Google Shape;3276;p177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7" name="Google Shape;3277;p177"/>
          <p:cNvCxnSpPr>
            <a:stCxn id="3276" idx="2"/>
            <a:endCxn id="3278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8" name="Google Shape;3278;p177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0" name="Google Shape;3280;p177"/>
          <p:cNvCxnSpPr>
            <a:stCxn id="3278" idx="2"/>
            <a:endCxn id="3281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1" name="Google Shape;3281;p177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2" name="Google Shape;3282;p177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3" name="Google Shape;3283;p177"/>
          <p:cNvCxnSpPr>
            <a:stCxn id="3281" idx="4"/>
            <a:endCxn id="3282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4" name="Google Shape;3284;p177"/>
          <p:cNvCxnSpPr>
            <a:stCxn id="3282" idx="2"/>
            <a:endCxn id="3285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5" name="Google Shape;3285;p177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177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7" name="Google Shape;3287;p177"/>
          <p:cNvCxnSpPr>
            <a:stCxn id="3285" idx="3"/>
            <a:endCxn id="3286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9" name="Google Shape;3289;p177"/>
          <p:cNvCxnSpPr>
            <a:stCxn id="3286" idx="2"/>
            <a:endCxn id="3278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0" name="Google Shape;3290;p177"/>
          <p:cNvCxnSpPr>
            <a:stCxn id="3285" idx="2"/>
            <a:endCxn id="3278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1" name="Google Shape;3291;p177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2" name="Google Shape;3292;p177"/>
          <p:cNvCxnSpPr>
            <a:stCxn id="3291" idx="4"/>
            <a:endCxn id="3276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4" name="Google Shape;3294;p177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5" name="Google Shape;3295;p177"/>
          <p:cNvCxnSpPr>
            <a:stCxn id="3278" idx="3"/>
            <a:endCxn id="3294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6" name="Google Shape;3296;p177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7" name="Google Shape;3297;p177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8" name="Google Shape;3298;p177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9" name="Google Shape;3299;p177"/>
          <p:cNvSpPr txBox="1"/>
          <p:nvPr/>
        </p:nvSpPr>
        <p:spPr>
          <a:xfrm>
            <a:off x="4877438" y="156722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0" name="Google Shape;3300;p177"/>
          <p:cNvSpPr/>
          <p:nvPr/>
        </p:nvSpPr>
        <p:spPr>
          <a:xfrm>
            <a:off x="5650725" y="1948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D48ED662-72E1-40F7-8D92-A5E3456BF89C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6F42AD1B-9685-4D4E-93F6-42EB666FC798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p17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17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7" name="Google Shape;3307;p178"/>
          <p:cNvSpPr txBox="1"/>
          <p:nvPr/>
        </p:nvSpPr>
        <p:spPr>
          <a:xfrm>
            <a:off x="4877438" y="156722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8" name="Google Shape;3308;p178"/>
          <p:cNvSpPr/>
          <p:nvPr/>
        </p:nvSpPr>
        <p:spPr>
          <a:xfrm>
            <a:off x="5650725" y="1948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1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  <p:pic>
        <p:nvPicPr>
          <p:cNvPr id="3310" name="Google Shape;3310;p17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11" name="Google Shape;3311;p178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2" name="Google Shape;3312;p178"/>
          <p:cNvCxnSpPr>
            <a:stCxn id="3311" idx="2"/>
            <a:endCxn id="331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3" name="Google Shape;3313;p178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5" name="Google Shape;3315;p178"/>
          <p:cNvCxnSpPr>
            <a:stCxn id="3313" idx="2"/>
            <a:endCxn id="331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6" name="Google Shape;3316;p178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7" name="Google Shape;3317;p178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8" name="Google Shape;3318;p178"/>
          <p:cNvCxnSpPr>
            <a:stCxn id="3316" idx="4"/>
            <a:endCxn id="331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9" name="Google Shape;3319;p178"/>
          <p:cNvCxnSpPr>
            <a:stCxn id="3317" idx="2"/>
            <a:endCxn id="332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0" name="Google Shape;3320;p178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1" name="Google Shape;3321;p178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2" name="Google Shape;3322;p178"/>
          <p:cNvCxnSpPr>
            <a:stCxn id="3320" idx="3"/>
            <a:endCxn id="332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4" name="Google Shape;3324;p178"/>
          <p:cNvCxnSpPr>
            <a:stCxn id="3321" idx="2"/>
            <a:endCxn id="331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5" name="Google Shape;3325;p178"/>
          <p:cNvCxnSpPr>
            <a:stCxn id="3320" idx="2"/>
            <a:endCxn id="331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6" name="Google Shape;3326;p178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7" name="Google Shape;3327;p178"/>
          <p:cNvCxnSpPr>
            <a:stCxn id="3326" idx="4"/>
            <a:endCxn id="331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9" name="Google Shape;3329;p178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0" name="Google Shape;3330;p178"/>
          <p:cNvCxnSpPr>
            <a:stCxn id="3313" idx="3"/>
            <a:endCxn id="332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1" name="Google Shape;3331;p178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2" name="Google Shape;3332;p178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3" name="Google Shape;3333;p178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4" name="Google Shape;3334;p178"/>
          <p:cNvSpPr/>
          <p:nvPr/>
        </p:nvSpPr>
        <p:spPr>
          <a:xfrm>
            <a:off x="5498300" y="24647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the answer variable contains: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ACD69745-8351-4EAB-8E15-9B952FA795F0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B785FB8A-3105-42C9-B3C7-CB53A2B8BDD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17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7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1" name="Google Shape;3341;p1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119</a:t>
            </a:fld>
            <a:endParaRPr/>
          </a:p>
        </p:txBody>
      </p:sp>
      <p:pic>
        <p:nvPicPr>
          <p:cNvPr id="3342" name="Google Shape;3342;p1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43" name="Google Shape;3343;p179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4" name="Google Shape;3344;p179"/>
          <p:cNvCxnSpPr>
            <a:stCxn id="3343" idx="2"/>
            <a:endCxn id="334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5" name="Google Shape;3345;p179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7" name="Google Shape;3347;p179"/>
          <p:cNvCxnSpPr>
            <a:stCxn id="3345" idx="2"/>
            <a:endCxn id="334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8" name="Google Shape;3348;p179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9" name="Google Shape;3349;p179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0" name="Google Shape;3350;p179"/>
          <p:cNvCxnSpPr>
            <a:stCxn id="3348" idx="4"/>
            <a:endCxn id="334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1" name="Google Shape;3351;p179"/>
          <p:cNvCxnSpPr>
            <a:stCxn id="3349" idx="2"/>
            <a:endCxn id="335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2" name="Google Shape;3352;p179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3" name="Google Shape;3353;p179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4" name="Google Shape;3354;p179"/>
          <p:cNvCxnSpPr>
            <a:stCxn id="3352" idx="3"/>
            <a:endCxn id="335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6" name="Google Shape;3356;p179"/>
          <p:cNvCxnSpPr>
            <a:stCxn id="3353" idx="2"/>
            <a:endCxn id="334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7" name="Google Shape;3357;p179"/>
          <p:cNvCxnSpPr>
            <a:stCxn id="3352" idx="2"/>
            <a:endCxn id="334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8" name="Google Shape;3358;p179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9" name="Google Shape;3359;p179"/>
          <p:cNvCxnSpPr>
            <a:stCxn id="3358" idx="4"/>
            <a:endCxn id="334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1" name="Google Shape;3361;p179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2" name="Google Shape;3362;p179"/>
          <p:cNvCxnSpPr>
            <a:stCxn id="3345" idx="3"/>
            <a:endCxn id="336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3" name="Google Shape;3363;p179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4" name="Google Shape;3364;p179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130;p141">
            <a:extLst>
              <a:ext uri="{FF2B5EF4-FFF2-40B4-BE49-F238E27FC236}">
                <a16:creationId xmlns:a16="http://schemas.microsoft.com/office/drawing/2014/main" id="{11E5B734-4F46-4782-B9EE-A892319BF7A2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6;p141">
            <a:extLst>
              <a:ext uri="{FF2B5EF4-FFF2-40B4-BE49-F238E27FC236}">
                <a16:creationId xmlns:a16="http://schemas.microsoft.com/office/drawing/2014/main" id="{46546A99-59C2-487C-9128-08875A25BFAC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7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0" name="Google Shape;820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2" name="Google Shape;822;p7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823" name="Google Shape;823;p7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4" name="Google Shape;824;p72"/>
            <p:cNvCxnSpPr>
              <a:stCxn id="825" idx="2"/>
              <a:endCxn id="82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7" name="Google Shape;827;p72"/>
            <p:cNvCxnSpPr>
              <a:stCxn id="826" idx="4"/>
              <a:endCxn id="82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9" name="Google Shape;829;p72"/>
            <p:cNvCxnSpPr>
              <a:stCxn id="828" idx="2"/>
              <a:endCxn id="82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0" name="Google Shape;830;p7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7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7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7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1" name="Google Shape;831;p72"/>
            <p:cNvCxnSpPr>
              <a:stCxn id="830" idx="2"/>
              <a:endCxn id="82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32" name="Google Shape;832;p72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18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18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1" name="Google Shape;3371;p180"/>
          <p:cNvSpPr/>
          <p:nvPr/>
        </p:nvSpPr>
        <p:spPr>
          <a:xfrm>
            <a:off x="6031725" y="2204725"/>
            <a:ext cx="20484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1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120</a:t>
            </a:fld>
            <a:endParaRPr/>
          </a:p>
        </p:txBody>
      </p:sp>
      <p:pic>
        <p:nvPicPr>
          <p:cNvPr id="3373" name="Google Shape;3373;p1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74" name="Google Shape;3374;p180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5" name="Google Shape;3375;p180"/>
          <p:cNvCxnSpPr>
            <a:stCxn id="3374" idx="2"/>
            <a:endCxn id="3376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6" name="Google Shape;3376;p180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8" name="Google Shape;3378;p180"/>
          <p:cNvCxnSpPr>
            <a:stCxn id="3376" idx="2"/>
            <a:endCxn id="3379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9" name="Google Shape;3379;p180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0" name="Google Shape;3380;p180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1" name="Google Shape;3381;p180"/>
          <p:cNvCxnSpPr>
            <a:stCxn id="3379" idx="4"/>
            <a:endCxn id="3380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2" name="Google Shape;3382;p180"/>
          <p:cNvCxnSpPr>
            <a:stCxn id="3380" idx="2"/>
            <a:endCxn id="3383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3" name="Google Shape;3383;p180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4" name="Google Shape;3384;p180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5" name="Google Shape;3385;p180"/>
          <p:cNvCxnSpPr>
            <a:stCxn id="3383" idx="3"/>
            <a:endCxn id="3384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7" name="Google Shape;3387;p180"/>
          <p:cNvCxnSpPr>
            <a:stCxn id="3384" idx="2"/>
            <a:endCxn id="3376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8" name="Google Shape;3388;p180"/>
          <p:cNvCxnSpPr>
            <a:stCxn id="3383" idx="2"/>
            <a:endCxn id="3376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9" name="Google Shape;3389;p180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0" name="Google Shape;3390;p180"/>
          <p:cNvCxnSpPr>
            <a:stCxn id="3389" idx="4"/>
            <a:endCxn id="3374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2" name="Google Shape;3392;p180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3" name="Google Shape;3393;p180"/>
          <p:cNvCxnSpPr>
            <a:stCxn id="3376" idx="3"/>
            <a:endCxn id="3392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4" name="Google Shape;3394;p180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5" name="Google Shape;3395;p180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636C7DB3-D968-4744-99A7-731F97998F44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204C6CE3-6C07-4499-B975-3F0BA4A01AC3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121</a:t>
            </a:fld>
            <a:endParaRPr/>
          </a:p>
        </p:txBody>
      </p:sp>
      <p:pic>
        <p:nvPicPr>
          <p:cNvPr id="3401" name="Google Shape;3401;p1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02" name="Google Shape;3402;p181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3" name="Google Shape;3403;p181"/>
          <p:cNvCxnSpPr>
            <a:stCxn id="3402" idx="2"/>
            <a:endCxn id="340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4" name="Google Shape;3404;p181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6" name="Google Shape;3406;p181"/>
          <p:cNvCxnSpPr>
            <a:stCxn id="3404" idx="2"/>
            <a:endCxn id="340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7" name="Google Shape;3407;p181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8" name="Google Shape;3408;p181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9" name="Google Shape;3409;p181"/>
          <p:cNvCxnSpPr>
            <a:stCxn id="3407" idx="4"/>
            <a:endCxn id="340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0" name="Google Shape;3410;p181"/>
          <p:cNvCxnSpPr>
            <a:stCxn id="3408" idx="2"/>
            <a:endCxn id="341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1" name="Google Shape;3411;p181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2" name="Google Shape;3412;p181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3" name="Google Shape;3413;p181"/>
          <p:cNvCxnSpPr>
            <a:stCxn id="3411" idx="3"/>
            <a:endCxn id="341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5" name="Google Shape;3415;p181"/>
          <p:cNvCxnSpPr>
            <a:stCxn id="3411" idx="2"/>
            <a:endCxn id="340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6" name="Google Shape;3416;p181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7" name="Google Shape;3417;p181"/>
          <p:cNvCxnSpPr>
            <a:stCxn id="3416" idx="4"/>
            <a:endCxn id="340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9" name="Google Shape;3419;p181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0" name="Google Shape;3420;p181"/>
          <p:cNvCxnSpPr>
            <a:stCxn id="3404" idx="3"/>
            <a:endCxn id="341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1" name="Google Shape;3421;p181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2" name="Google Shape;3422;p181"/>
          <p:cNvCxnSpPr>
            <a:stCxn id="3412" idx="2"/>
            <a:endCxn id="340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3" name="Google Shape;3423;p181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4" name="Google Shape;3424;p18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18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" name="Google Shape;2130;p141">
            <a:extLst>
              <a:ext uri="{FF2B5EF4-FFF2-40B4-BE49-F238E27FC236}">
                <a16:creationId xmlns:a16="http://schemas.microsoft.com/office/drawing/2014/main" id="{34FD7844-E634-4F88-A6A3-7CE3B66BB132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6;p141">
            <a:extLst>
              <a:ext uri="{FF2B5EF4-FFF2-40B4-BE49-F238E27FC236}">
                <a16:creationId xmlns:a16="http://schemas.microsoft.com/office/drawing/2014/main" id="{5DDE2490-234D-46AA-B1F2-9F4DD2973AB9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1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122</a:t>
            </a:fld>
            <a:endParaRPr/>
          </a:p>
        </p:txBody>
      </p:sp>
      <p:pic>
        <p:nvPicPr>
          <p:cNvPr id="3431" name="Google Shape;3431;p1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32" name="Google Shape;3432;p182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3" name="Google Shape;3433;p182"/>
          <p:cNvCxnSpPr>
            <a:stCxn id="3432" idx="2"/>
            <a:endCxn id="343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4" name="Google Shape;3434;p182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6" name="Google Shape;3436;p182"/>
          <p:cNvCxnSpPr>
            <a:stCxn id="3434" idx="2"/>
            <a:endCxn id="343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7" name="Google Shape;3437;p182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8" name="Google Shape;3438;p182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9" name="Google Shape;3439;p182"/>
          <p:cNvCxnSpPr>
            <a:stCxn id="3437" idx="4"/>
            <a:endCxn id="343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0" name="Google Shape;3440;p182"/>
          <p:cNvCxnSpPr>
            <a:stCxn id="3438" idx="2"/>
            <a:endCxn id="344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1" name="Google Shape;3441;p182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2" name="Google Shape;3442;p182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3" name="Google Shape;3443;p182"/>
          <p:cNvCxnSpPr>
            <a:stCxn id="3441" idx="3"/>
            <a:endCxn id="344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5" name="Google Shape;3445;p182"/>
          <p:cNvCxnSpPr>
            <a:stCxn id="3441" idx="2"/>
            <a:endCxn id="343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6" name="Google Shape;3446;p182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7" name="Google Shape;3447;p182"/>
          <p:cNvCxnSpPr>
            <a:stCxn id="3446" idx="4"/>
            <a:endCxn id="343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9" name="Google Shape;3449;p182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0" name="Google Shape;3450;p182"/>
          <p:cNvCxnSpPr>
            <a:stCxn id="3434" idx="3"/>
            <a:endCxn id="344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1" name="Google Shape;3451;p182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2" name="Google Shape;3452;p182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3" name="Google Shape;3453;p182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4" name="Google Shape;3454;p182"/>
          <p:cNvCxnSpPr>
            <a:stCxn id="3442" idx="2"/>
            <a:endCxn id="343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5" name="Google Shape;3455;p182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6" name="Google Shape;3456;p18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18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58" name="Google Shape;3458;p182"/>
          <p:cNvCxnSpPr/>
          <p:nvPr/>
        </p:nvCxnSpPr>
        <p:spPr>
          <a:xfrm rot="10800000">
            <a:off x="5193150" y="1263175"/>
            <a:ext cx="502200" cy="1269600"/>
          </a:xfrm>
          <a:prstGeom prst="bentConnector3">
            <a:avLst>
              <a:gd name="adj1" fmla="val 19582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9" name="Google Shape;3459;p182"/>
          <p:cNvSpPr/>
          <p:nvPr/>
        </p:nvSpPr>
        <p:spPr>
          <a:xfrm>
            <a:off x="5498300" y="24647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loop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goes back to the question once the code inside is finished.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5366B0D9-E8F9-40E7-A451-E9E3324465CC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63CFA453-C704-491D-B243-19E050192718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1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123</a:t>
            </a:fld>
            <a:endParaRPr/>
          </a:p>
        </p:txBody>
      </p:sp>
      <p:pic>
        <p:nvPicPr>
          <p:cNvPr id="3465" name="Google Shape;3465;p1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66" name="Google Shape;3466;p183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67" name="Google Shape;3467;p183"/>
          <p:cNvCxnSpPr>
            <a:stCxn id="3466" idx="2"/>
            <a:endCxn id="3468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8" name="Google Shape;3468;p183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0" name="Google Shape;3470;p183"/>
          <p:cNvCxnSpPr>
            <a:stCxn id="3468" idx="2"/>
            <a:endCxn id="3471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1" name="Google Shape;3471;p183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2" name="Google Shape;3472;p183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3" name="Google Shape;3473;p183"/>
          <p:cNvCxnSpPr>
            <a:stCxn id="3471" idx="4"/>
            <a:endCxn id="3472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4" name="Google Shape;3474;p183"/>
          <p:cNvCxnSpPr>
            <a:stCxn id="3472" idx="2"/>
            <a:endCxn id="3475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5" name="Google Shape;3475;p183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6" name="Google Shape;3476;p183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7" name="Google Shape;3477;p183"/>
          <p:cNvCxnSpPr>
            <a:stCxn id="3475" idx="3"/>
            <a:endCxn id="3476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9" name="Google Shape;3479;p183"/>
          <p:cNvCxnSpPr>
            <a:stCxn id="3475" idx="2"/>
            <a:endCxn id="3468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0" name="Google Shape;3480;p183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1" name="Google Shape;3481;p183"/>
          <p:cNvCxnSpPr>
            <a:stCxn id="3480" idx="4"/>
            <a:endCxn id="3466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3" name="Google Shape;3483;p183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4" name="Google Shape;3484;p183"/>
          <p:cNvCxnSpPr>
            <a:stCxn id="3468" idx="3"/>
            <a:endCxn id="348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5" name="Google Shape;3485;p183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6" name="Google Shape;3486;p183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7" name="Google Shape;3487;p183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8" name="Google Shape;3488;p183"/>
          <p:cNvCxnSpPr>
            <a:stCxn id="3476" idx="2"/>
            <a:endCxn id="3468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9" name="Google Shape;3489;p183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0" name="Google Shape;3490;p18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1" name="Google Shape;3491;p18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2" name="Google Shape;3492;p183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9ABF7986-1E6D-4518-951B-323676F3221C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493C8F2E-E8C8-4C4F-A2C5-3A373426109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p18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18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9" name="Google Shape;3499;p184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1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124</a:t>
            </a:fld>
            <a:endParaRPr/>
          </a:p>
        </p:txBody>
      </p:sp>
      <p:pic>
        <p:nvPicPr>
          <p:cNvPr id="3501" name="Google Shape;3501;p1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02" name="Google Shape;3502;p184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3" name="Google Shape;3503;p184"/>
          <p:cNvCxnSpPr>
            <a:stCxn id="3502" idx="2"/>
            <a:endCxn id="350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4" name="Google Shape;3504;p184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6" name="Google Shape;3506;p184"/>
          <p:cNvCxnSpPr>
            <a:stCxn id="3504" idx="2"/>
            <a:endCxn id="350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7" name="Google Shape;3507;p184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8" name="Google Shape;3508;p184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9" name="Google Shape;3509;p184"/>
          <p:cNvCxnSpPr>
            <a:stCxn id="3507" idx="4"/>
            <a:endCxn id="350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0" name="Google Shape;3510;p184"/>
          <p:cNvCxnSpPr>
            <a:stCxn id="3508" idx="2"/>
            <a:endCxn id="351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1" name="Google Shape;3511;p184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2" name="Google Shape;3512;p184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3" name="Google Shape;3513;p184"/>
          <p:cNvCxnSpPr>
            <a:stCxn id="3511" idx="3"/>
            <a:endCxn id="351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5" name="Google Shape;3515;p184"/>
          <p:cNvCxnSpPr>
            <a:stCxn id="3511" idx="2"/>
            <a:endCxn id="350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6" name="Google Shape;3516;p184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7" name="Google Shape;3517;p184"/>
          <p:cNvCxnSpPr>
            <a:stCxn id="3516" idx="4"/>
            <a:endCxn id="350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9" name="Google Shape;3519;p184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0" name="Google Shape;3520;p184"/>
          <p:cNvCxnSpPr>
            <a:stCxn id="3504" idx="3"/>
            <a:endCxn id="351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1" name="Google Shape;3521;p184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2" name="Google Shape;3522;p184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3" name="Google Shape;3523;p184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4" name="Google Shape;3524;p184"/>
          <p:cNvCxnSpPr>
            <a:stCxn id="3512" idx="2"/>
            <a:endCxn id="350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5" name="Google Shape;3525;p184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6" name="Google Shape;3526;p184"/>
          <p:cNvSpPr txBox="1"/>
          <p:nvPr/>
        </p:nvSpPr>
        <p:spPr>
          <a:xfrm>
            <a:off x="7852875" y="64287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36AB6338-8B3A-4293-90FA-B8BF718B162E}"/>
              </a:ext>
            </a:extLst>
          </p:cNvPr>
          <p:cNvSpPr txBox="1"/>
          <p:nvPr/>
        </p:nvSpPr>
        <p:spPr>
          <a:xfrm>
            <a:off x="2318749" y="3920485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773AE9B3-43E8-444B-892C-FAD958D5D557}"/>
              </a:ext>
            </a:extLst>
          </p:cNvPr>
          <p:cNvSpPr txBox="1"/>
          <p:nvPr/>
        </p:nvSpPr>
        <p:spPr>
          <a:xfrm>
            <a:off x="1820274" y="2360135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18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18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3" name="Google Shape;3533;p185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185"/>
          <p:cNvSpPr txBox="1"/>
          <p:nvPr/>
        </p:nvSpPr>
        <p:spPr>
          <a:xfrm>
            <a:off x="7852875" y="64287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5" name="Google Shape;3535;p1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125</a:t>
            </a:fld>
            <a:endParaRPr/>
          </a:p>
        </p:txBody>
      </p:sp>
      <p:pic>
        <p:nvPicPr>
          <p:cNvPr id="3536" name="Google Shape;3536;p18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185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8" name="Google Shape;3538;p185"/>
          <p:cNvCxnSpPr>
            <a:stCxn id="3537" idx="2"/>
            <a:endCxn id="353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9" name="Google Shape;3539;p185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1" name="Google Shape;3541;p185"/>
          <p:cNvCxnSpPr>
            <a:stCxn id="3539" idx="2"/>
            <a:endCxn id="354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2" name="Google Shape;3542;p185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3" name="Google Shape;3543;p185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4" name="Google Shape;3544;p185"/>
          <p:cNvCxnSpPr>
            <a:stCxn id="3542" idx="4"/>
            <a:endCxn id="354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Google Shape;3545;p185"/>
          <p:cNvCxnSpPr>
            <a:stCxn id="3543" idx="2"/>
            <a:endCxn id="354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6" name="Google Shape;3546;p185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7" name="Google Shape;3547;p185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8" name="Google Shape;3548;p185"/>
          <p:cNvCxnSpPr>
            <a:stCxn id="3546" idx="3"/>
            <a:endCxn id="354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Google Shape;3550;p185"/>
          <p:cNvCxnSpPr>
            <a:stCxn id="3546" idx="2"/>
            <a:endCxn id="353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1" name="Google Shape;3551;p185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2" name="Google Shape;3552;p185"/>
          <p:cNvCxnSpPr>
            <a:stCxn id="3551" idx="4"/>
            <a:endCxn id="353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4" name="Google Shape;3554;p185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5" name="Google Shape;3555;p185"/>
          <p:cNvCxnSpPr>
            <a:stCxn id="3539" idx="3"/>
            <a:endCxn id="3554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6" name="Google Shape;3556;p185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7" name="Google Shape;3557;p185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8" name="Google Shape;3558;p185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9" name="Google Shape;3559;p185"/>
          <p:cNvCxnSpPr>
            <a:stCxn id="3547" idx="2"/>
            <a:endCxn id="353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0" name="Google Shape;3560;p185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1" name="Google Shape;3561;p185"/>
          <p:cNvSpPr/>
          <p:nvPr/>
        </p:nvSpPr>
        <p:spPr>
          <a:xfrm>
            <a:off x="5883650" y="3150475"/>
            <a:ext cx="2261400" cy="86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keep_going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0;p141">
            <a:extLst>
              <a:ext uri="{FF2B5EF4-FFF2-40B4-BE49-F238E27FC236}">
                <a16:creationId xmlns:a16="http://schemas.microsoft.com/office/drawing/2014/main" id="{CDBF6BDA-DCE2-48A4-8FD9-5B491F7B9F05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136;p141">
            <a:extLst>
              <a:ext uri="{FF2B5EF4-FFF2-40B4-BE49-F238E27FC236}">
                <a16:creationId xmlns:a16="http://schemas.microsoft.com/office/drawing/2014/main" id="{8BE5D15B-E38E-47DC-BC31-E6CFA839A510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18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18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8" name="Google Shape;3568;p186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186"/>
          <p:cNvSpPr txBox="1"/>
          <p:nvPr/>
        </p:nvSpPr>
        <p:spPr>
          <a:xfrm>
            <a:off x="7852875" y="64287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0" name="Google Shape;3570;p1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126</a:t>
            </a:fld>
            <a:endParaRPr/>
          </a:p>
        </p:txBody>
      </p:sp>
      <p:pic>
        <p:nvPicPr>
          <p:cNvPr id="3571" name="Google Shape;3571;p18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186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3" name="Google Shape;3573;p186"/>
          <p:cNvCxnSpPr>
            <a:stCxn id="3572" idx="2"/>
            <a:endCxn id="357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4" name="Google Shape;3574;p186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6" name="Google Shape;3576;p186"/>
          <p:cNvCxnSpPr>
            <a:stCxn id="3574" idx="2"/>
            <a:endCxn id="357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7" name="Google Shape;3577;p186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8" name="Google Shape;3578;p186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9" name="Google Shape;3579;p186"/>
          <p:cNvCxnSpPr>
            <a:stCxn id="3577" idx="4"/>
            <a:endCxn id="357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0" name="Google Shape;3580;p186"/>
          <p:cNvCxnSpPr>
            <a:stCxn id="3578" idx="2"/>
            <a:endCxn id="358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1" name="Google Shape;3581;p186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2" name="Google Shape;3582;p186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3" name="Google Shape;3583;p186"/>
          <p:cNvCxnSpPr>
            <a:stCxn id="3581" idx="3"/>
            <a:endCxn id="358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5" name="Google Shape;3585;p186"/>
          <p:cNvCxnSpPr>
            <a:stCxn id="3581" idx="2"/>
            <a:endCxn id="357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6" name="Google Shape;3586;p186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7" name="Google Shape;3587;p186"/>
          <p:cNvCxnSpPr>
            <a:stCxn id="3586" idx="4"/>
            <a:endCxn id="357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9" name="Google Shape;3589;p186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0" name="Google Shape;3590;p186"/>
          <p:cNvCxnSpPr>
            <a:stCxn id="3574" idx="3"/>
            <a:endCxn id="358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1" name="Google Shape;3591;p186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2" name="Google Shape;3592;p186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3" name="Google Shape;3593;p186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4" name="Google Shape;3594;p186"/>
          <p:cNvCxnSpPr>
            <a:stCxn id="3582" idx="2"/>
            <a:endCxn id="357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5" name="Google Shape;3595;p186"/>
          <p:cNvCxnSpPr>
            <a:stCxn id="3596" idx="0"/>
            <a:endCxn id="3597" idx="2"/>
          </p:cNvCxnSpPr>
          <p:nvPr/>
        </p:nvCxnSpPr>
        <p:spPr>
          <a:xfrm rot="10800000" flipH="1">
            <a:off x="6948000" y="2454425"/>
            <a:ext cx="107700" cy="841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8" name="Google Shape;3598;p186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7" name="Google Shape;3597;p186"/>
          <p:cNvSpPr/>
          <p:nvPr/>
        </p:nvSpPr>
        <p:spPr>
          <a:xfrm>
            <a:off x="6049050" y="2206325"/>
            <a:ext cx="20133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186"/>
          <p:cNvSpPr/>
          <p:nvPr/>
        </p:nvSpPr>
        <p:spPr>
          <a:xfrm>
            <a:off x="5883650" y="3150475"/>
            <a:ext cx="2261400" cy="86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Because of this earlier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130;p141">
            <a:extLst>
              <a:ext uri="{FF2B5EF4-FFF2-40B4-BE49-F238E27FC236}">
                <a16:creationId xmlns:a16="http://schemas.microsoft.com/office/drawing/2014/main" id="{BB26EEAC-6A3B-49B9-8C42-E2496448906C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136;p141">
            <a:extLst>
              <a:ext uri="{FF2B5EF4-FFF2-40B4-BE49-F238E27FC236}">
                <a16:creationId xmlns:a16="http://schemas.microsoft.com/office/drawing/2014/main" id="{996EC721-CA79-484C-BE1C-C917EE73109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18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18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6" name="Google Shape;3606;p187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187"/>
          <p:cNvSpPr txBox="1"/>
          <p:nvPr/>
        </p:nvSpPr>
        <p:spPr>
          <a:xfrm>
            <a:off x="7852875" y="64287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8" name="Google Shape;3608;p1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127</a:t>
            </a:fld>
            <a:endParaRPr/>
          </a:p>
        </p:txBody>
      </p:sp>
      <p:pic>
        <p:nvPicPr>
          <p:cNvPr id="3609" name="Google Shape;3609;p1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10" name="Google Shape;3610;p187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1" name="Google Shape;3611;p187"/>
          <p:cNvCxnSpPr>
            <a:stCxn id="3610" idx="2"/>
            <a:endCxn id="3612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2" name="Google Shape;3612;p187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4" name="Google Shape;3614;p187"/>
          <p:cNvCxnSpPr>
            <a:stCxn id="3612" idx="2"/>
            <a:endCxn id="3615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5" name="Google Shape;3615;p187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6" name="Google Shape;3616;p187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7" name="Google Shape;3617;p187"/>
          <p:cNvCxnSpPr>
            <a:stCxn id="3615" idx="4"/>
            <a:endCxn id="3616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8" name="Google Shape;3618;p187"/>
          <p:cNvCxnSpPr>
            <a:stCxn id="3616" idx="2"/>
            <a:endCxn id="3619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9" name="Google Shape;3619;p187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0" name="Google Shape;3620;p187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1" name="Google Shape;3621;p187"/>
          <p:cNvCxnSpPr>
            <a:stCxn id="3619" idx="3"/>
            <a:endCxn id="3620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3" name="Google Shape;3623;p187"/>
          <p:cNvCxnSpPr>
            <a:stCxn id="3619" idx="2"/>
            <a:endCxn id="3612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4" name="Google Shape;3624;p187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5" name="Google Shape;3625;p187"/>
          <p:cNvCxnSpPr>
            <a:stCxn id="3624" idx="4"/>
            <a:endCxn id="3610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7" name="Google Shape;3627;p187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8" name="Google Shape;3628;p187"/>
          <p:cNvCxnSpPr>
            <a:stCxn id="3612" idx="3"/>
            <a:endCxn id="362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9" name="Google Shape;3629;p187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0" name="Google Shape;3630;p187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1" name="Google Shape;3631;p187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2" name="Google Shape;3632;p187"/>
          <p:cNvCxnSpPr>
            <a:stCxn id="3620" idx="2"/>
            <a:endCxn id="3612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3" name="Google Shape;3633;p187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B48851D6-FE03-490F-B440-B5C5B11B167E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24AF38F2-A9C5-4A73-A672-3360BFA056D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18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9" name="Google Shape;3639;p18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0" name="Google Shape;3640;p1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128</a:t>
            </a:fld>
            <a:endParaRPr/>
          </a:p>
        </p:txBody>
      </p:sp>
      <p:pic>
        <p:nvPicPr>
          <p:cNvPr id="3641" name="Google Shape;3641;p1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42" name="Google Shape;3642;p188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3" name="Google Shape;3643;p188"/>
          <p:cNvCxnSpPr>
            <a:stCxn id="3642" idx="2"/>
            <a:endCxn id="364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4" name="Google Shape;3644;p188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6" name="Google Shape;3646;p188"/>
          <p:cNvCxnSpPr>
            <a:stCxn id="3644" idx="2"/>
            <a:endCxn id="364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7" name="Google Shape;3647;p188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8" name="Google Shape;3648;p188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9" name="Google Shape;3649;p188"/>
          <p:cNvCxnSpPr>
            <a:stCxn id="3647" idx="4"/>
            <a:endCxn id="364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0" name="Google Shape;3650;p188"/>
          <p:cNvCxnSpPr>
            <a:stCxn id="3648" idx="2"/>
            <a:endCxn id="365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1" name="Google Shape;3651;p188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2" name="Google Shape;3652;p188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3" name="Google Shape;3653;p188"/>
          <p:cNvCxnSpPr>
            <a:stCxn id="3651" idx="3"/>
            <a:endCxn id="365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5" name="Google Shape;3655;p188"/>
          <p:cNvCxnSpPr>
            <a:stCxn id="3651" idx="2"/>
            <a:endCxn id="364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6" name="Google Shape;3656;p188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7" name="Google Shape;3657;p188"/>
          <p:cNvCxnSpPr>
            <a:stCxn id="3656" idx="4"/>
            <a:endCxn id="364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9" name="Google Shape;3659;p188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0" name="Google Shape;3660;p188"/>
          <p:cNvCxnSpPr>
            <a:stCxn id="3644" idx="3"/>
            <a:endCxn id="365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1" name="Google Shape;3661;p188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2" name="Google Shape;3662;p188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3" name="Google Shape;3663;p188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4" name="Google Shape;3664;p188"/>
          <p:cNvCxnSpPr>
            <a:stCxn id="3652" idx="2"/>
            <a:endCxn id="364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5" name="Google Shape;3665;p188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23336C7D-08B7-44F2-8E81-DCA95EA1F19F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ECAE6F21-FC77-4102-8D40-13B98B945451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18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18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2" name="Google Shape;3672;p189"/>
          <p:cNvSpPr/>
          <p:nvPr/>
        </p:nvSpPr>
        <p:spPr>
          <a:xfrm>
            <a:off x="5193025" y="2596375"/>
            <a:ext cx="20505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1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129</a:t>
            </a:fld>
            <a:endParaRPr/>
          </a:p>
        </p:txBody>
      </p:sp>
      <p:pic>
        <p:nvPicPr>
          <p:cNvPr id="3674" name="Google Shape;3674;p1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189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6" name="Google Shape;3676;p189"/>
          <p:cNvCxnSpPr>
            <a:stCxn id="3675" idx="2"/>
            <a:endCxn id="367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7" name="Google Shape;3677;p189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9" name="Google Shape;3679;p189"/>
          <p:cNvCxnSpPr>
            <a:stCxn id="3677" idx="2"/>
            <a:endCxn id="368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0" name="Google Shape;3680;p189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1" name="Google Shape;3681;p189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2" name="Google Shape;3682;p189"/>
          <p:cNvCxnSpPr>
            <a:stCxn id="3680" idx="4"/>
            <a:endCxn id="368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3" name="Google Shape;3683;p189"/>
          <p:cNvCxnSpPr>
            <a:stCxn id="3681" idx="2"/>
            <a:endCxn id="368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4" name="Google Shape;3684;p189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5" name="Google Shape;3685;p189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6" name="Google Shape;3686;p189"/>
          <p:cNvCxnSpPr>
            <a:stCxn id="3684" idx="3"/>
            <a:endCxn id="368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8" name="Google Shape;3688;p189"/>
          <p:cNvCxnSpPr>
            <a:stCxn id="3684" idx="2"/>
            <a:endCxn id="367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9" name="Google Shape;3689;p189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90" name="Google Shape;3690;p189"/>
          <p:cNvCxnSpPr>
            <a:stCxn id="3689" idx="4"/>
            <a:endCxn id="367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2" name="Google Shape;3692;p189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93" name="Google Shape;3693;p189"/>
          <p:cNvCxnSpPr>
            <a:stCxn id="3677" idx="3"/>
            <a:endCxn id="3692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4" name="Google Shape;3694;p189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5" name="Google Shape;3695;p189"/>
          <p:cNvSpPr txBox="1"/>
          <p:nvPr/>
        </p:nvSpPr>
        <p:spPr>
          <a:xfrm>
            <a:off x="5695350" y="2469175"/>
            <a:ext cx="3537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6" name="Google Shape;3696;p189"/>
          <p:cNvSpPr txBox="1"/>
          <p:nvPr/>
        </p:nvSpPr>
        <p:spPr>
          <a:xfrm>
            <a:off x="5193025" y="1181525"/>
            <a:ext cx="3537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97" name="Google Shape;3697;p189"/>
          <p:cNvCxnSpPr>
            <a:stCxn id="3685" idx="2"/>
            <a:endCxn id="367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8" name="Google Shape;3698;p189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9" name="Google Shape;3699;p189"/>
          <p:cNvSpPr/>
          <p:nvPr/>
        </p:nvSpPr>
        <p:spPr>
          <a:xfrm>
            <a:off x="5883650" y="3150475"/>
            <a:ext cx="2261400" cy="86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now do we exit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loop!</a:t>
            </a:r>
            <a:endParaRPr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1A65F399-EFDA-4403-A4FE-05792501E670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AFD408F0-72CE-4211-AE78-18E456FE8C9F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73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41" name="Google Shape;841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2" name="Google Shape;842;p73"/>
          <p:cNvCxnSpPr>
            <a:stCxn id="843" idx="0"/>
            <a:endCxn id="844" idx="3"/>
          </p:cNvCxnSpPr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73"/>
          <p:cNvCxnSpPr>
            <a:stCxn id="843" idx="0"/>
          </p:cNvCxnSpPr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46" name="Google Shape;846;p73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847" name="Google Shape;847;p73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8" name="Google Shape;848;p73"/>
            <p:cNvCxnSpPr>
              <a:stCxn id="849" idx="2"/>
              <a:endCxn id="850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1" name="Google Shape;851;p73"/>
            <p:cNvCxnSpPr>
              <a:stCxn id="850" idx="4"/>
              <a:endCxn id="852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53;p73"/>
            <p:cNvCxnSpPr>
              <a:stCxn id="852" idx="2"/>
              <a:endCxn id="849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4" name="Google Shape;854;p73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73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73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9" name="Google Shape;849;p73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5" name="Google Shape;855;p73"/>
            <p:cNvCxnSpPr>
              <a:stCxn id="854" idx="2"/>
              <a:endCxn id="849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56" name="Google Shape;856;p73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new type of variable.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19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1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130</a:t>
            </a:fld>
            <a:endParaRPr/>
          </a:p>
        </p:txBody>
      </p:sp>
      <p:pic>
        <p:nvPicPr>
          <p:cNvPr id="3706" name="Google Shape;3706;p1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07" name="Google Shape;3707;p190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8" name="Google Shape;3708;p190"/>
          <p:cNvCxnSpPr>
            <a:stCxn id="3707" idx="2"/>
            <a:endCxn id="370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9" name="Google Shape;3709;p190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1" name="Google Shape;3711;p190"/>
          <p:cNvCxnSpPr>
            <a:stCxn id="3709" idx="2"/>
            <a:endCxn id="371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2" name="Google Shape;3712;p190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3" name="Google Shape;3713;p190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4" name="Google Shape;3714;p190"/>
          <p:cNvCxnSpPr>
            <a:stCxn id="3712" idx="4"/>
            <a:endCxn id="371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5" name="Google Shape;3715;p190"/>
          <p:cNvCxnSpPr>
            <a:stCxn id="3713" idx="2"/>
            <a:endCxn id="371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6" name="Google Shape;3716;p190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7" name="Google Shape;3717;p190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8" name="Google Shape;3718;p190"/>
          <p:cNvCxnSpPr>
            <a:stCxn id="3716" idx="3"/>
            <a:endCxn id="371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0" name="Google Shape;3720;p19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21" name="Google Shape;3721;p190"/>
          <p:cNvCxnSpPr>
            <a:stCxn id="3717" idx="2"/>
            <a:endCxn id="370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2" name="Google Shape;3722;p190"/>
          <p:cNvCxnSpPr>
            <a:stCxn id="3716" idx="2"/>
            <a:endCxn id="370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3" name="Google Shape;3723;p190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4" name="Google Shape;3724;p190"/>
          <p:cNvCxnSpPr>
            <a:stCxn id="3723" idx="4"/>
            <a:endCxn id="370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6" name="Google Shape;3726;p190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7" name="Google Shape;3727;p190"/>
          <p:cNvCxnSpPr>
            <a:stCxn id="3709" idx="3"/>
            <a:endCxn id="3726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8" name="Google Shape;3728;p190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9" name="Google Shape;3729;p190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30" name="Google Shape;3730;p190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C589963D-15B5-4994-80D1-8DA6E80A0E1F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EA73782F-A9FD-4001-B4E2-39D6CA2FB784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p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Storyteller!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36" name="Google Shape;3736;p1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737" name="Google Shape;3737;p1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38" name="Google Shape;3738;p1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39" name="Google Shape;3739;p1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40" name="Google Shape;3740;p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41" name="Google Shape;3741;p191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2" name="Google Shape;3742;p191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Storyteller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8" name="Google Shape;3748;p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3" name="Google Shape;3753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863" y="1017741"/>
            <a:ext cx="2660275" cy="2660242"/>
          </a:xfrm>
          <a:prstGeom prst="rect">
            <a:avLst/>
          </a:prstGeom>
          <a:noFill/>
          <a:ln>
            <a:noFill/>
          </a:ln>
        </p:spPr>
      </p:pic>
      <p:sp>
        <p:nvSpPr>
          <p:cNvPr id="3754" name="Google Shape;3754;p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Counting!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55" name="Google Shape;3755;p1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132</a:t>
            </a:fld>
            <a:endParaRPr/>
          </a:p>
        </p:txBody>
      </p:sp>
      <p:sp>
        <p:nvSpPr>
          <p:cNvPr id="3756" name="Google Shape;3756;p1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57" name="Google Shape;3757;p19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8" name="Google Shape;3758;p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375" y="2741850"/>
            <a:ext cx="1154950" cy="11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9" name="Google Shape;3759;p192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Try and make this demo count up by 2!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p19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19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6" name="Google Shape;3766;p1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133</a:t>
            </a:fld>
            <a:endParaRPr/>
          </a:p>
        </p:txBody>
      </p:sp>
      <p:pic>
        <p:nvPicPr>
          <p:cNvPr id="3767" name="Google Shape;3767;p1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68" name="Google Shape;3768;p193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9" name="Google Shape;3769;p193"/>
          <p:cNvCxnSpPr>
            <a:stCxn id="3768" idx="4"/>
            <a:endCxn id="3770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0" name="Google Shape;3770;p193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2" name="Google Shape;3772;p193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3" name="Google Shape;3773;p193"/>
          <p:cNvCxnSpPr>
            <a:stCxn id="3772" idx="4"/>
            <a:endCxn id="3774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4" name="Google Shape;3774;p193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5" name="Google Shape;3775;p193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6" name="Google Shape;3776;p193"/>
          <p:cNvCxnSpPr>
            <a:stCxn id="3774" idx="3"/>
            <a:endCxn id="3775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8" name="Google Shape;3778;p193"/>
          <p:cNvCxnSpPr>
            <a:stCxn id="3775" idx="2"/>
            <a:endCxn id="3770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9" name="Google Shape;3779;p193"/>
          <p:cNvCxnSpPr>
            <a:stCxn id="3774" idx="2"/>
            <a:endCxn id="3770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0" name="Google Shape;3780;p193"/>
          <p:cNvCxnSpPr>
            <a:stCxn id="3781" idx="2"/>
            <a:endCxn id="3768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2" name="Google Shape;3782;p193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1" name="Google Shape;3781;p193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3" name="Google Shape;3783;p193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4" name="Google Shape;3784;p193"/>
          <p:cNvCxnSpPr>
            <a:stCxn id="3770" idx="3"/>
            <a:endCxn id="3783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Google Shape;3785;p193"/>
          <p:cNvCxnSpPr>
            <a:stCxn id="3786" idx="2"/>
            <a:endCxn id="3781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6" name="Google Shape;3786;p193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7" name="Google Shape;3787;p193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8" name="Google Shape;3788;p193"/>
          <p:cNvCxnSpPr>
            <a:stCxn id="3770" idx="2"/>
            <a:endCxn id="3787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Google Shape;3789;p193"/>
          <p:cNvCxnSpPr>
            <a:stCxn id="3787" idx="2"/>
            <a:endCxn id="3772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0" name="Google Shape;3790;p193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1" name="Google Shape;3791;p193"/>
          <p:cNvSpPr/>
          <p:nvPr/>
        </p:nvSpPr>
        <p:spPr>
          <a:xfrm>
            <a:off x="3072125" y="325475"/>
            <a:ext cx="1496700" cy="13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see how we can make the loop that counts…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5096;p229">
            <a:extLst>
              <a:ext uri="{FF2B5EF4-FFF2-40B4-BE49-F238E27FC236}">
                <a16:creationId xmlns:a16="http://schemas.microsoft.com/office/drawing/2014/main" id="{15593DF2-15A1-4117-B33D-9079A3F30347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5102;p229">
            <a:extLst>
              <a:ext uri="{FF2B5EF4-FFF2-40B4-BE49-F238E27FC236}">
                <a16:creationId xmlns:a16="http://schemas.microsoft.com/office/drawing/2014/main" id="{3B0F9D15-7CEE-4BF8-A26D-6A1AA0D31704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19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19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8" name="Google Shape;3798;p1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134</a:t>
            </a:fld>
            <a:endParaRPr/>
          </a:p>
        </p:txBody>
      </p:sp>
      <p:pic>
        <p:nvPicPr>
          <p:cNvPr id="3799" name="Google Shape;3799;p1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00" name="Google Shape;3800;p194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1" name="Google Shape;3801;p194"/>
          <p:cNvCxnSpPr>
            <a:stCxn id="3800" idx="4"/>
            <a:endCxn id="3802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2" name="Google Shape;3802;p194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4" name="Google Shape;3804;p194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5" name="Google Shape;3805;p194"/>
          <p:cNvCxnSpPr>
            <a:stCxn id="3804" idx="4"/>
            <a:endCxn id="3806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6" name="Google Shape;3806;p194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7" name="Google Shape;3807;p194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8" name="Google Shape;3808;p194"/>
          <p:cNvCxnSpPr>
            <a:stCxn id="3806" idx="3"/>
            <a:endCxn id="3807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0" name="Google Shape;3810;p194"/>
          <p:cNvCxnSpPr>
            <a:stCxn id="3807" idx="2"/>
            <a:endCxn id="3802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1" name="Google Shape;3811;p194"/>
          <p:cNvCxnSpPr>
            <a:stCxn id="3806" idx="2"/>
            <a:endCxn id="3802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2" name="Google Shape;3812;p194"/>
          <p:cNvCxnSpPr>
            <a:stCxn id="3813" idx="2"/>
            <a:endCxn id="3800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4" name="Google Shape;3814;p194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3" name="Google Shape;3813;p194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5" name="Google Shape;3815;p194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6" name="Google Shape;3816;p194"/>
          <p:cNvCxnSpPr>
            <a:stCxn id="3802" idx="3"/>
            <a:endCxn id="3815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7" name="Google Shape;3817;p194"/>
          <p:cNvCxnSpPr>
            <a:stCxn id="3818" idx="2"/>
            <a:endCxn id="3813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8" name="Google Shape;3818;p194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9" name="Google Shape;3819;p194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0" name="Google Shape;3820;p194"/>
          <p:cNvCxnSpPr>
            <a:stCxn id="3802" idx="2"/>
            <a:endCxn id="3819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1" name="Google Shape;3821;p194"/>
          <p:cNvCxnSpPr>
            <a:stCxn id="3819" idx="2"/>
            <a:endCxn id="3804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2" name="Google Shape;3822;p194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3" name="Google Shape;3823;p194"/>
          <p:cNvSpPr/>
          <p:nvPr/>
        </p:nvSpPr>
        <p:spPr>
          <a:xfrm>
            <a:off x="5179100" y="741950"/>
            <a:ext cx="10590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096;p229">
            <a:extLst>
              <a:ext uri="{FF2B5EF4-FFF2-40B4-BE49-F238E27FC236}">
                <a16:creationId xmlns:a16="http://schemas.microsoft.com/office/drawing/2014/main" id="{064C3EAA-7DE8-4532-8D5E-215094E3A00F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5102;p229">
            <a:extLst>
              <a:ext uri="{FF2B5EF4-FFF2-40B4-BE49-F238E27FC236}">
                <a16:creationId xmlns:a16="http://schemas.microsoft.com/office/drawing/2014/main" id="{F62E8E88-D26D-497A-A176-91B2748DCB5A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p19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9" name="Google Shape;3829;p19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0" name="Google Shape;3830;p195"/>
          <p:cNvSpPr/>
          <p:nvPr/>
        </p:nvSpPr>
        <p:spPr>
          <a:xfrm>
            <a:off x="5179100" y="741950"/>
            <a:ext cx="10590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135</a:t>
            </a:fld>
            <a:endParaRPr/>
          </a:p>
        </p:txBody>
      </p:sp>
      <p:pic>
        <p:nvPicPr>
          <p:cNvPr id="3832" name="Google Shape;3832;p1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33" name="Google Shape;3833;p195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4" name="Google Shape;3834;p195"/>
          <p:cNvCxnSpPr>
            <a:stCxn id="3833" idx="4"/>
            <a:endCxn id="383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5" name="Google Shape;3835;p195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7" name="Google Shape;3837;p195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8" name="Google Shape;3838;p195"/>
          <p:cNvCxnSpPr>
            <a:stCxn id="3837" idx="4"/>
            <a:endCxn id="383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9" name="Google Shape;3839;p195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0" name="Google Shape;3840;p195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1" name="Google Shape;3841;p195"/>
          <p:cNvCxnSpPr>
            <a:stCxn id="3839" idx="3"/>
            <a:endCxn id="384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3" name="Google Shape;3843;p195"/>
          <p:cNvCxnSpPr>
            <a:stCxn id="3840" idx="2"/>
            <a:endCxn id="383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4" name="Google Shape;3844;p195"/>
          <p:cNvCxnSpPr>
            <a:stCxn id="3839" idx="2"/>
            <a:endCxn id="383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5" name="Google Shape;3845;p195"/>
          <p:cNvCxnSpPr>
            <a:stCxn id="3846" idx="2"/>
            <a:endCxn id="383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7" name="Google Shape;3847;p195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6" name="Google Shape;3846;p195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8" name="Google Shape;3848;p195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9" name="Google Shape;3849;p195"/>
          <p:cNvCxnSpPr>
            <a:stCxn id="3835" idx="3"/>
            <a:endCxn id="384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0" name="Google Shape;3850;p195"/>
          <p:cNvCxnSpPr>
            <a:stCxn id="3851" idx="2"/>
            <a:endCxn id="384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1" name="Google Shape;3851;p195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2" name="Google Shape;3852;p195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3" name="Google Shape;3853;p195"/>
          <p:cNvCxnSpPr>
            <a:stCxn id="3835" idx="2"/>
            <a:endCxn id="385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4" name="Google Shape;3854;p195"/>
          <p:cNvCxnSpPr>
            <a:stCxn id="3852" idx="2"/>
            <a:endCxn id="383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5" name="Google Shape;3855;p195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56" name="Google Shape;3856;p195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3857" name="Google Shape;3857;p1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8" name="Google Shape;3858;p195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9" name="Google Shape;3859;p195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C0E3DBCD-147C-4C24-B609-14436792E4EE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B0BBEEB3-C9E6-4A5A-A10C-0E221E8AD6A7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9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19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6" name="Google Shape;3866;p196"/>
          <p:cNvSpPr/>
          <p:nvPr/>
        </p:nvSpPr>
        <p:spPr>
          <a:xfrm>
            <a:off x="5179100" y="741950"/>
            <a:ext cx="10590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1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136</a:t>
            </a:fld>
            <a:endParaRPr/>
          </a:p>
        </p:txBody>
      </p:sp>
      <p:pic>
        <p:nvPicPr>
          <p:cNvPr id="3868" name="Google Shape;3868;p19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69" name="Google Shape;3869;p196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0" name="Google Shape;3870;p196"/>
          <p:cNvCxnSpPr>
            <a:stCxn id="3869" idx="4"/>
            <a:endCxn id="3871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1" name="Google Shape;3871;p196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3" name="Google Shape;3873;p196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4" name="Google Shape;3874;p196"/>
          <p:cNvCxnSpPr>
            <a:stCxn id="3873" idx="4"/>
            <a:endCxn id="3875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5" name="Google Shape;3875;p196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6" name="Google Shape;3876;p196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7" name="Google Shape;3877;p196"/>
          <p:cNvCxnSpPr>
            <a:stCxn id="3875" idx="3"/>
            <a:endCxn id="3876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9" name="Google Shape;3879;p196"/>
          <p:cNvCxnSpPr>
            <a:stCxn id="3876" idx="2"/>
            <a:endCxn id="3871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0" name="Google Shape;3880;p196"/>
          <p:cNvCxnSpPr>
            <a:stCxn id="3875" idx="2"/>
            <a:endCxn id="3871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1" name="Google Shape;3881;p196"/>
          <p:cNvCxnSpPr>
            <a:stCxn id="3882" idx="2"/>
            <a:endCxn id="3869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3" name="Google Shape;3883;p196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2" name="Google Shape;3882;p196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4" name="Google Shape;3884;p196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5" name="Google Shape;3885;p196"/>
          <p:cNvCxnSpPr>
            <a:stCxn id="3871" idx="3"/>
            <a:endCxn id="3884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6" name="Google Shape;3886;p196"/>
          <p:cNvCxnSpPr>
            <a:stCxn id="3887" idx="2"/>
            <a:endCxn id="3882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7" name="Google Shape;3887;p196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8" name="Google Shape;3888;p196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9" name="Google Shape;3889;p196"/>
          <p:cNvCxnSpPr>
            <a:stCxn id="3871" idx="2"/>
            <a:endCxn id="3888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0" name="Google Shape;3890;p196"/>
          <p:cNvCxnSpPr>
            <a:stCxn id="3888" idx="2"/>
            <a:endCxn id="3873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1" name="Google Shape;3891;p196"/>
          <p:cNvCxnSpPr>
            <a:stCxn id="3866" idx="3"/>
            <a:endCxn id="3892" idx="1"/>
          </p:cNvCxnSpPr>
          <p:nvPr/>
        </p:nvCxnSpPr>
        <p:spPr>
          <a:xfrm rot="10800000" flipH="1">
            <a:off x="6238100" y="613700"/>
            <a:ext cx="2095200" cy="2397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893" name="Google Shape;3893;p196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94" name="Google Shape;3894;p196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3895" name="Google Shape;3895;p1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2" name="Google Shape;3892;p196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6" name="Google Shape;3896;p196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97" name="Google Shape;3897;p196"/>
          <p:cNvSpPr/>
          <p:nvPr/>
        </p:nvSpPr>
        <p:spPr>
          <a:xfrm>
            <a:off x="7372050" y="853400"/>
            <a:ext cx="1496700" cy="13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keep track of the count variable here...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9B1A9375-6636-4C60-9B45-51330C92DF13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792221C4-5F5C-45A8-82CC-2275BB3061A3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19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3" name="Google Shape;3903;p19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4" name="Google Shape;3904;p197"/>
          <p:cNvSpPr/>
          <p:nvPr/>
        </p:nvSpPr>
        <p:spPr>
          <a:xfrm>
            <a:off x="5179100" y="1156850"/>
            <a:ext cx="1895400" cy="259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5" name="Google Shape;3905;p1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137</a:t>
            </a:fld>
            <a:endParaRPr/>
          </a:p>
        </p:txBody>
      </p:sp>
      <p:pic>
        <p:nvPicPr>
          <p:cNvPr id="3906" name="Google Shape;3906;p19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07" name="Google Shape;3907;p197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8" name="Google Shape;3908;p197"/>
          <p:cNvCxnSpPr>
            <a:stCxn id="3907" idx="4"/>
            <a:endCxn id="3909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9" name="Google Shape;3909;p197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1" name="Google Shape;3911;p197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2" name="Google Shape;3912;p197"/>
          <p:cNvCxnSpPr>
            <a:stCxn id="3911" idx="4"/>
            <a:endCxn id="3913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3" name="Google Shape;3913;p197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4" name="Google Shape;3914;p197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5" name="Google Shape;3915;p197"/>
          <p:cNvCxnSpPr>
            <a:stCxn id="3913" idx="3"/>
            <a:endCxn id="3914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7" name="Google Shape;3917;p197"/>
          <p:cNvCxnSpPr>
            <a:stCxn id="3914" idx="2"/>
            <a:endCxn id="3909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8" name="Google Shape;3918;p197"/>
          <p:cNvCxnSpPr>
            <a:stCxn id="3913" idx="2"/>
            <a:endCxn id="3909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9" name="Google Shape;3919;p197"/>
          <p:cNvCxnSpPr>
            <a:stCxn id="3920" idx="2"/>
            <a:endCxn id="3907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1" name="Google Shape;3921;p197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0" name="Google Shape;3920;p197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2" name="Google Shape;3922;p197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3" name="Google Shape;3923;p197"/>
          <p:cNvCxnSpPr>
            <a:stCxn id="3909" idx="3"/>
            <a:endCxn id="3922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4" name="Google Shape;3924;p197"/>
          <p:cNvCxnSpPr>
            <a:stCxn id="3925" idx="2"/>
            <a:endCxn id="3920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5" name="Google Shape;3925;p197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6" name="Google Shape;3926;p197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7" name="Google Shape;3927;p197"/>
          <p:cNvCxnSpPr>
            <a:stCxn id="3909" idx="2"/>
            <a:endCxn id="3926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8" name="Google Shape;3928;p197"/>
          <p:cNvCxnSpPr>
            <a:stCxn id="3926" idx="2"/>
            <a:endCxn id="3911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929" name="Google Shape;3929;p197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3930" name="Google Shape;3930;p1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1" name="Google Shape;3931;p197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2" name="Google Shape;3932;p197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33" name="Google Shape;3933;p197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75CE2F72-100D-43FE-ABC8-0B59F6922F76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FF5738C3-9231-4D8F-826C-012857D0D1AA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19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19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0" name="Google Shape;3940;p198"/>
          <p:cNvSpPr/>
          <p:nvPr/>
        </p:nvSpPr>
        <p:spPr>
          <a:xfrm>
            <a:off x="5179100" y="1582225"/>
            <a:ext cx="34617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1" name="Google Shape;3941;p198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3942" name="Google Shape;3942;p1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3" name="Google Shape;3943;p198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4" name="Google Shape;3944;p198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45" name="Google Shape;3945;p1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138</a:t>
            </a:fld>
            <a:endParaRPr/>
          </a:p>
        </p:txBody>
      </p:sp>
      <p:pic>
        <p:nvPicPr>
          <p:cNvPr id="3946" name="Google Shape;3946;p19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198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8" name="Google Shape;3948;p198"/>
          <p:cNvCxnSpPr>
            <a:stCxn id="3947" idx="4"/>
            <a:endCxn id="3949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9" name="Google Shape;3949;p198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1" name="Google Shape;3951;p198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2" name="Google Shape;3952;p198"/>
          <p:cNvCxnSpPr>
            <a:stCxn id="3951" idx="4"/>
            <a:endCxn id="3953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3" name="Google Shape;3953;p198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4" name="Google Shape;3954;p198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5" name="Google Shape;3955;p198"/>
          <p:cNvCxnSpPr>
            <a:stCxn id="3953" idx="3"/>
            <a:endCxn id="3954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7" name="Google Shape;3957;p198"/>
          <p:cNvCxnSpPr>
            <a:stCxn id="3954" idx="2"/>
            <a:endCxn id="3949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8" name="Google Shape;3958;p198"/>
          <p:cNvCxnSpPr>
            <a:stCxn id="3953" idx="2"/>
            <a:endCxn id="3949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9" name="Google Shape;3959;p198"/>
          <p:cNvCxnSpPr>
            <a:stCxn id="3960" idx="2"/>
            <a:endCxn id="3947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1" name="Google Shape;3961;p198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0" name="Google Shape;3960;p198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2" name="Google Shape;3962;p198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3" name="Google Shape;3963;p198"/>
          <p:cNvCxnSpPr>
            <a:stCxn id="3949" idx="3"/>
            <a:endCxn id="3962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4" name="Google Shape;3964;p198"/>
          <p:cNvCxnSpPr>
            <a:stCxn id="3965" idx="2"/>
            <a:endCxn id="3960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5" name="Google Shape;3965;p198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6" name="Google Shape;3966;p198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7" name="Google Shape;3967;p198"/>
          <p:cNvCxnSpPr>
            <a:stCxn id="3949" idx="2"/>
            <a:endCxn id="3966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8" name="Google Shape;3968;p198"/>
          <p:cNvCxnSpPr>
            <a:stCxn id="3966" idx="2"/>
            <a:endCxn id="3951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9" name="Google Shape;3969;p198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DE8F9874-09DA-4153-822E-CBB21B9A6432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7C98C188-C90C-4DCA-8AED-30809FD99A71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19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19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6" name="Google Shape;3976;p199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7" name="Google Shape;3977;p199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3978" name="Google Shape;3978;p1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9" name="Google Shape;3979;p199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0" name="Google Shape;3980;p199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81" name="Google Shape;3981;p1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139</a:t>
            </a:fld>
            <a:endParaRPr/>
          </a:p>
        </p:txBody>
      </p:sp>
      <p:pic>
        <p:nvPicPr>
          <p:cNvPr id="3982" name="Google Shape;3982;p19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83" name="Google Shape;3983;p199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4" name="Google Shape;3984;p199"/>
          <p:cNvCxnSpPr>
            <a:stCxn id="3983" idx="4"/>
            <a:endCxn id="398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5" name="Google Shape;3985;p199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7" name="Google Shape;3987;p199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8" name="Google Shape;3988;p199"/>
          <p:cNvCxnSpPr>
            <a:stCxn id="3987" idx="4"/>
            <a:endCxn id="398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9" name="Google Shape;3989;p199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0" name="Google Shape;3990;p199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1" name="Google Shape;3991;p199"/>
          <p:cNvCxnSpPr>
            <a:stCxn id="3989" idx="3"/>
            <a:endCxn id="399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3" name="Google Shape;3993;p199"/>
          <p:cNvCxnSpPr>
            <a:stCxn id="3990" idx="2"/>
            <a:endCxn id="398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4" name="Google Shape;3994;p199"/>
          <p:cNvCxnSpPr>
            <a:stCxn id="3989" idx="2"/>
            <a:endCxn id="398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5" name="Google Shape;3995;p199"/>
          <p:cNvCxnSpPr>
            <a:stCxn id="3996" idx="2"/>
            <a:endCxn id="398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7" name="Google Shape;3997;p199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6" name="Google Shape;3996;p199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8" name="Google Shape;3998;p199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9" name="Google Shape;3999;p199"/>
          <p:cNvCxnSpPr>
            <a:stCxn id="3985" idx="3"/>
            <a:endCxn id="399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0" name="Google Shape;4000;p199"/>
          <p:cNvCxnSpPr>
            <a:stCxn id="4001" idx="2"/>
            <a:endCxn id="399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1" name="Google Shape;4001;p199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2" name="Google Shape;4002;p199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3" name="Google Shape;4003;p199"/>
          <p:cNvCxnSpPr>
            <a:stCxn id="3985" idx="2"/>
            <a:endCxn id="400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4" name="Google Shape;4004;p199"/>
          <p:cNvCxnSpPr>
            <a:stCxn id="4002" idx="2"/>
            <a:endCxn id="398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5" name="Google Shape;4005;p199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53E11A4A-FEF2-46D5-9407-6480DF37957F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25A82CD6-9F45-4D0D-AAF6-BEBA72A35A87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7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3" name="Google Shape;863;p74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65" name="Google Shape;865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74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867" name="Google Shape;867;p74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8" name="Google Shape;868;p74"/>
            <p:cNvCxnSpPr>
              <a:stCxn id="869" idx="2"/>
              <a:endCxn id="870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1" name="Google Shape;871;p74"/>
            <p:cNvCxnSpPr>
              <a:stCxn id="870" idx="4"/>
              <a:endCxn id="872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3" name="Google Shape;873;p74"/>
            <p:cNvCxnSpPr>
              <a:stCxn id="872" idx="2"/>
              <a:endCxn id="869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4" name="Google Shape;874;p74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74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0" name="Google Shape;870;p74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74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5" name="Google Shape;875;p74"/>
            <p:cNvCxnSpPr>
              <a:stCxn id="874" idx="2"/>
              <a:endCxn id="869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876" name="Google Shape;876;p74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7" name="Google Shape;877;p74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p74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not a string or an integer…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p20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20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2" name="Google Shape;4012;p200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3" name="Google Shape;4013;p200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014" name="Google Shape;4014;p2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5" name="Google Shape;4015;p200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6" name="Google Shape;4016;p200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7" name="Google Shape;4017;p2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140</a:t>
            </a:fld>
            <a:endParaRPr/>
          </a:p>
        </p:txBody>
      </p:sp>
      <p:pic>
        <p:nvPicPr>
          <p:cNvPr id="4018" name="Google Shape;4018;p20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19" name="Google Shape;4019;p200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0" name="Google Shape;4020;p200"/>
          <p:cNvCxnSpPr>
            <a:stCxn id="4019" idx="4"/>
            <a:endCxn id="4021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1" name="Google Shape;4021;p200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3" name="Google Shape;4023;p200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4" name="Google Shape;4024;p200"/>
          <p:cNvCxnSpPr>
            <a:stCxn id="4023" idx="4"/>
            <a:endCxn id="4025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5" name="Google Shape;4025;p200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6" name="Google Shape;4026;p200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7" name="Google Shape;4027;p200"/>
          <p:cNvCxnSpPr>
            <a:stCxn id="4025" idx="3"/>
            <a:endCxn id="4026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9" name="Google Shape;4029;p200"/>
          <p:cNvCxnSpPr>
            <a:stCxn id="4026" idx="2"/>
            <a:endCxn id="4021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0" name="Google Shape;4030;p200"/>
          <p:cNvCxnSpPr>
            <a:stCxn id="4025" idx="2"/>
            <a:endCxn id="4021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1" name="Google Shape;4031;p200"/>
          <p:cNvCxnSpPr>
            <a:stCxn id="4032" idx="2"/>
            <a:endCxn id="4019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3" name="Google Shape;4033;p200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2" name="Google Shape;4032;p200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4" name="Google Shape;4034;p200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5" name="Google Shape;4035;p200"/>
          <p:cNvCxnSpPr>
            <a:stCxn id="4021" idx="3"/>
            <a:endCxn id="4034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6" name="Google Shape;4036;p200"/>
          <p:cNvCxnSpPr>
            <a:stCxn id="4037" idx="2"/>
            <a:endCxn id="4032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7" name="Google Shape;4037;p200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8" name="Google Shape;4038;p200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9" name="Google Shape;4039;p200"/>
          <p:cNvCxnSpPr>
            <a:stCxn id="4021" idx="2"/>
            <a:endCxn id="4038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0" name="Google Shape;4040;p200"/>
          <p:cNvCxnSpPr>
            <a:stCxn id="4038" idx="2"/>
            <a:endCxn id="4023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1" name="Google Shape;4041;p200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2" name="Google Shape;4042;p200"/>
          <p:cNvSpPr txBox="1"/>
          <p:nvPr/>
        </p:nvSpPr>
        <p:spPr>
          <a:xfrm>
            <a:off x="7946425" y="18442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CAB71344-D49A-4A24-9628-F87280E06A96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AB93AE7C-3535-4614-A19A-045C651AACBE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20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20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9" name="Google Shape;4049;p201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0" name="Google Shape;4050;p201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051" name="Google Shape;4051;p2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2" name="Google Shape;4052;p201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3" name="Google Shape;4053;p201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54" name="Google Shape;4054;p2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141</a:t>
            </a:fld>
            <a:endParaRPr/>
          </a:p>
        </p:txBody>
      </p:sp>
      <p:pic>
        <p:nvPicPr>
          <p:cNvPr id="4055" name="Google Shape;4055;p20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56" name="Google Shape;4056;p201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7" name="Google Shape;4057;p201"/>
          <p:cNvCxnSpPr>
            <a:stCxn id="4056" idx="4"/>
            <a:endCxn id="405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8" name="Google Shape;4058;p201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0" name="Google Shape;4060;p201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1" name="Google Shape;4061;p201"/>
          <p:cNvCxnSpPr>
            <a:stCxn id="4060" idx="4"/>
            <a:endCxn id="406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2" name="Google Shape;4062;p201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3" name="Google Shape;4063;p201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4" name="Google Shape;4064;p201"/>
          <p:cNvCxnSpPr>
            <a:stCxn id="4062" idx="3"/>
            <a:endCxn id="406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Google Shape;4066;p201"/>
          <p:cNvCxnSpPr>
            <a:stCxn id="4063" idx="2"/>
            <a:endCxn id="405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7" name="Google Shape;4067;p201"/>
          <p:cNvCxnSpPr>
            <a:stCxn id="4062" idx="2"/>
            <a:endCxn id="405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8" name="Google Shape;4068;p201"/>
          <p:cNvCxnSpPr>
            <a:stCxn id="4069" idx="2"/>
            <a:endCxn id="405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0" name="Google Shape;4070;p201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9" name="Google Shape;4069;p201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1" name="Google Shape;4071;p201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2" name="Google Shape;4072;p201"/>
          <p:cNvCxnSpPr>
            <a:stCxn id="4058" idx="3"/>
            <a:endCxn id="407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3" name="Google Shape;4073;p201"/>
          <p:cNvCxnSpPr>
            <a:stCxn id="4074" idx="2"/>
            <a:endCxn id="406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4" name="Google Shape;4074;p201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5" name="Google Shape;4075;p201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6" name="Google Shape;4076;p201"/>
          <p:cNvCxnSpPr>
            <a:stCxn id="4058" idx="2"/>
            <a:endCxn id="407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7" name="Google Shape;4077;p201"/>
          <p:cNvCxnSpPr>
            <a:stCxn id="4075" idx="2"/>
            <a:endCxn id="406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8" name="Google Shape;4078;p201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35B7BC85-25C6-45AB-A012-1CF0D4B01B4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C76E30E7-C2DB-4BF3-81F4-553E890F282E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20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4" name="Google Shape;4084;p20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5" name="Google Shape;4085;p202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202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087" name="Google Shape;4087;p2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8" name="Google Shape;4088;p202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9" name="Google Shape;4089;p202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0" name="Google Shape;4090;p2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142</a:t>
            </a:fld>
            <a:endParaRPr/>
          </a:p>
        </p:txBody>
      </p:sp>
      <p:pic>
        <p:nvPicPr>
          <p:cNvPr id="4091" name="Google Shape;4091;p20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92" name="Google Shape;4092;p202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3" name="Google Shape;4093;p202"/>
          <p:cNvCxnSpPr>
            <a:stCxn id="4092" idx="4"/>
            <a:endCxn id="4094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4" name="Google Shape;4094;p202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6" name="Google Shape;4096;p202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7" name="Google Shape;4097;p202"/>
          <p:cNvCxnSpPr>
            <a:stCxn id="4096" idx="4"/>
            <a:endCxn id="4098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8" name="Google Shape;4098;p202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9" name="Google Shape;4099;p202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0" name="Google Shape;4100;p202"/>
          <p:cNvCxnSpPr>
            <a:stCxn id="4098" idx="3"/>
            <a:endCxn id="4099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2" name="Google Shape;4102;p202"/>
          <p:cNvCxnSpPr>
            <a:stCxn id="4099" idx="2"/>
            <a:endCxn id="4094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3" name="Google Shape;4103;p202"/>
          <p:cNvCxnSpPr>
            <a:stCxn id="4098" idx="2"/>
            <a:endCxn id="4094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4" name="Google Shape;4104;p202"/>
          <p:cNvCxnSpPr>
            <a:stCxn id="4105" idx="2"/>
            <a:endCxn id="4092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6" name="Google Shape;4106;p202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5" name="Google Shape;4105;p202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7" name="Google Shape;4107;p202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8" name="Google Shape;4108;p202"/>
          <p:cNvCxnSpPr>
            <a:stCxn id="4094" idx="3"/>
            <a:endCxn id="4107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9" name="Google Shape;4109;p202"/>
          <p:cNvCxnSpPr>
            <a:stCxn id="4110" idx="2"/>
            <a:endCxn id="4105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0" name="Google Shape;4110;p202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1" name="Google Shape;4111;p202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2" name="Google Shape;4112;p202"/>
          <p:cNvCxnSpPr>
            <a:stCxn id="4094" idx="2"/>
            <a:endCxn id="4111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3" name="Google Shape;4113;p202"/>
          <p:cNvCxnSpPr>
            <a:stCxn id="4111" idx="2"/>
            <a:endCxn id="4096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4" name="Google Shape;4114;p202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5" name="Google Shape;4115;p202"/>
          <p:cNvCxnSpPr>
            <a:stCxn id="4085" idx="3"/>
            <a:endCxn id="4088" idx="1"/>
          </p:cNvCxnSpPr>
          <p:nvPr/>
        </p:nvCxnSpPr>
        <p:spPr>
          <a:xfrm rot="10800000" flipH="1">
            <a:off x="7555100" y="613675"/>
            <a:ext cx="778200" cy="1918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C4EBCF8F-BD13-4048-B0F3-B325C1FEBD37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26C30DD7-062A-43D5-9B1C-80698BE9799D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2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143</a:t>
            </a:fld>
            <a:endParaRPr/>
          </a:p>
        </p:txBody>
      </p:sp>
      <p:pic>
        <p:nvPicPr>
          <p:cNvPr id="4121" name="Google Shape;4121;p20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22" name="Google Shape;4122;p203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3" name="Google Shape;4123;p203"/>
          <p:cNvCxnSpPr>
            <a:stCxn id="4122" idx="4"/>
            <a:endCxn id="4124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4" name="Google Shape;4124;p203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6" name="Google Shape;4126;p203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7" name="Google Shape;4127;p203"/>
          <p:cNvCxnSpPr>
            <a:stCxn id="4126" idx="4"/>
            <a:endCxn id="4128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8" name="Google Shape;4128;p203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9" name="Google Shape;4129;p203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0" name="Google Shape;4130;p203"/>
          <p:cNvCxnSpPr>
            <a:stCxn id="4128" idx="3"/>
            <a:endCxn id="4129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2" name="Google Shape;4132;p203"/>
          <p:cNvCxnSpPr>
            <a:stCxn id="4129" idx="2"/>
            <a:endCxn id="4124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3" name="Google Shape;4133;p203"/>
          <p:cNvCxnSpPr>
            <a:stCxn id="4128" idx="2"/>
            <a:endCxn id="4124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4" name="Google Shape;4134;p203"/>
          <p:cNvCxnSpPr>
            <a:stCxn id="4135" idx="2"/>
            <a:endCxn id="4122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6" name="Google Shape;4136;p203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5" name="Google Shape;4135;p203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7" name="Google Shape;4137;p203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8" name="Google Shape;4138;p203"/>
          <p:cNvCxnSpPr>
            <a:stCxn id="4124" idx="3"/>
            <a:endCxn id="4137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9" name="Google Shape;4139;p203"/>
          <p:cNvCxnSpPr>
            <a:stCxn id="4140" idx="2"/>
            <a:endCxn id="4135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0" name="Google Shape;4140;p203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1" name="Google Shape;4141;p203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2" name="Google Shape;4142;p203"/>
          <p:cNvCxnSpPr>
            <a:stCxn id="4124" idx="2"/>
            <a:endCxn id="4141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3" name="Google Shape;4143;p203"/>
          <p:cNvCxnSpPr>
            <a:stCxn id="4141" idx="2"/>
            <a:endCxn id="4126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4" name="Google Shape;4144;p203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5" name="Google Shape;4145;p20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20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7" name="Google Shape;4147;p203"/>
          <p:cNvSpPr/>
          <p:nvPr/>
        </p:nvSpPr>
        <p:spPr>
          <a:xfrm>
            <a:off x="5636300" y="2837000"/>
            <a:ext cx="31557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8" name="Google Shape;4148;p203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149" name="Google Shape;4149;p2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0" name="Google Shape;4150;p203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1" name="Google Shape;4151;p203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C21D709D-B2A3-4E11-9466-062471FBD099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42A05F4C-DBB1-45FA-9565-E41D796EE81C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6" name="Google Shape;4156;p20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57" name="Google Shape;4157;p20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8" name="Google Shape;4158;p20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9" name="Google Shape;4159;p204"/>
          <p:cNvSpPr/>
          <p:nvPr/>
        </p:nvSpPr>
        <p:spPr>
          <a:xfrm>
            <a:off x="5636300" y="2837000"/>
            <a:ext cx="31557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0" name="Google Shape;4160;p204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161" name="Google Shape;4161;p2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2" name="Google Shape;4162;p204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3" name="Google Shape;4163;p204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64" name="Google Shape;4164;p2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144</a:t>
            </a:fld>
            <a:endParaRPr/>
          </a:p>
        </p:txBody>
      </p:sp>
      <p:pic>
        <p:nvPicPr>
          <p:cNvPr id="4165" name="Google Shape;4165;p20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66" name="Google Shape;4166;p204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7" name="Google Shape;4167;p204"/>
          <p:cNvCxnSpPr>
            <a:stCxn id="4166" idx="4"/>
            <a:endCxn id="416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8" name="Google Shape;4168;p204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0" name="Google Shape;4170;p204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1" name="Google Shape;4171;p204"/>
          <p:cNvCxnSpPr>
            <a:stCxn id="4170" idx="4"/>
            <a:endCxn id="417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2" name="Google Shape;4172;p204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3" name="Google Shape;4173;p204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4" name="Google Shape;4174;p204"/>
          <p:cNvCxnSpPr>
            <a:stCxn id="4172" idx="3"/>
            <a:endCxn id="417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6" name="Google Shape;4176;p204"/>
          <p:cNvCxnSpPr>
            <a:stCxn id="4173" idx="2"/>
            <a:endCxn id="416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7" name="Google Shape;4177;p204"/>
          <p:cNvCxnSpPr>
            <a:stCxn id="4172" idx="2"/>
            <a:endCxn id="416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8" name="Google Shape;4178;p204"/>
          <p:cNvCxnSpPr>
            <a:stCxn id="4179" idx="2"/>
            <a:endCxn id="416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0" name="Google Shape;4180;p204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9" name="Google Shape;4179;p204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1" name="Google Shape;4181;p204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2" name="Google Shape;4182;p204"/>
          <p:cNvCxnSpPr>
            <a:stCxn id="4168" idx="3"/>
            <a:endCxn id="418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3" name="Google Shape;4183;p204"/>
          <p:cNvCxnSpPr>
            <a:stCxn id="4184" idx="2"/>
            <a:endCxn id="417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4" name="Google Shape;4184;p204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5" name="Google Shape;4185;p204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6" name="Google Shape;4186;p204"/>
          <p:cNvCxnSpPr>
            <a:stCxn id="4168" idx="2"/>
            <a:endCxn id="418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7" name="Google Shape;4187;p204"/>
          <p:cNvCxnSpPr>
            <a:stCxn id="4185" idx="2"/>
            <a:endCxn id="417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8" name="Google Shape;4188;p204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9" name="Google Shape;4189;p204"/>
          <p:cNvSpPr/>
          <p:nvPr/>
        </p:nvSpPr>
        <p:spPr>
          <a:xfrm>
            <a:off x="6037225" y="3140375"/>
            <a:ext cx="2818200" cy="102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we're using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 to both display text and wait for the user to press [ENTER]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9BD3AF6B-F130-42DA-A043-7BD55FF30F37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F9665E14-2981-4E2C-AC58-A99591960705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20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20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6" name="Google Shape;4196;p205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7" name="Google Shape;4197;p205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198" name="Google Shape;4198;p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9" name="Google Shape;4199;p205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0" name="Google Shape;4200;p205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01" name="Google Shape;4201;p2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145</a:t>
            </a:fld>
            <a:endParaRPr/>
          </a:p>
        </p:txBody>
      </p:sp>
      <p:pic>
        <p:nvPicPr>
          <p:cNvPr id="4202" name="Google Shape;4202;p20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03" name="Google Shape;4203;p205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4" name="Google Shape;4204;p205"/>
          <p:cNvCxnSpPr>
            <a:stCxn id="4203" idx="4"/>
            <a:endCxn id="420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5" name="Google Shape;4205;p205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7" name="Google Shape;4207;p205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8" name="Google Shape;4208;p205"/>
          <p:cNvCxnSpPr>
            <a:stCxn id="4207" idx="4"/>
            <a:endCxn id="420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9" name="Google Shape;4209;p205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0" name="Google Shape;4210;p205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1" name="Google Shape;4211;p205"/>
          <p:cNvCxnSpPr>
            <a:stCxn id="4209" idx="3"/>
            <a:endCxn id="421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3" name="Google Shape;4213;p205"/>
          <p:cNvCxnSpPr>
            <a:stCxn id="4210" idx="2"/>
            <a:endCxn id="420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4" name="Google Shape;4214;p205"/>
          <p:cNvCxnSpPr>
            <a:stCxn id="4209" idx="2"/>
            <a:endCxn id="420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5" name="Google Shape;4215;p205"/>
          <p:cNvCxnSpPr>
            <a:stCxn id="4216" idx="2"/>
            <a:endCxn id="420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7" name="Google Shape;4217;p205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6" name="Google Shape;4216;p205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8" name="Google Shape;4218;p205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9" name="Google Shape;4219;p205"/>
          <p:cNvCxnSpPr>
            <a:stCxn id="4205" idx="3"/>
            <a:endCxn id="421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0" name="Google Shape;4220;p205"/>
          <p:cNvCxnSpPr>
            <a:stCxn id="4221" idx="2"/>
            <a:endCxn id="421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1" name="Google Shape;4221;p205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2" name="Google Shape;4222;p205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3" name="Google Shape;4223;p205"/>
          <p:cNvCxnSpPr>
            <a:stCxn id="4205" idx="2"/>
            <a:endCxn id="422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4" name="Google Shape;4224;p205"/>
          <p:cNvCxnSpPr>
            <a:stCxn id="4222" idx="2"/>
            <a:endCxn id="420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5" name="Google Shape;4225;p205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6" name="Google Shape;4226;p205"/>
          <p:cNvCxnSpPr>
            <a:stCxn id="4199" idx="1"/>
            <a:endCxn id="4196" idx="0"/>
          </p:cNvCxnSpPr>
          <p:nvPr/>
        </p:nvCxnSpPr>
        <p:spPr>
          <a:xfrm flipH="1">
            <a:off x="6433650" y="61367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6075376C-2381-421A-9984-890EED4DC37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0310183C-E175-4B7E-B414-346DDF2E88B9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20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20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3" name="Google Shape;4233;p206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4" name="Google Shape;4234;p206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235" name="Google Shape;4235;p2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6" name="Google Shape;4236;p206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7" name="Google Shape;4237;p206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38" name="Google Shape;4238;p206"/>
          <p:cNvCxnSpPr>
            <a:stCxn id="4236" idx="1"/>
            <a:endCxn id="4233" idx="0"/>
          </p:cNvCxnSpPr>
          <p:nvPr/>
        </p:nvCxnSpPr>
        <p:spPr>
          <a:xfrm flipH="1">
            <a:off x="6433650" y="61367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239" name="Google Shape;4239;p2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146</a:t>
            </a:fld>
            <a:endParaRPr/>
          </a:p>
        </p:txBody>
      </p:sp>
      <p:pic>
        <p:nvPicPr>
          <p:cNvPr id="4240" name="Google Shape;4240;p20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1" name="Google Shape;4241;p206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2" name="Google Shape;4242;p206"/>
          <p:cNvCxnSpPr>
            <a:stCxn id="4241" idx="4"/>
            <a:endCxn id="4243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3" name="Google Shape;4243;p206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5" name="Google Shape;4245;p206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6" name="Google Shape;4246;p206"/>
          <p:cNvCxnSpPr>
            <a:stCxn id="4245" idx="4"/>
            <a:endCxn id="4247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7" name="Google Shape;4247;p206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8" name="Google Shape;4248;p206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9" name="Google Shape;4249;p206"/>
          <p:cNvCxnSpPr>
            <a:stCxn id="4247" idx="3"/>
            <a:endCxn id="4248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1" name="Google Shape;4251;p206"/>
          <p:cNvCxnSpPr>
            <a:stCxn id="4248" idx="2"/>
            <a:endCxn id="4243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2" name="Google Shape;4252;p206"/>
          <p:cNvCxnSpPr>
            <a:stCxn id="4247" idx="2"/>
            <a:endCxn id="4243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3" name="Google Shape;4253;p206"/>
          <p:cNvCxnSpPr>
            <a:stCxn id="4254" idx="2"/>
            <a:endCxn id="4241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5" name="Google Shape;4255;p206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4" name="Google Shape;4254;p206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6" name="Google Shape;4256;p206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7" name="Google Shape;4257;p206"/>
          <p:cNvCxnSpPr>
            <a:stCxn id="4243" idx="3"/>
            <a:endCxn id="4256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8" name="Google Shape;4258;p206"/>
          <p:cNvCxnSpPr>
            <a:stCxn id="4259" idx="2"/>
            <a:endCxn id="4254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9" name="Google Shape;4259;p206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0" name="Google Shape;4260;p206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61" name="Google Shape;4261;p206"/>
          <p:cNvCxnSpPr>
            <a:stCxn id="4243" idx="2"/>
            <a:endCxn id="4260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2" name="Google Shape;4262;p206"/>
          <p:cNvCxnSpPr>
            <a:stCxn id="4260" idx="2"/>
            <a:endCxn id="4245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3" name="Google Shape;4263;p206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4" name="Google Shape;4264;p206"/>
          <p:cNvSpPr txBox="1"/>
          <p:nvPr/>
        </p:nvSpPr>
        <p:spPr>
          <a:xfrm>
            <a:off x="7230800" y="299792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7B7AF761-129D-4130-8AC7-E1A0EDB3C859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EC59B7B4-31A2-4A6A-8938-6077F613A959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20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20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71" name="Google Shape;4271;p207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272" name="Google Shape;4272;p2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3" name="Google Shape;4273;p207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4" name="Google Shape;4274;p207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75" name="Google Shape;4275;p2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147</a:t>
            </a:fld>
            <a:endParaRPr/>
          </a:p>
        </p:txBody>
      </p:sp>
      <p:pic>
        <p:nvPicPr>
          <p:cNvPr id="4276" name="Google Shape;4276;p20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7" name="Google Shape;4277;p207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8" name="Google Shape;4278;p207"/>
          <p:cNvCxnSpPr>
            <a:stCxn id="4277" idx="4"/>
            <a:endCxn id="4279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9" name="Google Shape;4279;p207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1" name="Google Shape;4281;p207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2" name="Google Shape;4282;p207"/>
          <p:cNvCxnSpPr>
            <a:stCxn id="4281" idx="4"/>
            <a:endCxn id="4283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3" name="Google Shape;4283;p207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4" name="Google Shape;4284;p207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5" name="Google Shape;4285;p207"/>
          <p:cNvCxnSpPr>
            <a:stCxn id="4283" idx="3"/>
            <a:endCxn id="4284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7" name="Google Shape;4287;p207"/>
          <p:cNvCxnSpPr>
            <a:stCxn id="4284" idx="2"/>
            <a:endCxn id="4279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8" name="Google Shape;4288;p207"/>
          <p:cNvCxnSpPr>
            <a:stCxn id="4283" idx="2"/>
            <a:endCxn id="4279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9" name="Google Shape;4289;p207"/>
          <p:cNvCxnSpPr>
            <a:stCxn id="4290" idx="2"/>
            <a:endCxn id="4277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1" name="Google Shape;4291;p207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0" name="Google Shape;4290;p207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2" name="Google Shape;4292;p207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3" name="Google Shape;4293;p207"/>
          <p:cNvCxnSpPr>
            <a:stCxn id="4279" idx="3"/>
            <a:endCxn id="4292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4" name="Google Shape;4294;p207"/>
          <p:cNvCxnSpPr>
            <a:stCxn id="4295" idx="2"/>
            <a:endCxn id="4290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5" name="Google Shape;4295;p207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6" name="Google Shape;4296;p207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7" name="Google Shape;4297;p207"/>
          <p:cNvCxnSpPr>
            <a:stCxn id="4279" idx="2"/>
            <a:endCxn id="4296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8" name="Google Shape;4298;p207"/>
          <p:cNvCxnSpPr>
            <a:stCxn id="4296" idx="2"/>
            <a:endCxn id="4281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9" name="Google Shape;4299;p207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00" name="Google Shape;4300;p207"/>
          <p:cNvCxnSpPr>
            <a:stCxn id="4299" idx="1"/>
            <a:endCxn id="4301" idx="1"/>
          </p:cNvCxnSpPr>
          <p:nvPr/>
        </p:nvCxnSpPr>
        <p:spPr>
          <a:xfrm rot="10800000">
            <a:off x="5103725" y="2094525"/>
            <a:ext cx="457200" cy="1676400"/>
          </a:xfrm>
          <a:prstGeom prst="bentConnector3">
            <a:avLst>
              <a:gd name="adj1" fmla="val 206135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2" name="Google Shape;4302;p207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1" name="Google Shape;4301;p207"/>
          <p:cNvSpPr txBox="1"/>
          <p:nvPr/>
        </p:nvSpPr>
        <p:spPr>
          <a:xfrm>
            <a:off x="5103725" y="20450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AB973823-2468-4F0F-8C0F-CE01C6CCDCDB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8AFE705A-4660-4EA8-85E2-A60E58DE277C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p20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8" name="Google Shape;4308;p20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309" name="Google Shape;4309;p208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310" name="Google Shape;4310;p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1" name="Google Shape;4311;p208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2" name="Google Shape;4312;p208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13" name="Google Shape;4313;p20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148</a:t>
            </a:fld>
            <a:endParaRPr/>
          </a:p>
        </p:txBody>
      </p:sp>
      <p:pic>
        <p:nvPicPr>
          <p:cNvPr id="4314" name="Google Shape;4314;p20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5" name="Google Shape;4315;p208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6" name="Google Shape;4316;p208"/>
          <p:cNvCxnSpPr>
            <a:stCxn id="4315" idx="4"/>
            <a:endCxn id="4317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17" name="Google Shape;4317;p208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9" name="Google Shape;4319;p208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0" name="Google Shape;4320;p208"/>
          <p:cNvCxnSpPr>
            <a:stCxn id="4319" idx="4"/>
            <a:endCxn id="4321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1" name="Google Shape;4321;p208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2" name="Google Shape;4322;p208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3" name="Google Shape;4323;p208"/>
          <p:cNvCxnSpPr>
            <a:stCxn id="4321" idx="3"/>
            <a:endCxn id="4322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5" name="Google Shape;4325;p208"/>
          <p:cNvCxnSpPr>
            <a:stCxn id="4322" idx="2"/>
            <a:endCxn id="4317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6" name="Google Shape;4326;p208"/>
          <p:cNvCxnSpPr>
            <a:stCxn id="4321" idx="2"/>
            <a:endCxn id="4317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7" name="Google Shape;4327;p208"/>
          <p:cNvCxnSpPr>
            <a:stCxn id="4328" idx="2"/>
            <a:endCxn id="4315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9" name="Google Shape;4329;p208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8" name="Google Shape;4328;p208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0" name="Google Shape;4330;p208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1" name="Google Shape;4331;p208"/>
          <p:cNvCxnSpPr>
            <a:stCxn id="4317" idx="3"/>
            <a:endCxn id="4330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2" name="Google Shape;4332;p208"/>
          <p:cNvCxnSpPr>
            <a:stCxn id="4333" idx="2"/>
            <a:endCxn id="4328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3" name="Google Shape;4333;p208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4" name="Google Shape;4334;p208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5" name="Google Shape;4335;p208"/>
          <p:cNvCxnSpPr>
            <a:stCxn id="4317" idx="2"/>
            <a:endCxn id="4334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6" name="Google Shape;4336;p208"/>
          <p:cNvCxnSpPr>
            <a:stCxn id="4334" idx="2"/>
            <a:endCxn id="4319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7" name="Google Shape;4337;p208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8" name="Google Shape;4338;p208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867443A4-8F80-4948-BC12-669A2C4171D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BA77C683-00EB-4E57-80B8-F3899F3E4973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20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20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345" name="Google Shape;4345;p209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346" name="Google Shape;4346;p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7" name="Google Shape;4347;p209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8" name="Google Shape;4348;p209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49" name="Google Shape;4349;p209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20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149</a:t>
            </a:fld>
            <a:endParaRPr/>
          </a:p>
        </p:txBody>
      </p:sp>
      <p:pic>
        <p:nvPicPr>
          <p:cNvPr id="4351" name="Google Shape;4351;p20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52" name="Google Shape;4352;p209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3" name="Google Shape;4353;p209"/>
          <p:cNvCxnSpPr>
            <a:stCxn id="4352" idx="4"/>
            <a:endCxn id="4354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4" name="Google Shape;4354;p209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6" name="Google Shape;4356;p209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7" name="Google Shape;4357;p209"/>
          <p:cNvCxnSpPr>
            <a:stCxn id="4356" idx="4"/>
            <a:endCxn id="4358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8" name="Google Shape;4358;p209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9" name="Google Shape;4359;p209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0" name="Google Shape;4360;p209"/>
          <p:cNvCxnSpPr>
            <a:stCxn id="4358" idx="3"/>
            <a:endCxn id="4359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2" name="Google Shape;4362;p209"/>
          <p:cNvCxnSpPr>
            <a:stCxn id="4359" idx="2"/>
            <a:endCxn id="4354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3" name="Google Shape;4363;p209"/>
          <p:cNvCxnSpPr>
            <a:stCxn id="4358" idx="2"/>
            <a:endCxn id="4354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4" name="Google Shape;4364;p209"/>
          <p:cNvCxnSpPr>
            <a:stCxn id="4365" idx="2"/>
            <a:endCxn id="4352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6" name="Google Shape;4366;p209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5" name="Google Shape;4365;p209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7" name="Google Shape;4367;p209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8" name="Google Shape;4368;p209"/>
          <p:cNvCxnSpPr>
            <a:stCxn id="4354" idx="3"/>
            <a:endCxn id="4367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9" name="Google Shape;4369;p209"/>
          <p:cNvCxnSpPr>
            <a:stCxn id="4370" idx="2"/>
            <a:endCxn id="4365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70" name="Google Shape;4370;p209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1" name="Google Shape;4371;p209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72" name="Google Shape;4372;p209"/>
          <p:cNvCxnSpPr>
            <a:stCxn id="4354" idx="2"/>
            <a:endCxn id="4371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3" name="Google Shape;4373;p209"/>
          <p:cNvCxnSpPr>
            <a:stCxn id="4371" idx="2"/>
            <a:endCxn id="4356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74" name="Google Shape;4374;p209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5" name="Google Shape;4375;p209"/>
          <p:cNvSpPr txBox="1"/>
          <p:nvPr/>
        </p:nvSpPr>
        <p:spPr>
          <a:xfrm>
            <a:off x="7946425" y="18442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1836B0BC-BCBA-400B-A6F1-019952D9A256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7484EE91-0D28-482F-B197-9831D566AD0F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5" name="Google Shape;885;p75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87" name="Google Shape;887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75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889" name="Google Shape;889;p75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0" name="Google Shape;890;p75"/>
            <p:cNvCxnSpPr>
              <a:stCxn id="891" idx="2"/>
              <a:endCxn id="892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893;p75"/>
            <p:cNvCxnSpPr>
              <a:stCxn id="892" idx="4"/>
              <a:endCxn id="894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75"/>
            <p:cNvCxnSpPr>
              <a:stCxn id="894" idx="2"/>
              <a:endCxn id="891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6" name="Google Shape;896;p75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75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75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75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7" name="Google Shape;897;p75"/>
            <p:cNvCxnSpPr>
              <a:stCxn id="896" idx="2"/>
              <a:endCxn id="891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898" name="Google Shape;898;p75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9" name="Google Shape;899;p75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5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only take the values of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21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21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382" name="Google Shape;4382;p210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383" name="Google Shape;4383;p2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Google Shape;4384;p210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5" name="Google Shape;4385;p210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86" name="Google Shape;4386;p21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150</a:t>
            </a:fld>
            <a:endParaRPr/>
          </a:p>
        </p:txBody>
      </p:sp>
      <p:pic>
        <p:nvPicPr>
          <p:cNvPr id="4387" name="Google Shape;4387;p21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88" name="Google Shape;4388;p210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9" name="Google Shape;4389;p210"/>
          <p:cNvCxnSpPr>
            <a:stCxn id="4388" idx="4"/>
            <a:endCxn id="4390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0" name="Google Shape;4390;p210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2" name="Google Shape;4392;p210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3" name="Google Shape;4393;p210"/>
          <p:cNvCxnSpPr>
            <a:stCxn id="4392" idx="4"/>
            <a:endCxn id="4394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4" name="Google Shape;4394;p210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5" name="Google Shape;4395;p210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6" name="Google Shape;4396;p210"/>
          <p:cNvCxnSpPr>
            <a:stCxn id="4394" idx="3"/>
            <a:endCxn id="4395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8" name="Google Shape;4398;p210"/>
          <p:cNvCxnSpPr>
            <a:stCxn id="4395" idx="2"/>
            <a:endCxn id="4390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9" name="Google Shape;4399;p210"/>
          <p:cNvCxnSpPr>
            <a:stCxn id="4394" idx="2"/>
            <a:endCxn id="4390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0" name="Google Shape;4400;p210"/>
          <p:cNvCxnSpPr>
            <a:stCxn id="4401" idx="2"/>
            <a:endCxn id="4388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2" name="Google Shape;4402;p210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1" name="Google Shape;4401;p210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3" name="Google Shape;4403;p210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4" name="Google Shape;4404;p210"/>
          <p:cNvCxnSpPr>
            <a:stCxn id="4390" idx="3"/>
            <a:endCxn id="4403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5" name="Google Shape;4405;p210"/>
          <p:cNvCxnSpPr>
            <a:stCxn id="4406" idx="2"/>
            <a:endCxn id="4401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6" name="Google Shape;4406;p210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7" name="Google Shape;4407;p210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8" name="Google Shape;4408;p210"/>
          <p:cNvCxnSpPr>
            <a:stCxn id="4390" idx="2"/>
            <a:endCxn id="4407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Google Shape;4409;p210"/>
          <p:cNvCxnSpPr>
            <a:stCxn id="4407" idx="2"/>
            <a:endCxn id="4392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0" name="Google Shape;4410;p210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1" name="Google Shape;4411;p210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665492BA-BB1A-4840-9756-637F9F3581A7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50BECB47-6BA3-4CC8-BBA8-77AF65A50F72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p21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21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18" name="Google Shape;4418;p211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419" name="Google Shape;4419;p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0" name="Google Shape;4420;p211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1" name="Google Shape;4421;p211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22" name="Google Shape;4422;p211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2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151</a:t>
            </a:fld>
            <a:endParaRPr/>
          </a:p>
        </p:txBody>
      </p:sp>
      <p:pic>
        <p:nvPicPr>
          <p:cNvPr id="4424" name="Google Shape;4424;p21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25" name="Google Shape;4425;p211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26" name="Google Shape;4426;p211"/>
          <p:cNvCxnSpPr>
            <a:stCxn id="4425" idx="4"/>
            <a:endCxn id="4427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7" name="Google Shape;4427;p211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9" name="Google Shape;4429;p211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0" name="Google Shape;4430;p211"/>
          <p:cNvCxnSpPr>
            <a:stCxn id="4429" idx="4"/>
            <a:endCxn id="4431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1" name="Google Shape;4431;p211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2" name="Google Shape;4432;p211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3" name="Google Shape;4433;p211"/>
          <p:cNvCxnSpPr>
            <a:stCxn id="4431" idx="3"/>
            <a:endCxn id="4432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5" name="Google Shape;4435;p211"/>
          <p:cNvCxnSpPr>
            <a:stCxn id="4432" idx="2"/>
            <a:endCxn id="4427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6" name="Google Shape;4436;p211"/>
          <p:cNvCxnSpPr>
            <a:stCxn id="4431" idx="2"/>
            <a:endCxn id="4427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7" name="Google Shape;4437;p211"/>
          <p:cNvCxnSpPr>
            <a:stCxn id="4438" idx="2"/>
            <a:endCxn id="4425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9" name="Google Shape;4439;p211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8" name="Google Shape;4438;p211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0" name="Google Shape;4440;p211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1" name="Google Shape;4441;p211"/>
          <p:cNvCxnSpPr>
            <a:stCxn id="4427" idx="3"/>
            <a:endCxn id="4440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2" name="Google Shape;4442;p211"/>
          <p:cNvCxnSpPr>
            <a:stCxn id="4443" idx="2"/>
            <a:endCxn id="4438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3" name="Google Shape;4443;p211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4" name="Google Shape;4444;p211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5" name="Google Shape;4445;p211"/>
          <p:cNvCxnSpPr>
            <a:stCxn id="4427" idx="2"/>
            <a:endCxn id="4444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6" name="Google Shape;4446;p211"/>
          <p:cNvCxnSpPr>
            <a:stCxn id="4444" idx="2"/>
            <a:endCxn id="4429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7" name="Google Shape;4447;p211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8" name="Google Shape;4448;p211"/>
          <p:cNvCxnSpPr/>
          <p:nvPr/>
        </p:nvCxnSpPr>
        <p:spPr>
          <a:xfrm rot="10800000" flipH="1">
            <a:off x="7555100" y="613675"/>
            <a:ext cx="778200" cy="1918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4CCFDE29-0C2B-497E-BBC6-9AE1AE2F35E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6B89DC89-6C2E-470C-806F-92A8418A7126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p21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4" name="Google Shape;4454;p21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55" name="Google Shape;4455;p212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456" name="Google Shape;4456;p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7" name="Google Shape;4457;p212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8" name="Google Shape;4458;p212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59" name="Google Shape;4459;p2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152</a:t>
            </a:fld>
            <a:endParaRPr/>
          </a:p>
        </p:txBody>
      </p:sp>
      <p:pic>
        <p:nvPicPr>
          <p:cNvPr id="4460" name="Google Shape;4460;p2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61" name="Google Shape;4461;p212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2" name="Google Shape;4462;p212"/>
          <p:cNvCxnSpPr>
            <a:stCxn id="4461" idx="4"/>
            <a:endCxn id="4463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3" name="Google Shape;4463;p212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5" name="Google Shape;4465;p212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6" name="Google Shape;4466;p212"/>
          <p:cNvCxnSpPr>
            <a:stCxn id="4465" idx="4"/>
            <a:endCxn id="4467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7" name="Google Shape;4467;p212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8" name="Google Shape;4468;p212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9" name="Google Shape;4469;p212"/>
          <p:cNvCxnSpPr>
            <a:stCxn id="4467" idx="3"/>
            <a:endCxn id="4468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1" name="Google Shape;4471;p212"/>
          <p:cNvCxnSpPr>
            <a:stCxn id="4468" idx="2"/>
            <a:endCxn id="4463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2" name="Google Shape;4472;p212"/>
          <p:cNvCxnSpPr>
            <a:stCxn id="4467" idx="2"/>
            <a:endCxn id="4463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3" name="Google Shape;4473;p212"/>
          <p:cNvCxnSpPr>
            <a:stCxn id="4474" idx="2"/>
            <a:endCxn id="4461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5" name="Google Shape;4475;p212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4" name="Google Shape;4474;p212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6" name="Google Shape;4476;p212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7" name="Google Shape;4477;p212"/>
          <p:cNvCxnSpPr>
            <a:stCxn id="4463" idx="3"/>
            <a:endCxn id="4476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8" name="Google Shape;4478;p212"/>
          <p:cNvCxnSpPr>
            <a:stCxn id="4479" idx="2"/>
            <a:endCxn id="4474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9" name="Google Shape;4479;p212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0" name="Google Shape;4480;p212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1" name="Google Shape;4481;p212"/>
          <p:cNvCxnSpPr>
            <a:stCxn id="4463" idx="2"/>
            <a:endCxn id="4480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2" name="Google Shape;4482;p212"/>
          <p:cNvCxnSpPr>
            <a:stCxn id="4480" idx="2"/>
            <a:endCxn id="4465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3" name="Google Shape;4483;p212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4" name="Google Shape;4484;p212"/>
          <p:cNvSpPr/>
          <p:nvPr/>
        </p:nvSpPr>
        <p:spPr>
          <a:xfrm>
            <a:off x="5636300" y="2837000"/>
            <a:ext cx="31557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CDF2588C-AC75-4A81-B652-C83138D1FCB2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40019A31-EFDE-4EB1-9D82-F50DA436642D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p21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0" name="Google Shape;4490;p21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91" name="Google Shape;4491;p213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492" name="Google Shape;4492;p2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3" name="Google Shape;4493;p213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4" name="Google Shape;4494;p213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95" name="Google Shape;4495;p21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153</a:t>
            </a:fld>
            <a:endParaRPr/>
          </a:p>
        </p:txBody>
      </p:sp>
      <p:pic>
        <p:nvPicPr>
          <p:cNvPr id="4496" name="Google Shape;4496;p21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97" name="Google Shape;4497;p213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8" name="Google Shape;4498;p213"/>
          <p:cNvCxnSpPr>
            <a:stCxn id="4497" idx="4"/>
            <a:endCxn id="4499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9" name="Google Shape;4499;p213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1" name="Google Shape;4501;p213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2" name="Google Shape;4502;p213"/>
          <p:cNvCxnSpPr>
            <a:stCxn id="4501" idx="4"/>
            <a:endCxn id="4503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3" name="Google Shape;4503;p213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4" name="Google Shape;4504;p213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5" name="Google Shape;4505;p213"/>
          <p:cNvCxnSpPr>
            <a:stCxn id="4503" idx="3"/>
            <a:endCxn id="4504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7" name="Google Shape;4507;p213"/>
          <p:cNvCxnSpPr>
            <a:stCxn id="4504" idx="2"/>
            <a:endCxn id="4499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8" name="Google Shape;4508;p213"/>
          <p:cNvCxnSpPr>
            <a:stCxn id="4503" idx="2"/>
            <a:endCxn id="4499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" name="Google Shape;4509;p213"/>
          <p:cNvCxnSpPr>
            <a:stCxn id="4510" idx="2"/>
            <a:endCxn id="4497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1" name="Google Shape;4511;p213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0" name="Google Shape;4510;p213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2" name="Google Shape;4512;p213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13" name="Google Shape;4513;p213"/>
          <p:cNvCxnSpPr>
            <a:stCxn id="4499" idx="3"/>
            <a:endCxn id="4512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4" name="Google Shape;4514;p213"/>
          <p:cNvCxnSpPr>
            <a:stCxn id="4515" idx="2"/>
            <a:endCxn id="4510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5" name="Google Shape;4515;p213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6" name="Google Shape;4516;p213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17" name="Google Shape;4517;p213"/>
          <p:cNvCxnSpPr>
            <a:stCxn id="4499" idx="2"/>
            <a:endCxn id="4516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8" name="Google Shape;4518;p213"/>
          <p:cNvCxnSpPr>
            <a:stCxn id="4516" idx="2"/>
            <a:endCxn id="4501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9" name="Google Shape;4519;p213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0" name="Google Shape;4520;p213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21" name="Google Shape;4521;p213"/>
          <p:cNvCxnSpPr>
            <a:endCxn id="4520" idx="0"/>
          </p:cNvCxnSpPr>
          <p:nvPr/>
        </p:nvCxnSpPr>
        <p:spPr>
          <a:xfrm flipH="1">
            <a:off x="6433550" y="61372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FE649F10-9E2C-4E40-B605-ADBAC241635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D544A4A4-043C-4DD8-BDDB-17FDAF53C755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21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21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528" name="Google Shape;4528;p214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529" name="Google Shape;4529;p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214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1" name="Google Shape;4531;p214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32" name="Google Shape;4532;p214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33" name="Google Shape;4533;p214"/>
          <p:cNvCxnSpPr>
            <a:endCxn id="4532" idx="0"/>
          </p:cNvCxnSpPr>
          <p:nvPr/>
        </p:nvCxnSpPr>
        <p:spPr>
          <a:xfrm flipH="1">
            <a:off x="6433550" y="61372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34" name="Google Shape;4534;p2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154</a:t>
            </a:fld>
            <a:endParaRPr/>
          </a:p>
        </p:txBody>
      </p:sp>
      <p:pic>
        <p:nvPicPr>
          <p:cNvPr id="4535" name="Google Shape;4535;p21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36" name="Google Shape;4536;p214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7" name="Google Shape;4537;p214"/>
          <p:cNvCxnSpPr>
            <a:stCxn id="4536" idx="4"/>
            <a:endCxn id="453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8" name="Google Shape;4538;p214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0" name="Google Shape;4540;p214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1" name="Google Shape;4541;p214"/>
          <p:cNvCxnSpPr>
            <a:stCxn id="4540" idx="4"/>
            <a:endCxn id="454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2" name="Google Shape;4542;p214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3" name="Google Shape;4543;p214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4" name="Google Shape;4544;p214"/>
          <p:cNvCxnSpPr>
            <a:stCxn id="4542" idx="3"/>
            <a:endCxn id="454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6" name="Google Shape;4546;p214"/>
          <p:cNvCxnSpPr>
            <a:stCxn id="4543" idx="2"/>
            <a:endCxn id="453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7" name="Google Shape;4547;p214"/>
          <p:cNvCxnSpPr>
            <a:stCxn id="4542" idx="2"/>
            <a:endCxn id="453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8" name="Google Shape;4548;p214"/>
          <p:cNvCxnSpPr>
            <a:stCxn id="4549" idx="2"/>
            <a:endCxn id="453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0" name="Google Shape;4550;p214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9" name="Google Shape;4549;p214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1" name="Google Shape;4551;p214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2" name="Google Shape;4552;p214"/>
          <p:cNvCxnSpPr>
            <a:stCxn id="4538" idx="3"/>
            <a:endCxn id="455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3" name="Google Shape;4553;p214"/>
          <p:cNvCxnSpPr>
            <a:stCxn id="4554" idx="2"/>
            <a:endCxn id="454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4" name="Google Shape;4554;p214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5" name="Google Shape;4555;p214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6" name="Google Shape;4556;p214"/>
          <p:cNvCxnSpPr>
            <a:stCxn id="4538" idx="2"/>
            <a:endCxn id="455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7" name="Google Shape;4557;p214"/>
          <p:cNvCxnSpPr>
            <a:stCxn id="4555" idx="2"/>
            <a:endCxn id="454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8" name="Google Shape;4558;p214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9" name="Google Shape;4559;p214"/>
          <p:cNvSpPr txBox="1"/>
          <p:nvPr/>
        </p:nvSpPr>
        <p:spPr>
          <a:xfrm>
            <a:off x="7230800" y="2997925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4FF9570F-DDE4-4F48-8896-97A12E4F4FDC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EB909CDB-22CB-452F-81A8-65BAB2BBB935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p21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5" name="Google Shape;4565;p21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6" name="Google Shape;4566;p215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67" name="Google Shape;4567;p215"/>
          <p:cNvCxnSpPr>
            <a:stCxn id="4566" idx="1"/>
            <a:endCxn id="4568" idx="1"/>
          </p:cNvCxnSpPr>
          <p:nvPr/>
        </p:nvCxnSpPr>
        <p:spPr>
          <a:xfrm rot="10800000">
            <a:off x="5103725" y="2094525"/>
            <a:ext cx="457200" cy="1676400"/>
          </a:xfrm>
          <a:prstGeom prst="bentConnector3">
            <a:avLst>
              <a:gd name="adj1" fmla="val 21002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8" name="Google Shape;4568;p215"/>
          <p:cNvSpPr txBox="1"/>
          <p:nvPr/>
        </p:nvSpPr>
        <p:spPr>
          <a:xfrm>
            <a:off x="5103725" y="20450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9" name="Google Shape;4569;p21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155</a:t>
            </a:fld>
            <a:endParaRPr/>
          </a:p>
        </p:txBody>
      </p:sp>
      <p:pic>
        <p:nvPicPr>
          <p:cNvPr id="4570" name="Google Shape;4570;p21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71" name="Google Shape;4571;p215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2" name="Google Shape;4572;p215"/>
          <p:cNvCxnSpPr>
            <a:stCxn id="4571" idx="4"/>
            <a:endCxn id="4573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3" name="Google Shape;4573;p215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5" name="Google Shape;4575;p215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6" name="Google Shape;4576;p215"/>
          <p:cNvCxnSpPr>
            <a:stCxn id="4575" idx="4"/>
            <a:endCxn id="4577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7" name="Google Shape;4577;p215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8" name="Google Shape;4578;p215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9" name="Google Shape;4579;p215"/>
          <p:cNvCxnSpPr>
            <a:stCxn id="4577" idx="3"/>
            <a:endCxn id="4578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1" name="Google Shape;4581;p215"/>
          <p:cNvCxnSpPr>
            <a:stCxn id="4578" idx="2"/>
            <a:endCxn id="4573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2" name="Google Shape;4582;p215"/>
          <p:cNvCxnSpPr>
            <a:stCxn id="4577" idx="2"/>
            <a:endCxn id="4573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3" name="Google Shape;4583;p215"/>
          <p:cNvCxnSpPr>
            <a:stCxn id="4584" idx="2"/>
            <a:endCxn id="4571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5" name="Google Shape;4585;p215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4" name="Google Shape;4584;p215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6" name="Google Shape;4586;p215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7" name="Google Shape;4587;p215"/>
          <p:cNvCxnSpPr>
            <a:stCxn id="4573" idx="3"/>
            <a:endCxn id="4586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8" name="Google Shape;4588;p215"/>
          <p:cNvCxnSpPr>
            <a:stCxn id="4589" idx="2"/>
            <a:endCxn id="4584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9" name="Google Shape;4589;p215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0" name="Google Shape;4590;p215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1" name="Google Shape;4591;p215"/>
          <p:cNvCxnSpPr>
            <a:stCxn id="4573" idx="2"/>
            <a:endCxn id="4590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2" name="Google Shape;4592;p215"/>
          <p:cNvCxnSpPr>
            <a:stCxn id="4590" idx="2"/>
            <a:endCxn id="4575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3" name="Google Shape;4593;p215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94" name="Google Shape;4594;p215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595" name="Google Shape;4595;p2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6" name="Google Shape;4596;p215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7" name="Google Shape;4597;p215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D2664C56-7473-4FEC-9DD0-AD7EA858EEBA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89AA2658-CF76-4B3B-8227-DCB7CF0713D5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21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21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604" name="Google Shape;4604;p216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605" name="Google Shape;4605;p2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6" name="Google Shape;4606;p216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7" name="Google Shape;4607;p216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08" name="Google Shape;4608;p21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156</a:t>
            </a:fld>
            <a:endParaRPr/>
          </a:p>
        </p:txBody>
      </p:sp>
      <p:pic>
        <p:nvPicPr>
          <p:cNvPr id="4609" name="Google Shape;4609;p21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10" name="Google Shape;4610;p216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1" name="Google Shape;4611;p216"/>
          <p:cNvCxnSpPr>
            <a:stCxn id="4610" idx="4"/>
            <a:endCxn id="4612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2" name="Google Shape;4612;p216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4" name="Google Shape;4614;p216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5" name="Google Shape;4615;p216"/>
          <p:cNvCxnSpPr>
            <a:stCxn id="4614" idx="4"/>
            <a:endCxn id="4616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6" name="Google Shape;4616;p216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7" name="Google Shape;4617;p216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8" name="Google Shape;4618;p216"/>
          <p:cNvCxnSpPr>
            <a:stCxn id="4616" idx="3"/>
            <a:endCxn id="4617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0" name="Google Shape;4620;p216"/>
          <p:cNvCxnSpPr>
            <a:stCxn id="4617" idx="2"/>
            <a:endCxn id="4612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1" name="Google Shape;4621;p216"/>
          <p:cNvCxnSpPr>
            <a:stCxn id="4616" idx="2"/>
            <a:endCxn id="4612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2" name="Google Shape;4622;p216"/>
          <p:cNvCxnSpPr>
            <a:stCxn id="4623" idx="2"/>
            <a:endCxn id="4610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4" name="Google Shape;4624;p216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3" name="Google Shape;4623;p216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5" name="Google Shape;4625;p216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26" name="Google Shape;4626;p216"/>
          <p:cNvCxnSpPr>
            <a:stCxn id="4612" idx="3"/>
            <a:endCxn id="4625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7" name="Google Shape;4627;p216"/>
          <p:cNvCxnSpPr>
            <a:stCxn id="4628" idx="2"/>
            <a:endCxn id="4623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8" name="Google Shape;4628;p216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9" name="Google Shape;4629;p216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0" name="Google Shape;4630;p216"/>
          <p:cNvCxnSpPr>
            <a:stCxn id="4612" idx="2"/>
            <a:endCxn id="4629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1" name="Google Shape;4631;p216"/>
          <p:cNvCxnSpPr>
            <a:stCxn id="4629" idx="2"/>
            <a:endCxn id="4614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2" name="Google Shape;4632;p216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3" name="Google Shape;4633;p216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5EB1937A-D234-4730-878C-04FAC0BE7D83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95F63FB1-176D-437B-8AC7-3A64CF7FD1EE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" name="Google Shape;4638;p21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21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640" name="Google Shape;4640;p217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641" name="Google Shape;4641;p2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2" name="Google Shape;4642;p217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3" name="Google Shape;4643;p217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44" name="Google Shape;4644;p217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21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157</a:t>
            </a:fld>
            <a:endParaRPr/>
          </a:p>
        </p:txBody>
      </p:sp>
      <p:pic>
        <p:nvPicPr>
          <p:cNvPr id="4646" name="Google Shape;4646;p21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47" name="Google Shape;4647;p217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48" name="Google Shape;4648;p217"/>
          <p:cNvCxnSpPr>
            <a:stCxn id="4647" idx="4"/>
            <a:endCxn id="4649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49" name="Google Shape;4649;p217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1" name="Google Shape;4651;p217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2" name="Google Shape;4652;p217"/>
          <p:cNvCxnSpPr>
            <a:stCxn id="4651" idx="4"/>
            <a:endCxn id="4653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3" name="Google Shape;4653;p217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4" name="Google Shape;4654;p217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5" name="Google Shape;4655;p217"/>
          <p:cNvCxnSpPr>
            <a:stCxn id="4653" idx="3"/>
            <a:endCxn id="4654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7" name="Google Shape;4657;p217"/>
          <p:cNvCxnSpPr>
            <a:stCxn id="4654" idx="2"/>
            <a:endCxn id="4649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8" name="Google Shape;4658;p217"/>
          <p:cNvCxnSpPr>
            <a:stCxn id="4653" idx="2"/>
            <a:endCxn id="4649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9" name="Google Shape;4659;p217"/>
          <p:cNvCxnSpPr>
            <a:stCxn id="4660" idx="2"/>
            <a:endCxn id="4647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1" name="Google Shape;4661;p217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0" name="Google Shape;4660;p217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2" name="Google Shape;4662;p217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3" name="Google Shape;4663;p217"/>
          <p:cNvCxnSpPr>
            <a:stCxn id="4649" idx="3"/>
            <a:endCxn id="4662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4" name="Google Shape;4664;p217"/>
          <p:cNvCxnSpPr>
            <a:stCxn id="4665" idx="2"/>
            <a:endCxn id="4660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5" name="Google Shape;4665;p217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6" name="Google Shape;4666;p217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7" name="Google Shape;4667;p217"/>
          <p:cNvCxnSpPr>
            <a:stCxn id="4649" idx="2"/>
            <a:endCxn id="4666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8" name="Google Shape;4668;p217"/>
          <p:cNvCxnSpPr>
            <a:stCxn id="4666" idx="2"/>
            <a:endCxn id="4651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9" name="Google Shape;4669;p217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0" name="Google Shape;4670;p217"/>
          <p:cNvSpPr txBox="1"/>
          <p:nvPr/>
        </p:nvSpPr>
        <p:spPr>
          <a:xfrm>
            <a:off x="7946425" y="18442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59E5B401-5573-4E9A-BA20-7F783EA59289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48CA573B-2FC6-4F91-B0DE-9D07FFC93510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21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21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677" name="Google Shape;4677;p218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678" name="Google Shape;4678;p2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9" name="Google Shape;4679;p218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0" name="Google Shape;4680;p218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81" name="Google Shape;4681;p21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158</a:t>
            </a:fld>
            <a:endParaRPr/>
          </a:p>
        </p:txBody>
      </p:sp>
      <p:pic>
        <p:nvPicPr>
          <p:cNvPr id="4682" name="Google Shape;4682;p21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83" name="Google Shape;4683;p218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4" name="Google Shape;4684;p218"/>
          <p:cNvCxnSpPr>
            <a:stCxn id="4683" idx="4"/>
            <a:endCxn id="468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5" name="Google Shape;4685;p218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7" name="Google Shape;4687;p218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8" name="Google Shape;4688;p218"/>
          <p:cNvCxnSpPr>
            <a:stCxn id="4687" idx="4"/>
            <a:endCxn id="468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9" name="Google Shape;4689;p218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0" name="Google Shape;4690;p218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1" name="Google Shape;4691;p218"/>
          <p:cNvCxnSpPr>
            <a:stCxn id="4689" idx="3"/>
            <a:endCxn id="469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3" name="Google Shape;4693;p218"/>
          <p:cNvCxnSpPr>
            <a:stCxn id="4690" idx="2"/>
            <a:endCxn id="468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4" name="Google Shape;4694;p218"/>
          <p:cNvCxnSpPr>
            <a:stCxn id="4689" idx="2"/>
            <a:endCxn id="468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5" name="Google Shape;4695;p218"/>
          <p:cNvCxnSpPr>
            <a:stCxn id="4696" idx="2"/>
            <a:endCxn id="468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7" name="Google Shape;4697;p218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6" name="Google Shape;4696;p218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8" name="Google Shape;4698;p218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9" name="Google Shape;4699;p218"/>
          <p:cNvCxnSpPr>
            <a:stCxn id="4685" idx="3"/>
            <a:endCxn id="469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0" name="Google Shape;4700;p218"/>
          <p:cNvCxnSpPr>
            <a:stCxn id="4701" idx="2"/>
            <a:endCxn id="469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1" name="Google Shape;4701;p218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2" name="Google Shape;4702;p218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03" name="Google Shape;4703;p218"/>
          <p:cNvCxnSpPr>
            <a:stCxn id="4685" idx="2"/>
            <a:endCxn id="470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4" name="Google Shape;4704;p218"/>
          <p:cNvCxnSpPr>
            <a:stCxn id="4702" idx="2"/>
            <a:endCxn id="468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5" name="Google Shape;4705;p218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6" name="Google Shape;4706;p218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42057F4A-0F46-4253-9B95-BE5C00853EE4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8D52A983-7318-48D6-B0EA-928B360EE6DF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p21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21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13" name="Google Shape;4713;p219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714" name="Google Shape;4714;p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5" name="Google Shape;4715;p219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6" name="Google Shape;4716;p219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17" name="Google Shape;4717;p219"/>
          <p:cNvSpPr/>
          <p:nvPr/>
        </p:nvSpPr>
        <p:spPr>
          <a:xfrm>
            <a:off x="5636300" y="2420425"/>
            <a:ext cx="19188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21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159</a:t>
            </a:fld>
            <a:endParaRPr/>
          </a:p>
        </p:txBody>
      </p:sp>
      <p:pic>
        <p:nvPicPr>
          <p:cNvPr id="4719" name="Google Shape;4719;p21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20" name="Google Shape;4720;p219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1" name="Google Shape;4721;p219"/>
          <p:cNvCxnSpPr>
            <a:stCxn id="4720" idx="4"/>
            <a:endCxn id="4722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2" name="Google Shape;4722;p219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4" name="Google Shape;4724;p219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5" name="Google Shape;4725;p219"/>
          <p:cNvCxnSpPr>
            <a:stCxn id="4724" idx="4"/>
            <a:endCxn id="4726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6" name="Google Shape;4726;p219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7" name="Google Shape;4727;p219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8" name="Google Shape;4728;p219"/>
          <p:cNvCxnSpPr>
            <a:stCxn id="4726" idx="3"/>
            <a:endCxn id="4727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0" name="Google Shape;4730;p219"/>
          <p:cNvCxnSpPr>
            <a:stCxn id="4727" idx="2"/>
            <a:endCxn id="4722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1" name="Google Shape;4731;p219"/>
          <p:cNvCxnSpPr>
            <a:stCxn id="4726" idx="2"/>
            <a:endCxn id="4722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2" name="Google Shape;4732;p219"/>
          <p:cNvCxnSpPr>
            <a:stCxn id="4733" idx="2"/>
            <a:endCxn id="4720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34" name="Google Shape;4734;p219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3" name="Google Shape;4733;p219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5" name="Google Shape;4735;p219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6" name="Google Shape;4736;p219"/>
          <p:cNvCxnSpPr>
            <a:stCxn id="4722" idx="3"/>
            <a:endCxn id="4735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7" name="Google Shape;4737;p219"/>
          <p:cNvCxnSpPr>
            <a:stCxn id="4738" idx="2"/>
            <a:endCxn id="4733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38" name="Google Shape;4738;p219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9" name="Google Shape;4739;p219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40" name="Google Shape;4740;p219"/>
          <p:cNvCxnSpPr>
            <a:stCxn id="4722" idx="2"/>
            <a:endCxn id="4739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1" name="Google Shape;4741;p219"/>
          <p:cNvCxnSpPr>
            <a:stCxn id="4739" idx="2"/>
            <a:endCxn id="4724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2" name="Google Shape;4742;p219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43" name="Google Shape;4743;p219"/>
          <p:cNvCxnSpPr/>
          <p:nvPr/>
        </p:nvCxnSpPr>
        <p:spPr>
          <a:xfrm rot="10800000" flipH="1">
            <a:off x="7555100" y="613675"/>
            <a:ext cx="778200" cy="1918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0AA94C0B-F4F0-4BF9-8730-193C319C0B2E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159D6987-ACC1-42E8-8F06-9FF83B4A3AD4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7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7" name="Google Shape;907;p76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09" name="Google Shape;909;p7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910;p76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911" name="Google Shape;911;p76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2" name="Google Shape;912;p76"/>
            <p:cNvCxnSpPr>
              <a:stCxn id="913" idx="2"/>
              <a:endCxn id="91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5" name="Google Shape;915;p76"/>
            <p:cNvCxnSpPr>
              <a:stCxn id="914" idx="4"/>
              <a:endCxn id="91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7" name="Google Shape;917;p76"/>
            <p:cNvCxnSpPr>
              <a:stCxn id="916" idx="2"/>
              <a:endCxn id="91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8" name="Google Shape;918;p76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76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76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76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9" name="Google Shape;919;p76"/>
            <p:cNvCxnSpPr>
              <a:stCxn id="918" idx="2"/>
              <a:endCxn id="91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20" name="Google Shape;920;p76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1" name="Google Shape;921;p76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6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only take the values of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Google Shape;4748;p22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9" name="Google Shape;4749;p22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50" name="Google Shape;4750;p220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751" name="Google Shape;4751;p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2" name="Google Shape;4752;p220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3" name="Google Shape;4753;p220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54" name="Google Shape;4754;p22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160</a:t>
            </a:fld>
            <a:endParaRPr/>
          </a:p>
        </p:txBody>
      </p:sp>
      <p:pic>
        <p:nvPicPr>
          <p:cNvPr id="4755" name="Google Shape;4755;p22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56" name="Google Shape;4756;p220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7" name="Google Shape;4757;p220"/>
          <p:cNvCxnSpPr>
            <a:stCxn id="4756" idx="4"/>
            <a:endCxn id="475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8" name="Google Shape;4758;p220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0" name="Google Shape;4760;p220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1" name="Google Shape;4761;p220"/>
          <p:cNvCxnSpPr>
            <a:stCxn id="4760" idx="4"/>
            <a:endCxn id="476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2" name="Google Shape;4762;p220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3" name="Google Shape;4763;p220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4" name="Google Shape;4764;p220"/>
          <p:cNvCxnSpPr>
            <a:stCxn id="4762" idx="3"/>
            <a:endCxn id="476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6" name="Google Shape;4766;p220"/>
          <p:cNvCxnSpPr>
            <a:stCxn id="4763" idx="2"/>
            <a:endCxn id="475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7" name="Google Shape;4767;p220"/>
          <p:cNvCxnSpPr>
            <a:stCxn id="4762" idx="2"/>
            <a:endCxn id="475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8" name="Google Shape;4768;p220"/>
          <p:cNvCxnSpPr>
            <a:stCxn id="4769" idx="2"/>
            <a:endCxn id="475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0" name="Google Shape;4770;p220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9" name="Google Shape;4769;p220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1" name="Google Shape;4771;p220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2" name="Google Shape;4772;p220"/>
          <p:cNvCxnSpPr>
            <a:stCxn id="4758" idx="3"/>
            <a:endCxn id="477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3" name="Google Shape;4773;p220"/>
          <p:cNvCxnSpPr>
            <a:stCxn id="4774" idx="2"/>
            <a:endCxn id="476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4" name="Google Shape;4774;p220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5" name="Google Shape;4775;p220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6" name="Google Shape;4776;p220"/>
          <p:cNvCxnSpPr>
            <a:stCxn id="4758" idx="2"/>
            <a:endCxn id="477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7" name="Google Shape;4777;p220"/>
          <p:cNvCxnSpPr>
            <a:stCxn id="4775" idx="2"/>
            <a:endCxn id="476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8" name="Google Shape;4778;p220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9" name="Google Shape;4779;p220"/>
          <p:cNvSpPr/>
          <p:nvPr/>
        </p:nvSpPr>
        <p:spPr>
          <a:xfrm>
            <a:off x="5636300" y="2837000"/>
            <a:ext cx="31557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85729FAC-BD23-4DA1-B96D-B85F248A1AD8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4574CF71-2D5F-4FBE-AC5F-A0F2F6985291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p22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5" name="Google Shape;4785;p22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86" name="Google Shape;4786;p221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787" name="Google Shape;4787;p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8" name="Google Shape;4788;p221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9" name="Google Shape;4789;p221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90" name="Google Shape;4790;p22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161</a:t>
            </a:fld>
            <a:endParaRPr/>
          </a:p>
        </p:txBody>
      </p:sp>
      <p:pic>
        <p:nvPicPr>
          <p:cNvPr id="4791" name="Google Shape;4791;p22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92" name="Google Shape;4792;p221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3" name="Google Shape;4793;p221"/>
          <p:cNvCxnSpPr>
            <a:stCxn id="4792" idx="4"/>
            <a:endCxn id="4794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4" name="Google Shape;4794;p221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6" name="Google Shape;4796;p221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7" name="Google Shape;4797;p221"/>
          <p:cNvCxnSpPr>
            <a:stCxn id="4796" idx="4"/>
            <a:endCxn id="4798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8" name="Google Shape;4798;p221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9" name="Google Shape;4799;p221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0" name="Google Shape;4800;p221"/>
          <p:cNvCxnSpPr>
            <a:stCxn id="4798" idx="3"/>
            <a:endCxn id="4799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2" name="Google Shape;4802;p221"/>
          <p:cNvCxnSpPr>
            <a:stCxn id="4799" idx="2"/>
            <a:endCxn id="4794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3" name="Google Shape;4803;p221"/>
          <p:cNvCxnSpPr>
            <a:stCxn id="4798" idx="2"/>
            <a:endCxn id="4794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4" name="Google Shape;4804;p221"/>
          <p:cNvCxnSpPr>
            <a:stCxn id="4805" idx="2"/>
            <a:endCxn id="4792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6" name="Google Shape;4806;p221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5" name="Google Shape;4805;p221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7" name="Google Shape;4807;p221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8" name="Google Shape;4808;p221"/>
          <p:cNvCxnSpPr>
            <a:stCxn id="4794" idx="3"/>
            <a:endCxn id="4807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9" name="Google Shape;4809;p221"/>
          <p:cNvCxnSpPr>
            <a:stCxn id="4810" idx="2"/>
            <a:endCxn id="4805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0" name="Google Shape;4810;p221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1" name="Google Shape;4811;p221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2" name="Google Shape;4812;p221"/>
          <p:cNvCxnSpPr>
            <a:stCxn id="4794" idx="2"/>
            <a:endCxn id="4811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" name="Google Shape;4813;p221"/>
          <p:cNvCxnSpPr>
            <a:stCxn id="4811" idx="2"/>
            <a:endCxn id="4796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4" name="Google Shape;4814;p221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5" name="Google Shape;4815;p221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6" name="Google Shape;4816;p221"/>
          <p:cNvCxnSpPr>
            <a:endCxn id="4815" idx="0"/>
          </p:cNvCxnSpPr>
          <p:nvPr/>
        </p:nvCxnSpPr>
        <p:spPr>
          <a:xfrm flipH="1">
            <a:off x="6433550" y="61372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B77ACA6D-84B6-42F7-907F-8F1213754991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2BD7EFBF-1E37-4305-8AE2-E79A883B4600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22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2" name="Google Shape;4822;p22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23" name="Google Shape;4823;p222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824" name="Google Shape;4824;p2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5" name="Google Shape;4825;p222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6" name="Google Shape;4826;p222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27" name="Google Shape;4827;p222"/>
          <p:cNvSpPr/>
          <p:nvPr/>
        </p:nvSpPr>
        <p:spPr>
          <a:xfrm>
            <a:off x="5636300" y="3252225"/>
            <a:ext cx="15945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28" name="Google Shape;4828;p222"/>
          <p:cNvCxnSpPr>
            <a:endCxn id="4827" idx="0"/>
          </p:cNvCxnSpPr>
          <p:nvPr/>
        </p:nvCxnSpPr>
        <p:spPr>
          <a:xfrm flipH="1">
            <a:off x="6433550" y="613725"/>
            <a:ext cx="1899600" cy="26385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829" name="Google Shape;4829;p22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162</a:t>
            </a:fld>
            <a:endParaRPr/>
          </a:p>
        </p:txBody>
      </p:sp>
      <p:pic>
        <p:nvPicPr>
          <p:cNvPr id="4830" name="Google Shape;4830;p22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31" name="Google Shape;4831;p222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2" name="Google Shape;4832;p222"/>
          <p:cNvCxnSpPr>
            <a:stCxn id="4831" idx="4"/>
            <a:endCxn id="4833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3" name="Google Shape;4833;p222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5" name="Google Shape;4835;p222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6" name="Google Shape;4836;p222"/>
          <p:cNvCxnSpPr>
            <a:stCxn id="4835" idx="4"/>
            <a:endCxn id="4837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7" name="Google Shape;4837;p222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8" name="Google Shape;4838;p222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9" name="Google Shape;4839;p222"/>
          <p:cNvCxnSpPr>
            <a:stCxn id="4837" idx="3"/>
            <a:endCxn id="4838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1" name="Google Shape;4841;p222"/>
          <p:cNvCxnSpPr>
            <a:stCxn id="4838" idx="2"/>
            <a:endCxn id="4833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2" name="Google Shape;4842;p222"/>
          <p:cNvCxnSpPr>
            <a:stCxn id="4837" idx="2"/>
            <a:endCxn id="4833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3" name="Google Shape;4843;p222"/>
          <p:cNvCxnSpPr>
            <a:stCxn id="4844" idx="2"/>
            <a:endCxn id="4831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5" name="Google Shape;4845;p222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4" name="Google Shape;4844;p222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6" name="Google Shape;4846;p222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7" name="Google Shape;4847;p222"/>
          <p:cNvCxnSpPr>
            <a:stCxn id="4833" idx="3"/>
            <a:endCxn id="4846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8" name="Google Shape;4848;p222"/>
          <p:cNvCxnSpPr>
            <a:stCxn id="4849" idx="2"/>
            <a:endCxn id="4844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9" name="Google Shape;4849;p222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0" name="Google Shape;4850;p222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51" name="Google Shape;4851;p222"/>
          <p:cNvCxnSpPr>
            <a:stCxn id="4833" idx="2"/>
            <a:endCxn id="4850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2" name="Google Shape;4852;p222"/>
          <p:cNvCxnSpPr>
            <a:stCxn id="4850" idx="2"/>
            <a:endCxn id="4835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3" name="Google Shape;4853;p222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4" name="Google Shape;4854;p222"/>
          <p:cNvSpPr txBox="1"/>
          <p:nvPr/>
        </p:nvSpPr>
        <p:spPr>
          <a:xfrm>
            <a:off x="7184425" y="29872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8230764B-14CC-4AA2-B998-91E271766EB5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04411019-D38A-4A28-BD70-BB4CE5189A51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p22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0" name="Google Shape;4860;p22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61" name="Google Shape;4861;p223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862" name="Google Shape;4862;p2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3" name="Google Shape;4863;p223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4" name="Google Shape;4864;p223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65" name="Google Shape;4865;p223"/>
          <p:cNvSpPr/>
          <p:nvPr/>
        </p:nvSpPr>
        <p:spPr>
          <a:xfrm>
            <a:off x="6057025" y="3476150"/>
            <a:ext cx="1997400" cy="222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6" name="Google Shape;4866;p22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163</a:t>
            </a:fld>
            <a:endParaRPr/>
          </a:p>
        </p:txBody>
      </p:sp>
      <p:pic>
        <p:nvPicPr>
          <p:cNvPr id="4867" name="Google Shape;4867;p22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68" name="Google Shape;4868;p223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69" name="Google Shape;4869;p223"/>
          <p:cNvCxnSpPr>
            <a:stCxn id="4868" idx="4"/>
            <a:endCxn id="4870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0" name="Google Shape;4870;p223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2" name="Google Shape;4872;p223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73" name="Google Shape;4873;p223"/>
          <p:cNvCxnSpPr>
            <a:stCxn id="4872" idx="4"/>
            <a:endCxn id="4874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4" name="Google Shape;4874;p223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5" name="Google Shape;4875;p223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76" name="Google Shape;4876;p223"/>
          <p:cNvCxnSpPr>
            <a:stCxn id="4874" idx="3"/>
            <a:endCxn id="4875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8" name="Google Shape;4878;p223"/>
          <p:cNvCxnSpPr>
            <a:stCxn id="4875" idx="2"/>
            <a:endCxn id="4870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9" name="Google Shape;4879;p223"/>
          <p:cNvCxnSpPr>
            <a:stCxn id="4874" idx="2"/>
            <a:endCxn id="4870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0" name="Google Shape;4880;p223"/>
          <p:cNvCxnSpPr>
            <a:stCxn id="4881" idx="2"/>
            <a:endCxn id="4868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2" name="Google Shape;4882;p223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1" name="Google Shape;4881;p223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3" name="Google Shape;4883;p223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4" name="Google Shape;4884;p223"/>
          <p:cNvCxnSpPr>
            <a:stCxn id="4870" idx="3"/>
            <a:endCxn id="4883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5" name="Google Shape;4885;p223"/>
          <p:cNvCxnSpPr>
            <a:stCxn id="4886" idx="2"/>
            <a:endCxn id="4881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6" name="Google Shape;4886;p223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7" name="Google Shape;4887;p223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8" name="Google Shape;4888;p223"/>
          <p:cNvCxnSpPr>
            <a:stCxn id="4870" idx="2"/>
            <a:endCxn id="4887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9" name="Google Shape;4889;p223"/>
          <p:cNvCxnSpPr>
            <a:stCxn id="4887" idx="2"/>
            <a:endCxn id="4872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0" name="Google Shape;4890;p223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C51977B1-1B84-4020-86A5-237D32570B67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A0220F40-55A2-44F8-B774-C670D75594C8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p22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6" name="Google Shape;4896;p22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97" name="Google Shape;4897;p224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898" name="Google Shape;4898;p2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9" name="Google Shape;4899;p224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0" name="Google Shape;4900;p224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01" name="Google Shape;4901;p22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164</a:t>
            </a:fld>
            <a:endParaRPr/>
          </a:p>
        </p:txBody>
      </p:sp>
      <p:pic>
        <p:nvPicPr>
          <p:cNvPr id="4902" name="Google Shape;4902;p22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03" name="Google Shape;4903;p224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04" name="Google Shape;4904;p224"/>
          <p:cNvCxnSpPr>
            <a:stCxn id="4903" idx="4"/>
            <a:endCxn id="490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5" name="Google Shape;4905;p224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7" name="Google Shape;4907;p224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08" name="Google Shape;4908;p224"/>
          <p:cNvCxnSpPr>
            <a:stCxn id="4907" idx="4"/>
            <a:endCxn id="490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9" name="Google Shape;4909;p224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0" name="Google Shape;4910;p224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11" name="Google Shape;4911;p224"/>
          <p:cNvCxnSpPr>
            <a:stCxn id="4909" idx="3"/>
            <a:endCxn id="491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3" name="Google Shape;4913;p224"/>
          <p:cNvCxnSpPr>
            <a:stCxn id="4910" idx="2"/>
            <a:endCxn id="490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4" name="Google Shape;4914;p224"/>
          <p:cNvCxnSpPr>
            <a:stCxn id="4909" idx="2"/>
            <a:endCxn id="490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5" name="Google Shape;4915;p224"/>
          <p:cNvCxnSpPr>
            <a:stCxn id="4916" idx="2"/>
            <a:endCxn id="490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7" name="Google Shape;4917;p224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6" name="Google Shape;4916;p224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8" name="Google Shape;4918;p224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19" name="Google Shape;4919;p224"/>
          <p:cNvCxnSpPr>
            <a:stCxn id="4905" idx="3"/>
            <a:endCxn id="491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0" name="Google Shape;4920;p224"/>
          <p:cNvCxnSpPr>
            <a:stCxn id="4921" idx="2"/>
            <a:endCxn id="491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1" name="Google Shape;4921;p224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2" name="Google Shape;4922;p224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3" name="Google Shape;4923;p224"/>
          <p:cNvCxnSpPr>
            <a:stCxn id="4905" idx="2"/>
            <a:endCxn id="492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4" name="Google Shape;4924;p224"/>
          <p:cNvCxnSpPr>
            <a:stCxn id="4922" idx="2"/>
            <a:endCxn id="490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5" name="Google Shape;4925;p224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6" name="Google Shape;4926;p224"/>
          <p:cNvSpPr txBox="1"/>
          <p:nvPr/>
        </p:nvSpPr>
        <p:spPr>
          <a:xfrm>
            <a:off x="5148625" y="2069125"/>
            <a:ext cx="1980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7" name="Google Shape;4927;p224"/>
          <p:cNvCxnSpPr>
            <a:stCxn id="4925" idx="1"/>
            <a:endCxn id="4926" idx="1"/>
          </p:cNvCxnSpPr>
          <p:nvPr/>
        </p:nvCxnSpPr>
        <p:spPr>
          <a:xfrm rot="10800000">
            <a:off x="5148725" y="2118525"/>
            <a:ext cx="412200" cy="1652400"/>
          </a:xfrm>
          <a:prstGeom prst="bentConnector3">
            <a:avLst>
              <a:gd name="adj1" fmla="val 22863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8" name="Google Shape;4928;p224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12B24ABE-FAAB-405A-A303-F9A9A84AB28A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62AFF656-7D2B-4F9B-BD1B-669CA1619571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3" name="Google Shape;4933;p22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4" name="Google Shape;4934;p22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935" name="Google Shape;4935;p225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936" name="Google Shape;4936;p2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7" name="Google Shape;4937;p225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8" name="Google Shape;4938;p225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39" name="Google Shape;4939;p22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165</a:t>
            </a:fld>
            <a:endParaRPr/>
          </a:p>
        </p:txBody>
      </p:sp>
      <p:pic>
        <p:nvPicPr>
          <p:cNvPr id="4940" name="Google Shape;4940;p22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41" name="Google Shape;4941;p225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2" name="Google Shape;4942;p225"/>
          <p:cNvCxnSpPr>
            <a:stCxn id="4941" idx="4"/>
            <a:endCxn id="4943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3" name="Google Shape;4943;p225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5" name="Google Shape;4945;p225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6" name="Google Shape;4946;p225"/>
          <p:cNvCxnSpPr>
            <a:stCxn id="4945" idx="4"/>
            <a:endCxn id="4947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7" name="Google Shape;4947;p225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8" name="Google Shape;4948;p225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9" name="Google Shape;4949;p225"/>
          <p:cNvCxnSpPr>
            <a:stCxn id="4947" idx="3"/>
            <a:endCxn id="4948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1" name="Google Shape;4951;p225"/>
          <p:cNvCxnSpPr>
            <a:stCxn id="4948" idx="2"/>
            <a:endCxn id="4943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2" name="Google Shape;4952;p225"/>
          <p:cNvCxnSpPr>
            <a:stCxn id="4947" idx="2"/>
            <a:endCxn id="4943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3" name="Google Shape;4953;p225"/>
          <p:cNvCxnSpPr>
            <a:stCxn id="4954" idx="2"/>
            <a:endCxn id="4941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5" name="Google Shape;4955;p225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4" name="Google Shape;4954;p225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6" name="Google Shape;4956;p225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7" name="Google Shape;4957;p225"/>
          <p:cNvCxnSpPr>
            <a:stCxn id="4943" idx="3"/>
            <a:endCxn id="4956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8" name="Google Shape;4958;p225"/>
          <p:cNvCxnSpPr>
            <a:stCxn id="4959" idx="2"/>
            <a:endCxn id="4954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9" name="Google Shape;4959;p225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0" name="Google Shape;4960;p225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61" name="Google Shape;4961;p225"/>
          <p:cNvCxnSpPr>
            <a:stCxn id="4943" idx="2"/>
            <a:endCxn id="4960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Google Shape;4962;p225"/>
          <p:cNvCxnSpPr>
            <a:stCxn id="4960" idx="2"/>
            <a:endCxn id="4945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3" name="Google Shape;4963;p225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4" name="Google Shape;4964;p225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96;p229">
            <a:extLst>
              <a:ext uri="{FF2B5EF4-FFF2-40B4-BE49-F238E27FC236}">
                <a16:creationId xmlns:a16="http://schemas.microsoft.com/office/drawing/2014/main" id="{4DADDF04-D827-43D1-B438-45392155A3DB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5102;p229">
            <a:extLst>
              <a:ext uri="{FF2B5EF4-FFF2-40B4-BE49-F238E27FC236}">
                <a16:creationId xmlns:a16="http://schemas.microsoft.com/office/drawing/2014/main" id="{5E4F55D5-398E-4AD0-B108-37C658DBE98A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p22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0" name="Google Shape;4970;p22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1" name="Google Shape;4971;p226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2" name="Google Shape;4972;p2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166</a:t>
            </a:fld>
            <a:endParaRPr/>
          </a:p>
        </p:txBody>
      </p:sp>
      <p:pic>
        <p:nvPicPr>
          <p:cNvPr id="4973" name="Google Shape;4973;p2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74" name="Google Shape;4974;p226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75" name="Google Shape;4975;p226"/>
          <p:cNvCxnSpPr>
            <a:stCxn id="4974" idx="4"/>
            <a:endCxn id="4976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6" name="Google Shape;4976;p226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8" name="Google Shape;4978;p226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79" name="Google Shape;4979;p226"/>
          <p:cNvCxnSpPr>
            <a:stCxn id="4978" idx="4"/>
            <a:endCxn id="4980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0" name="Google Shape;4980;p226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1" name="Google Shape;4981;p226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2" name="Google Shape;4982;p226"/>
          <p:cNvCxnSpPr>
            <a:stCxn id="4980" idx="3"/>
            <a:endCxn id="4981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4" name="Google Shape;4984;p226"/>
          <p:cNvCxnSpPr>
            <a:stCxn id="4981" idx="2"/>
            <a:endCxn id="4976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5" name="Google Shape;4985;p226"/>
          <p:cNvCxnSpPr>
            <a:stCxn id="4980" idx="2"/>
            <a:endCxn id="4976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6" name="Google Shape;4986;p226"/>
          <p:cNvCxnSpPr>
            <a:stCxn id="4987" idx="2"/>
            <a:endCxn id="4974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8" name="Google Shape;4988;p226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7" name="Google Shape;4987;p226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9" name="Google Shape;4989;p226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0" name="Google Shape;4990;p226"/>
          <p:cNvCxnSpPr>
            <a:stCxn id="4976" idx="3"/>
            <a:endCxn id="4989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1" name="Google Shape;4991;p226"/>
          <p:cNvCxnSpPr>
            <a:stCxn id="4992" idx="2"/>
            <a:endCxn id="4987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2" name="Google Shape;4992;p226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3" name="Google Shape;4993;p226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4" name="Google Shape;4994;p226"/>
          <p:cNvCxnSpPr>
            <a:stCxn id="4976" idx="2"/>
            <a:endCxn id="4993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5" name="Google Shape;4995;p226"/>
          <p:cNvCxnSpPr>
            <a:stCxn id="4993" idx="2"/>
            <a:endCxn id="4978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6" name="Google Shape;4996;p226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7" name="Google Shape;4997;p226"/>
          <p:cNvSpPr txBox="1"/>
          <p:nvPr/>
        </p:nvSpPr>
        <p:spPr>
          <a:xfrm>
            <a:off x="7946425" y="1844275"/>
            <a:ext cx="961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98" name="Google Shape;4998;p226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4999" name="Google Shape;4999;p2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0" name="Google Shape;5000;p226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1" name="Google Shape;5001;p226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5096;p229">
            <a:extLst>
              <a:ext uri="{FF2B5EF4-FFF2-40B4-BE49-F238E27FC236}">
                <a16:creationId xmlns:a16="http://schemas.microsoft.com/office/drawing/2014/main" id="{2B094CBC-E418-4886-BADA-F7F097DE3A53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102;p229">
            <a:extLst>
              <a:ext uri="{FF2B5EF4-FFF2-40B4-BE49-F238E27FC236}">
                <a16:creationId xmlns:a16="http://schemas.microsoft.com/office/drawing/2014/main" id="{48D6656E-C113-4B44-870B-7B5DF7CA236E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6" name="Google Shape;5006;p22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7" name="Google Shape;5007;p22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8" name="Google Shape;5008;p227"/>
          <p:cNvSpPr/>
          <p:nvPr/>
        </p:nvSpPr>
        <p:spPr>
          <a:xfrm>
            <a:off x="5179100" y="1963225"/>
            <a:ext cx="2740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9" name="Google Shape;5009;p227"/>
          <p:cNvSpPr txBox="1"/>
          <p:nvPr/>
        </p:nvSpPr>
        <p:spPr>
          <a:xfrm>
            <a:off x="7946425" y="1844275"/>
            <a:ext cx="961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10" name="Google Shape;5010;p227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5011" name="Google Shape;5011;p2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2" name="Google Shape;5012;p227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3" name="Google Shape;5013;p227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14" name="Google Shape;5014;p2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167</a:t>
            </a:fld>
            <a:endParaRPr/>
          </a:p>
        </p:txBody>
      </p:sp>
      <p:pic>
        <p:nvPicPr>
          <p:cNvPr id="5015" name="Google Shape;5015;p22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16" name="Google Shape;5016;p227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7" name="Google Shape;5017;p227"/>
          <p:cNvCxnSpPr>
            <a:stCxn id="5016" idx="4"/>
            <a:endCxn id="501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8" name="Google Shape;5018;p227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0" name="Google Shape;5020;p227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1" name="Google Shape;5021;p227"/>
          <p:cNvCxnSpPr>
            <a:stCxn id="5020" idx="4"/>
            <a:endCxn id="502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2" name="Google Shape;5022;p227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3" name="Google Shape;5023;p227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4" name="Google Shape;5024;p227"/>
          <p:cNvCxnSpPr>
            <a:stCxn id="5022" idx="3"/>
            <a:endCxn id="502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6" name="Google Shape;5026;p227"/>
          <p:cNvCxnSpPr>
            <a:stCxn id="5023" idx="2"/>
            <a:endCxn id="501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7" name="Google Shape;5027;p227"/>
          <p:cNvCxnSpPr>
            <a:stCxn id="5022" idx="2"/>
            <a:endCxn id="501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8" name="Google Shape;5028;p227"/>
          <p:cNvCxnSpPr>
            <a:stCxn id="5029" idx="2"/>
            <a:endCxn id="501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0" name="Google Shape;5030;p227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9" name="Google Shape;5029;p227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1" name="Google Shape;5031;p227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2" name="Google Shape;5032;p227"/>
          <p:cNvCxnSpPr>
            <a:stCxn id="5018" idx="3"/>
            <a:endCxn id="503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3" name="Google Shape;5033;p227"/>
          <p:cNvCxnSpPr>
            <a:stCxn id="5034" idx="2"/>
            <a:endCxn id="502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4" name="Google Shape;5034;p227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5" name="Google Shape;5035;p227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6" name="Google Shape;5036;p227"/>
          <p:cNvCxnSpPr>
            <a:stCxn id="5018" idx="2"/>
            <a:endCxn id="503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7" name="Google Shape;5037;p227"/>
          <p:cNvCxnSpPr>
            <a:stCxn id="5035" idx="2"/>
            <a:endCxn id="502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8" name="Google Shape;5038;p227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9" name="Google Shape;5039;p227"/>
          <p:cNvSpPr txBox="1"/>
          <p:nvPr/>
        </p:nvSpPr>
        <p:spPr>
          <a:xfrm>
            <a:off x="5065675" y="2060075"/>
            <a:ext cx="198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0" name="Google Shape;5040;p227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1" name="Google Shape;5041;p227"/>
          <p:cNvCxnSpPr>
            <a:stCxn id="5042" idx="2"/>
          </p:cNvCxnSpPr>
          <p:nvPr/>
        </p:nvCxnSpPr>
        <p:spPr>
          <a:xfrm flipH="1">
            <a:off x="6433875" y="2866325"/>
            <a:ext cx="1229400" cy="372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042" name="Google Shape;5042;p227"/>
          <p:cNvSpPr/>
          <p:nvPr/>
        </p:nvSpPr>
        <p:spPr>
          <a:xfrm>
            <a:off x="6254175" y="2402825"/>
            <a:ext cx="2818200" cy="46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of this before...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5096;p229">
            <a:extLst>
              <a:ext uri="{FF2B5EF4-FFF2-40B4-BE49-F238E27FC236}">
                <a16:creationId xmlns:a16="http://schemas.microsoft.com/office/drawing/2014/main" id="{921F4A2F-AD5D-485F-8BCD-868080AAB5FC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5102;p229">
            <a:extLst>
              <a:ext uri="{FF2B5EF4-FFF2-40B4-BE49-F238E27FC236}">
                <a16:creationId xmlns:a16="http://schemas.microsoft.com/office/drawing/2014/main" id="{BC81DC04-E02B-4D9F-A646-F761CDF0BF09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p22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8" name="Google Shape;5048;p22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49" name="Google Shape;5049;p228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5050" name="Google Shape;5050;p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1" name="Google Shape;5051;p228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2" name="Google Shape;5052;p228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53" name="Google Shape;5053;p228"/>
          <p:cNvSpPr/>
          <p:nvPr/>
        </p:nvSpPr>
        <p:spPr>
          <a:xfrm>
            <a:off x="5179100" y="3868225"/>
            <a:ext cx="1846800" cy="27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2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168</a:t>
            </a:fld>
            <a:endParaRPr/>
          </a:p>
        </p:txBody>
      </p:sp>
      <p:pic>
        <p:nvPicPr>
          <p:cNvPr id="5055" name="Google Shape;5055;p22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56" name="Google Shape;5056;p228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7" name="Google Shape;5057;p228"/>
          <p:cNvCxnSpPr>
            <a:stCxn id="5056" idx="4"/>
            <a:endCxn id="5058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8" name="Google Shape;5058;p228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0" name="Google Shape;5060;p228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61" name="Google Shape;5061;p228"/>
          <p:cNvCxnSpPr>
            <a:stCxn id="5060" idx="4"/>
            <a:endCxn id="5062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2" name="Google Shape;5062;p228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3" name="Google Shape;5063;p228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64" name="Google Shape;5064;p228"/>
          <p:cNvCxnSpPr>
            <a:stCxn id="5062" idx="3"/>
            <a:endCxn id="5063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6" name="Google Shape;5066;p228"/>
          <p:cNvCxnSpPr>
            <a:stCxn id="5063" idx="2"/>
            <a:endCxn id="5058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7" name="Google Shape;5067;p228"/>
          <p:cNvCxnSpPr>
            <a:stCxn id="5062" idx="2"/>
            <a:endCxn id="5058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8" name="Google Shape;5068;p228"/>
          <p:cNvCxnSpPr>
            <a:stCxn id="5069" idx="2"/>
            <a:endCxn id="5056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0" name="Google Shape;5070;p228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9" name="Google Shape;5069;p228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1" name="Google Shape;5071;p228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2" name="Google Shape;5072;p228"/>
          <p:cNvCxnSpPr>
            <a:stCxn id="5058" idx="3"/>
            <a:endCxn id="5071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3" name="Google Shape;5073;p228"/>
          <p:cNvCxnSpPr>
            <a:stCxn id="5074" idx="2"/>
            <a:endCxn id="5069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4" name="Google Shape;5074;p228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5" name="Google Shape;5075;p228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6" name="Google Shape;5076;p228"/>
          <p:cNvCxnSpPr>
            <a:stCxn id="5058" idx="2"/>
            <a:endCxn id="5075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7" name="Google Shape;5077;p228"/>
          <p:cNvCxnSpPr>
            <a:stCxn id="5075" idx="2"/>
            <a:endCxn id="5060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8" name="Google Shape;5078;p228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9" name="Google Shape;5079;p228"/>
          <p:cNvSpPr txBox="1"/>
          <p:nvPr/>
        </p:nvSpPr>
        <p:spPr>
          <a:xfrm>
            <a:off x="5065675" y="2060075"/>
            <a:ext cx="198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0" name="Google Shape;5080;p228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5096;p229">
            <a:extLst>
              <a:ext uri="{FF2B5EF4-FFF2-40B4-BE49-F238E27FC236}">
                <a16:creationId xmlns:a16="http://schemas.microsoft.com/office/drawing/2014/main" id="{D7C814A8-5B47-4E8F-8C1E-DC4B50DCFAE4}"/>
              </a:ext>
            </a:extLst>
          </p:cNvPr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5102;p229">
            <a:extLst>
              <a:ext uri="{FF2B5EF4-FFF2-40B4-BE49-F238E27FC236}">
                <a16:creationId xmlns:a16="http://schemas.microsoft.com/office/drawing/2014/main" id="{81E6D5A3-5E4A-4B70-AFBC-80BDA384DF44}"/>
              </a:ext>
            </a:extLst>
          </p:cNvPr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5" name="Google Shape;5085;p22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22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count!"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(count))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"All done"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87" name="Google Shape;5087;p229"/>
          <p:cNvGrpSpPr/>
          <p:nvPr/>
        </p:nvGrpSpPr>
        <p:grpSpPr>
          <a:xfrm>
            <a:off x="8333250" y="230159"/>
            <a:ext cx="522300" cy="526916"/>
            <a:chOff x="3078875" y="1819372"/>
            <a:chExt cx="522300" cy="526916"/>
          </a:xfrm>
        </p:grpSpPr>
        <p:pic>
          <p:nvPicPr>
            <p:cNvPr id="5088" name="Google Shape;5088;p2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9" name="Google Shape;5089;p229"/>
            <p:cNvSpPr txBox="1"/>
            <p:nvPr/>
          </p:nvSpPr>
          <p:spPr>
            <a:xfrm>
              <a:off x="3078875" y="2059488"/>
              <a:ext cx="522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0" name="Google Shape;5090;p229"/>
            <p:cNvSpPr txBox="1"/>
            <p:nvPr/>
          </p:nvSpPr>
          <p:spPr>
            <a:xfrm>
              <a:off x="3080150" y="1897250"/>
              <a:ext cx="4602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i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91" name="Google Shape;5091;p2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169</a:t>
            </a:fld>
            <a:endParaRPr/>
          </a:p>
        </p:txBody>
      </p:sp>
      <p:pic>
        <p:nvPicPr>
          <p:cNvPr id="5092" name="Google Shape;5092;p22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93" name="Google Shape;5093;p229"/>
          <p:cNvSpPr/>
          <p:nvPr/>
        </p:nvSpPr>
        <p:spPr>
          <a:xfrm>
            <a:off x="967550" y="141595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"Press [enter] to count"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4" name="Google Shape;5094;p229"/>
          <p:cNvCxnSpPr>
            <a:stCxn id="5093" idx="4"/>
            <a:endCxn id="5095" idx="0"/>
          </p:cNvCxnSpPr>
          <p:nvPr/>
        </p:nvCxnSpPr>
        <p:spPr>
          <a:xfrm>
            <a:off x="1735250" y="18095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6" name="Google Shape;5096;p229"/>
          <p:cNvSpPr txBox="1"/>
          <p:nvPr/>
        </p:nvSpPr>
        <p:spPr>
          <a:xfrm>
            <a:off x="1843587" y="2583763"/>
            <a:ext cx="569825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5" name="Google Shape;5095;p229"/>
          <p:cNvSpPr/>
          <p:nvPr/>
        </p:nvSpPr>
        <p:spPr>
          <a:xfrm>
            <a:off x="938000" y="19929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7" name="Google Shape;5097;p229"/>
          <p:cNvSpPr/>
          <p:nvPr/>
        </p:nvSpPr>
        <p:spPr>
          <a:xfrm>
            <a:off x="813625" y="3553350"/>
            <a:ext cx="18468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the count and wait for [enter]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8" name="Google Shape;5098;p229"/>
          <p:cNvCxnSpPr>
            <a:stCxn id="5097" idx="4"/>
            <a:endCxn id="5099" idx="0"/>
          </p:cNvCxnSpPr>
          <p:nvPr/>
        </p:nvCxnSpPr>
        <p:spPr>
          <a:xfrm flipH="1">
            <a:off x="1735225" y="3946950"/>
            <a:ext cx="18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9" name="Google Shape;5099;p229"/>
          <p:cNvSpPr/>
          <p:nvPr/>
        </p:nvSpPr>
        <p:spPr>
          <a:xfrm>
            <a:off x="938000" y="4160898"/>
            <a:ext cx="1594500" cy="6588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count equal to 3?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0" name="Google Shape;5100;p229"/>
          <p:cNvSpPr/>
          <p:nvPr/>
        </p:nvSpPr>
        <p:spPr>
          <a:xfrm>
            <a:off x="2768300" y="4314950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1" name="Google Shape;5101;p229"/>
          <p:cNvCxnSpPr>
            <a:stCxn id="5099" idx="3"/>
            <a:endCxn id="5100" idx="1"/>
          </p:cNvCxnSpPr>
          <p:nvPr/>
        </p:nvCxnSpPr>
        <p:spPr>
          <a:xfrm>
            <a:off x="2532500" y="4490298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2" name="Google Shape;5102;p229"/>
          <p:cNvSpPr txBox="1"/>
          <p:nvPr/>
        </p:nvSpPr>
        <p:spPr>
          <a:xfrm>
            <a:off x="2304500" y="3974313"/>
            <a:ext cx="576404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3" name="Google Shape;5103;p229"/>
          <p:cNvCxnSpPr>
            <a:stCxn id="5100" idx="2"/>
            <a:endCxn id="5095" idx="1"/>
          </p:cNvCxnSpPr>
          <p:nvPr/>
        </p:nvCxnSpPr>
        <p:spPr>
          <a:xfrm rot="5400000" flipH="1">
            <a:off x="1097600" y="2227250"/>
            <a:ext cx="2278800" cy="2598000"/>
          </a:xfrm>
          <a:prstGeom prst="bentConnector4">
            <a:avLst>
              <a:gd name="adj1" fmla="val -17244"/>
              <a:gd name="adj2" fmla="val 1194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4" name="Google Shape;5104;p229"/>
          <p:cNvCxnSpPr>
            <a:stCxn id="5099" idx="2"/>
            <a:endCxn id="5095" idx="1"/>
          </p:cNvCxnSpPr>
          <p:nvPr/>
        </p:nvCxnSpPr>
        <p:spPr>
          <a:xfrm rot="5400000" flipH="1">
            <a:off x="120350" y="3204798"/>
            <a:ext cx="2432700" cy="797100"/>
          </a:xfrm>
          <a:prstGeom prst="bentConnector4">
            <a:avLst>
              <a:gd name="adj1" fmla="val -9789"/>
              <a:gd name="adj2" fmla="val 163552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5" name="Google Shape;5105;p229"/>
          <p:cNvCxnSpPr>
            <a:stCxn id="5106" idx="2"/>
            <a:endCxn id="5093" idx="0"/>
          </p:cNvCxnSpPr>
          <p:nvPr/>
        </p:nvCxnSpPr>
        <p:spPr>
          <a:xfrm>
            <a:off x="1735250" y="11931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7" name="Google Shape;5107;p229"/>
          <p:cNvSpPr txBox="1"/>
          <p:nvPr/>
        </p:nvSpPr>
        <p:spPr>
          <a:xfrm>
            <a:off x="2219600" y="1892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6" name="Google Shape;5106;p229"/>
          <p:cNvSpPr/>
          <p:nvPr/>
        </p:nvSpPr>
        <p:spPr>
          <a:xfrm>
            <a:off x="967550" y="7995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8" name="Google Shape;5108;p229"/>
          <p:cNvSpPr/>
          <p:nvPr/>
        </p:nvSpPr>
        <p:spPr>
          <a:xfrm>
            <a:off x="2768300" y="2190175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"All done!"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9" name="Google Shape;5109;p229"/>
          <p:cNvCxnSpPr>
            <a:stCxn id="5095" idx="3"/>
            <a:endCxn id="5108" idx="5"/>
          </p:cNvCxnSpPr>
          <p:nvPr/>
        </p:nvCxnSpPr>
        <p:spPr>
          <a:xfrm>
            <a:off x="2532500" y="2386963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0" name="Google Shape;5110;p229"/>
          <p:cNvCxnSpPr>
            <a:stCxn id="5111" idx="2"/>
            <a:endCxn id="5106" idx="0"/>
          </p:cNvCxnSpPr>
          <p:nvPr/>
        </p:nvCxnSpPr>
        <p:spPr>
          <a:xfrm>
            <a:off x="1735250" y="582700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1" name="Google Shape;5111;p229"/>
          <p:cNvSpPr/>
          <p:nvPr/>
        </p:nvSpPr>
        <p:spPr>
          <a:xfrm>
            <a:off x="967550" y="18910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count variable to 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2" name="Google Shape;5112;p229"/>
          <p:cNvSpPr/>
          <p:nvPr/>
        </p:nvSpPr>
        <p:spPr>
          <a:xfrm>
            <a:off x="967550" y="2997825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Increment the count variable by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3" name="Google Shape;5113;p229"/>
          <p:cNvCxnSpPr>
            <a:stCxn id="5095" idx="2"/>
            <a:endCxn id="5112" idx="0"/>
          </p:cNvCxnSpPr>
          <p:nvPr/>
        </p:nvCxnSpPr>
        <p:spPr>
          <a:xfrm>
            <a:off x="1735250" y="2781013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4" name="Google Shape;5114;p229"/>
          <p:cNvCxnSpPr>
            <a:stCxn id="5112" idx="2"/>
            <a:endCxn id="5097" idx="0"/>
          </p:cNvCxnSpPr>
          <p:nvPr/>
        </p:nvCxnSpPr>
        <p:spPr>
          <a:xfrm>
            <a:off x="1735250" y="3391425"/>
            <a:ext cx="18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5" name="Google Shape;5115;p229"/>
          <p:cNvSpPr txBox="1"/>
          <p:nvPr/>
        </p:nvSpPr>
        <p:spPr>
          <a:xfrm>
            <a:off x="5560925" y="3721425"/>
            <a:ext cx="304200" cy="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6" name="Google Shape;5116;p229"/>
          <p:cNvSpPr txBox="1"/>
          <p:nvPr/>
        </p:nvSpPr>
        <p:spPr>
          <a:xfrm>
            <a:off x="5065675" y="2060075"/>
            <a:ext cx="198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7" name="Google Shape;5117;p229"/>
          <p:cNvSpPr txBox="1"/>
          <p:nvPr/>
        </p:nvSpPr>
        <p:spPr>
          <a:xfrm>
            <a:off x="1101625" y="468467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9" name="Google Shape;929;p77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31" name="Google Shape;931;p7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77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933" name="Google Shape;933;p77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4" name="Google Shape;934;p77"/>
            <p:cNvCxnSpPr>
              <a:stCxn id="935" idx="2"/>
              <a:endCxn id="93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7" name="Google Shape;937;p77"/>
            <p:cNvCxnSpPr>
              <a:stCxn id="936" idx="4"/>
              <a:endCxn id="93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9" name="Google Shape;939;p77"/>
            <p:cNvCxnSpPr>
              <a:stCxn id="938" idx="2"/>
              <a:endCxn id="93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0" name="Google Shape;940;p77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77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77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77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1" name="Google Shape;941;p77"/>
            <p:cNvCxnSpPr>
              <a:stCxn id="940" idx="2"/>
              <a:endCxn id="93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42" name="Google Shape;942;p77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77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7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called a </a:t>
            </a: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5122;p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Countdown!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23" name="Google Shape;5123;p2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124" name="Google Shape;5124;p23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25" name="Google Shape;5125;p23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26" name="Google Shape;5126;p23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7" name="Google Shape;5127;p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8" name="Google Shape;5128;p230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9" name="Google Shape;5129;p230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Countdown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35" name="Google Shape;5135;p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Google Shape;5140;p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pic>
        <p:nvPicPr>
          <p:cNvPr id="5141" name="Google Shape;5141;p2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42" name="Google Shape;5142;p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5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Infinite loop</a:t>
            </a:r>
            <a:r>
              <a:rPr lang="en" sz="1600" b="1" dirty="0"/>
              <a:t>:</a:t>
            </a:r>
            <a:r>
              <a:rPr lang="en" sz="1600" dirty="0"/>
              <a:t>	a loop in code that goes on forever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Boolean</a:t>
            </a:r>
            <a:r>
              <a:rPr lang="en" sz="1600" b="1" dirty="0"/>
              <a:t>:	</a:t>
            </a:r>
            <a:r>
              <a:rPr lang="en" sz="1600" dirty="0"/>
              <a:t>a type of variable that can only be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 dirty="0"/>
              <a:t> or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 b="1" dirty="0">
                <a:solidFill>
                  <a:srgbClr val="E93761"/>
                </a:solidFill>
              </a:rPr>
              <a:t> loop</a:t>
            </a:r>
            <a:r>
              <a:rPr lang="en" sz="1600" b="1" dirty="0"/>
              <a:t>:	</a:t>
            </a:r>
            <a:r>
              <a:rPr lang="en" sz="1600" dirty="0"/>
              <a:t>a type of loop in Python that reduces the chance</a:t>
            </a:r>
            <a:br>
              <a:rPr lang="en" sz="1600" dirty="0"/>
            </a:br>
            <a:r>
              <a:rPr lang="en" sz="1600" dirty="0"/>
              <a:t>		of writing spaghetti code (unlike the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 sz="1600" dirty="0"/>
              <a:t> loop)</a:t>
            </a:r>
            <a:endParaRPr sz="1600" b="1" dirty="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43" name="Google Shape;5143;p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50" y="2571750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4" name="Google Shape;5144;p23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171</a:t>
            </a:fld>
            <a:endParaRPr sz="1000"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150" name="Google Shape;5150;p2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Infinite loops</a:t>
            </a:r>
            <a:r>
              <a:rPr lang="en"/>
              <a:t> are sometimes useful, but often we want our loop to end eventually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/>
              <a:t> loops can be used to create </a:t>
            </a:r>
            <a:r>
              <a:rPr lang="en" b="1">
                <a:solidFill>
                  <a:srgbClr val="E93761"/>
                </a:solidFill>
              </a:rPr>
              <a:t>infinite loops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Boolean variables</a:t>
            </a:r>
            <a:r>
              <a:rPr lang="en"/>
              <a:t> are variables that can only be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covered code that helps use to write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/>
              <a:t> loops that will end</a:t>
            </a:r>
            <a:endParaRPr/>
          </a:p>
        </p:txBody>
      </p:sp>
      <p:sp>
        <p:nvSpPr>
          <p:cNvPr id="5151" name="Google Shape;5151;p2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172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5152" name="Google Shape;5152;p2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7" name="Google Shape;5157;p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58" name="Google Shape;5158;p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5159" name="Google Shape;5159;p2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60" name="Google Shape;5160;p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1" name="Google Shape;5161;p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2" name="Google Shape;5162;p2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63" name="Google Shape;5163;p2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64" name="Google Shape;5164;p23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Google Shape;5169;p23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71" name="Google Shape;5171;p2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Runner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iconixar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Spaghetti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Infinity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Gingerbread Man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Buy why?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Fairy Tale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Counting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xnimrodx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7"/>
              </a:rPr>
              <a:t>Rocket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5172" name="Google Shape;5172;p2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174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73" name="Google Shape;5173;p2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74" name="Google Shape;5174;p234"/>
          <p:cNvPicPr preferRelativeResize="0"/>
          <p:nvPr/>
        </p:nvPicPr>
        <p:blipFill rotWithShape="1">
          <a:blip r:embed="rId18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1" name="Google Shape;951;p78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953" name="Google Shape;953;p7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78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955" name="Google Shape;955;p78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6" name="Google Shape;956;p78"/>
            <p:cNvCxnSpPr>
              <a:stCxn id="957" idx="2"/>
              <a:endCxn id="958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9" name="Google Shape;959;p78"/>
            <p:cNvCxnSpPr>
              <a:stCxn id="958" idx="4"/>
              <a:endCxn id="960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1" name="Google Shape;961;p78"/>
            <p:cNvCxnSpPr>
              <a:stCxn id="960" idx="2"/>
              <a:endCxn id="957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2" name="Google Shape;962;p78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78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3" name="Google Shape;963;p78"/>
            <p:cNvCxnSpPr>
              <a:stCxn id="962" idx="2"/>
              <a:endCxn id="957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4" name="Google Shape;964;p78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78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Google Shape;966;p78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called a </a:t>
            </a: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7" name="Google Shape;967;p78"/>
          <p:cNvSpPr/>
          <p:nvPr/>
        </p:nvSpPr>
        <p:spPr>
          <a:xfrm>
            <a:off x="3827013" y="2855125"/>
            <a:ext cx="3685500" cy="209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we've learnt about 3 types of variables now: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piece of text or sequence of symbols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an integer (whole number)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7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True</a:t>
            </a:r>
            <a:endParaRPr sz="16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4" name="Google Shape;974;p79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76" name="Google Shape;976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7" name="Google Shape;977;p79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978" name="Google Shape;978;p79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9" name="Google Shape;979;p79"/>
            <p:cNvCxnSpPr>
              <a:stCxn id="980" idx="2"/>
              <a:endCxn id="981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2" name="Google Shape;982;p79"/>
            <p:cNvCxnSpPr>
              <a:stCxn id="981" idx="4"/>
              <a:endCxn id="983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4" name="Google Shape;984;p79"/>
            <p:cNvCxnSpPr>
              <a:stCxn id="983" idx="2"/>
              <a:endCxn id="980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85" name="Google Shape;985;p79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3" name="Google Shape;983;p79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1" name="Google Shape;981;p79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79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6" name="Google Shape;986;p79"/>
            <p:cNvCxnSpPr>
              <a:stCxn id="985" idx="2"/>
              <a:endCxn id="980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87" name="Google Shape;987;p79"/>
          <p:cNvCxnSpPr/>
          <p:nvPr/>
        </p:nvCxnSpPr>
        <p:spPr>
          <a:xfrm rot="10800000">
            <a:off x="3336300" y="845800"/>
            <a:ext cx="1235700" cy="279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8" name="Google Shape;988;p79"/>
          <p:cNvCxnSpPr/>
          <p:nvPr/>
        </p:nvCxnSpPr>
        <p:spPr>
          <a:xfrm rot="10800000" flipH="1">
            <a:off x="4572000" y="629500"/>
            <a:ext cx="591600" cy="496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9" name="Google Shape;989;p79"/>
          <p:cNvSpPr/>
          <p:nvPr/>
        </p:nvSpPr>
        <p:spPr>
          <a:xfrm>
            <a:off x="3827025" y="114455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called a </a:t>
            </a: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0" name="Google Shape;990;p79"/>
          <p:cNvSpPr/>
          <p:nvPr/>
        </p:nvSpPr>
        <p:spPr>
          <a:xfrm>
            <a:off x="3827013" y="2855125"/>
            <a:ext cx="3685500" cy="209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we've learnt about 3 types of variables now: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piece of text or sequence of symbols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an integer (whole number)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boolean: a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value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user types in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when asked for their age, what will be displayed on the screen after the following code is run: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sz="1000"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6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668100" y="1939400"/>
            <a:ext cx="5569500" cy="3097500"/>
          </a:xfrm>
          <a:prstGeom prst="roundRect">
            <a:avLst>
              <a:gd name="adj" fmla="val 4623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age:"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"I'm older than you!"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"14"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could be twins!"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"15"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"You're older than me."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"That's a cool age!"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8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7" name="Google Shape;997;p80"/>
          <p:cNvSpPr/>
          <p:nvPr/>
        </p:nvSpPr>
        <p:spPr>
          <a:xfrm>
            <a:off x="5196900" y="320350"/>
            <a:ext cx="21357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999" name="Google Shape;999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80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001" name="Google Shape;1001;p80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2" name="Google Shape;1002;p80"/>
            <p:cNvCxnSpPr>
              <a:stCxn id="1003" idx="2"/>
              <a:endCxn id="100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5" name="Google Shape;1005;p80"/>
            <p:cNvCxnSpPr>
              <a:stCxn id="1004" idx="4"/>
              <a:endCxn id="100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7" name="Google Shape;1007;p80"/>
            <p:cNvCxnSpPr>
              <a:stCxn id="1006" idx="2"/>
              <a:endCxn id="100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8" name="Google Shape;1008;p80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80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4" name="Google Shape;1004;p80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80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9" name="Google Shape;1009;p80"/>
            <p:cNvCxnSpPr>
              <a:stCxn id="1008" idx="2"/>
              <a:endCxn id="100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8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6" name="Google Shape;1016;p81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18" name="Google Shape;1018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9" name="Google Shape;1019;p8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020" name="Google Shape;1020;p8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1" name="Google Shape;1021;p81"/>
            <p:cNvCxnSpPr>
              <a:stCxn id="1022" idx="2"/>
              <a:endCxn id="1023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81"/>
            <p:cNvCxnSpPr>
              <a:stCxn id="1023" idx="4"/>
              <a:endCxn id="1025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6" name="Google Shape;1026;p81"/>
            <p:cNvCxnSpPr>
              <a:stCxn id="1025" idx="2"/>
              <a:endCxn id="1022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7" name="Google Shape;1027;p8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5" name="Google Shape;1025;p8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8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2" name="Google Shape;1022;p8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8" name="Google Shape;1028;p81"/>
            <p:cNvCxnSpPr>
              <a:stCxn id="1027" idx="2"/>
              <a:endCxn id="1022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8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5" name="Google Shape;1035;p82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8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037" name="Google Shape;1037;p8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8" name="Google Shape;1038;p82"/>
            <p:cNvCxnSpPr>
              <a:stCxn id="1039" idx="2"/>
              <a:endCxn id="1040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1" name="Google Shape;1041;p82"/>
            <p:cNvCxnSpPr>
              <a:stCxn id="1040" idx="4"/>
              <a:endCxn id="1042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3" name="Google Shape;1043;p82"/>
            <p:cNvCxnSpPr>
              <a:stCxn id="1042" idx="2"/>
              <a:endCxn id="1039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4" name="Google Shape;1044;p8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8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0" name="Google Shape;1040;p8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9" name="Google Shape;1039;p8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5" name="Google Shape;1045;p82"/>
            <p:cNvCxnSpPr>
              <a:stCxn id="1044" idx="2"/>
              <a:endCxn id="1039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6" name="Google Shape;1046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047" name="Google Shape;1047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8" name="Google Shape;1048;p82"/>
          <p:cNvCxnSpPr>
            <a:stCxn id="1049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9" name="Google Shape;1049;p82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new keyword,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8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6" name="Google Shape;1056;p83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83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058" name="Google Shape;1058;p83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9" name="Google Shape;1059;p83"/>
            <p:cNvCxnSpPr>
              <a:stCxn id="1060" idx="2"/>
              <a:endCxn id="1061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2" name="Google Shape;1062;p83"/>
            <p:cNvCxnSpPr>
              <a:stCxn id="1061" idx="4"/>
              <a:endCxn id="1063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4" name="Google Shape;1064;p83"/>
            <p:cNvCxnSpPr>
              <a:stCxn id="1063" idx="2"/>
              <a:endCxn id="1060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5" name="Google Shape;1065;p83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83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83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0" name="Google Shape;1060;p83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6" name="Google Shape;1066;p83"/>
            <p:cNvCxnSpPr>
              <a:stCxn id="1065" idx="2"/>
              <a:endCxn id="1060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7" name="Google Shape;1067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68" name="Google Shape;1068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9" name="Google Shape;1069;p83"/>
          <p:cNvCxnSpPr>
            <a:stCxn id="1070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0" name="Google Shape;1070;p83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 is very similar to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8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7" name="Google Shape;1077;p84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84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079" name="Google Shape;1079;p84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0" name="Google Shape;1080;p84"/>
            <p:cNvCxnSpPr>
              <a:stCxn id="1081" idx="2"/>
              <a:endCxn id="1082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3" name="Google Shape;1083;p84"/>
            <p:cNvCxnSpPr>
              <a:stCxn id="1082" idx="4"/>
              <a:endCxn id="1084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5" name="Google Shape;1085;p84"/>
            <p:cNvCxnSpPr>
              <a:stCxn id="1084" idx="2"/>
              <a:endCxn id="1081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6" name="Google Shape;1086;p84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84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84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84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7" name="Google Shape;1087;p84"/>
            <p:cNvCxnSpPr>
              <a:stCxn id="1086" idx="2"/>
              <a:endCxn id="1081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8" name="Google Shape;1088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89" name="Google Shape;1089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Google Shape;1090;p84"/>
          <p:cNvCxnSpPr>
            <a:stCxn id="1091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" name="Google Shape;1091;p84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asks a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8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8" name="Google Shape;1098;p85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9" name="Google Shape;1099;p85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100" name="Google Shape;1100;p85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1" name="Google Shape;1101;p85"/>
            <p:cNvCxnSpPr>
              <a:stCxn id="1102" idx="2"/>
              <a:endCxn id="1103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4" name="Google Shape;1104;p85"/>
            <p:cNvCxnSpPr>
              <a:stCxn id="1103" idx="4"/>
              <a:endCxn id="1105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6" name="Google Shape;1106;p85"/>
            <p:cNvCxnSpPr>
              <a:stCxn id="1105" idx="2"/>
              <a:endCxn id="1102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7" name="Google Shape;1107;p85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85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85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85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8" name="Google Shape;1108;p85"/>
            <p:cNvCxnSpPr>
              <a:stCxn id="1107" idx="2"/>
              <a:endCxn id="1102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09" name="Google Shape;1109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110" name="Google Shape;1110;p8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85"/>
          <p:cNvCxnSpPr>
            <a:stCxn id="1112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2" name="Google Shape;1112;p85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asks a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9" name="Google Shape;1119;p86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86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121" name="Google Shape;1121;p86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2" name="Google Shape;1122;p86"/>
            <p:cNvCxnSpPr>
              <a:stCxn id="1123" idx="2"/>
              <a:endCxn id="112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5" name="Google Shape;1125;p86"/>
            <p:cNvCxnSpPr>
              <a:stCxn id="1124" idx="4"/>
              <a:endCxn id="112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7" name="Google Shape;1127;p86"/>
            <p:cNvCxnSpPr>
              <a:stCxn id="1126" idx="2"/>
              <a:endCxn id="112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8" name="Google Shape;1128;p86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86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4" name="Google Shape;1124;p86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3" name="Google Shape;1123;p86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9" name="Google Shape;1129;p86"/>
            <p:cNvCxnSpPr>
              <a:stCxn id="1128" idx="2"/>
              <a:endCxn id="112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30" name="Google Shape;1130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131" name="Google Shape;1131;p8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2" name="Google Shape;1132;p86"/>
          <p:cNvCxnSpPr>
            <a:stCxn id="1133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6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if the answer is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8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0" name="Google Shape;1140;p87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87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142" name="Google Shape;1142;p87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3" name="Google Shape;1143;p87"/>
            <p:cNvCxnSpPr>
              <a:stCxn id="1144" idx="2"/>
              <a:endCxn id="114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6" name="Google Shape;1146;p87"/>
            <p:cNvCxnSpPr>
              <a:stCxn id="1145" idx="4"/>
              <a:endCxn id="114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8" name="Google Shape;1148;p87"/>
            <p:cNvCxnSpPr>
              <a:stCxn id="1147" idx="2"/>
              <a:endCxn id="114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9" name="Google Shape;1149;p87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7" name="Google Shape;1147;p87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87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4" name="Google Shape;1144;p87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0" name="Google Shape;1150;p87"/>
            <p:cNvCxnSpPr>
              <a:stCxn id="1149" idx="2"/>
              <a:endCxn id="114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1" name="Google Shape;1151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152" name="Google Shape;1152;p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87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4" name="Google Shape;1154;p87"/>
          <p:cNvCxnSpPr>
            <a:stCxn id="1155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5" name="Google Shape;1155;p87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if the answer is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8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2" name="Google Shape;1162;p88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88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164" name="Google Shape;1164;p88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88"/>
            <p:cNvCxnSpPr>
              <a:stCxn id="1166" idx="2"/>
              <a:endCxn id="1167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8" name="Google Shape;1168;p88"/>
            <p:cNvCxnSpPr>
              <a:stCxn id="1167" idx="4"/>
              <a:endCxn id="1169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0" name="Google Shape;1170;p88"/>
            <p:cNvCxnSpPr>
              <a:stCxn id="1169" idx="2"/>
              <a:endCxn id="1166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8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88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88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88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2" name="Google Shape;1172;p88"/>
            <p:cNvCxnSpPr>
              <a:stCxn id="1171" idx="2"/>
              <a:endCxn id="1166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73" name="Google Shape;1173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174" name="Google Shape;1174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88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6" name="Google Shape;1176;p88"/>
          <p:cNvCxnSpPr>
            <a:stCxn id="1177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7" name="Google Shape;1177;p88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runs the code that is indented and underneath it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8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4" name="Google Shape;1184;p89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89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186" name="Google Shape;1186;p89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7" name="Google Shape;1187;p89"/>
            <p:cNvCxnSpPr>
              <a:stCxn id="1188" idx="2"/>
              <a:endCxn id="1189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0" name="Google Shape;1190;p89"/>
            <p:cNvCxnSpPr>
              <a:stCxn id="1189" idx="4"/>
              <a:endCxn id="1191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9"/>
            <p:cNvCxnSpPr>
              <a:stCxn id="1191" idx="2"/>
              <a:endCxn id="1188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3" name="Google Shape;1193;p89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1" name="Google Shape;1191;p89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89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8" name="Google Shape;1188;p89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4" name="Google Shape;1194;p89"/>
            <p:cNvCxnSpPr>
              <a:stCxn id="1193" idx="2"/>
              <a:endCxn id="1188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95" name="Google Shape;1195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196" name="Google Shape;1196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89"/>
          <p:cNvSpPr/>
          <p:nvPr/>
        </p:nvSpPr>
        <p:spPr>
          <a:xfrm>
            <a:off x="5252450" y="1285875"/>
            <a:ext cx="364200" cy="796500"/>
          </a:xfrm>
          <a:prstGeom prst="rect">
            <a:avLst/>
          </a:prstGeom>
          <a:noFill/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89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9" name="Google Shape;1199;p89"/>
          <p:cNvCxnSpPr>
            <a:stCxn id="1200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0" name="Google Shape;1200;p89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runs the code that is </a:t>
            </a:r>
            <a:r>
              <a:rPr lang="en">
                <a:solidFill>
                  <a:schemeClr val="dk1"/>
                </a:solidFill>
                <a:highlight>
                  <a:srgbClr val="30DDAE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underneath it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668100" y="1939400"/>
            <a:ext cx="5569500" cy="3097500"/>
          </a:xfrm>
          <a:prstGeom prst="roundRect">
            <a:avLst>
              <a:gd name="adj" fmla="val 4623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 sz="15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age:"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"I'm older than you!"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"14"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could be twins!"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"15"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"You're older than me."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"That's a cool age!"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user types in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when asked for their age, what will be displayed on the screen after the following code is run: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6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4865325" y="2927900"/>
            <a:ext cx="1655700" cy="98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trick question… think about it carefully!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9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9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7" name="Google Shape;1207;p90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5252450" y="1285875"/>
            <a:ext cx="364200" cy="796500"/>
          </a:xfrm>
          <a:prstGeom prst="rect">
            <a:avLst/>
          </a:prstGeom>
          <a:noFill/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90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210" name="Google Shape;1210;p90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1" name="Google Shape;1211;p90"/>
            <p:cNvCxnSpPr>
              <a:stCxn id="1212" idx="2"/>
              <a:endCxn id="1213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4" name="Google Shape;1214;p90"/>
            <p:cNvCxnSpPr>
              <a:stCxn id="1213" idx="4"/>
              <a:endCxn id="1215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6" name="Google Shape;1216;p90"/>
            <p:cNvCxnSpPr>
              <a:stCxn id="1215" idx="2"/>
              <a:endCxn id="1212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7" name="Google Shape;1217;p90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5" name="Google Shape;1215;p90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3" name="Google Shape;1213;p90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90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8" name="Google Shape;1218;p90"/>
            <p:cNvCxnSpPr>
              <a:stCxn id="1217" idx="2"/>
              <a:endCxn id="1212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19" name="Google Shape;1219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220" name="Google Shape;1220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90"/>
          <p:cNvSpPr/>
          <p:nvPr/>
        </p:nvSpPr>
        <p:spPr>
          <a:xfrm>
            <a:off x="5659625" y="1285875"/>
            <a:ext cx="3082200" cy="7965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E7CC3"/>
              </a:solidFill>
            </a:endParaRPr>
          </a:p>
        </p:txBody>
      </p:sp>
      <p:sp>
        <p:nvSpPr>
          <p:cNvPr id="1222" name="Google Shape;1222;p90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3" name="Google Shape;1223;p90"/>
          <p:cNvCxnSpPr>
            <a:stCxn id="1224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4" name="Google Shape;1224;p90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runs the code that is </a:t>
            </a:r>
            <a:r>
              <a:rPr lang="en">
                <a:solidFill>
                  <a:schemeClr val="dk1"/>
                </a:solidFill>
                <a:highlight>
                  <a:srgbClr val="30DDAE"/>
                </a:highlight>
                <a:latin typeface="Roboto"/>
                <a:ea typeface="Roboto"/>
                <a:cs typeface="Roboto"/>
                <a:sym typeface="Roboto"/>
              </a:rPr>
              <a:t>indented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dk1"/>
                </a:solidFill>
                <a:highlight>
                  <a:srgbClr val="8E7CC3"/>
                </a:highlight>
                <a:latin typeface="Roboto"/>
                <a:ea typeface="Roboto"/>
                <a:cs typeface="Roboto"/>
                <a:sym typeface="Roboto"/>
              </a:rPr>
              <a:t>underneath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9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9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== 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1" name="Google Shape;1231;p91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5252450" y="1285875"/>
            <a:ext cx="364200" cy="796500"/>
          </a:xfrm>
          <a:prstGeom prst="rect">
            <a:avLst/>
          </a:prstGeom>
          <a:noFill/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5659625" y="1285875"/>
            <a:ext cx="3082200" cy="7965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9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235" name="Google Shape;1235;p9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6" name="Google Shape;1236;p91"/>
            <p:cNvCxnSpPr>
              <a:stCxn id="1237" idx="2"/>
              <a:endCxn id="1238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9" name="Google Shape;1239;p91"/>
            <p:cNvCxnSpPr>
              <a:stCxn id="1238" idx="4"/>
              <a:endCxn id="1240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1" name="Google Shape;1241;p91"/>
            <p:cNvCxnSpPr>
              <a:stCxn id="1240" idx="2"/>
              <a:endCxn id="1237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42" name="Google Shape;1242;p9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0" name="Google Shape;1240;p9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9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7" name="Google Shape;1237;p9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3" name="Google Shape;1243;p91"/>
            <p:cNvCxnSpPr>
              <a:stCxn id="1242" idx="2"/>
              <a:endCxn id="1237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44" name="Google Shape;1244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245" name="Google Shape;1245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91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7" name="Google Shape;1247;p91"/>
          <p:cNvCxnSpPr>
            <a:stCxn id="1248" idx="0"/>
          </p:cNvCxnSpPr>
          <p:nvPr/>
        </p:nvCxnSpPr>
        <p:spPr>
          <a:xfrm rot="10800000" flipH="1">
            <a:off x="4230075" y="946875"/>
            <a:ext cx="893400" cy="3390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8" name="Google Shape;1248;p91"/>
          <p:cNvSpPr/>
          <p:nvPr/>
        </p:nvSpPr>
        <p:spPr>
          <a:xfrm>
            <a:off x="3481725" y="1285875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similar to an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9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9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5" name="Google Shape;1255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256" name="Google Shape;1256;p9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9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258" name="Google Shape;1258;p9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9" name="Google Shape;1259;p92"/>
            <p:cNvCxnSpPr>
              <a:stCxn id="1260" idx="2"/>
              <a:endCxn id="1261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2" name="Google Shape;1262;p92"/>
            <p:cNvCxnSpPr>
              <a:stCxn id="1261" idx="4"/>
              <a:endCxn id="1263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4" name="Google Shape;1264;p92"/>
            <p:cNvCxnSpPr>
              <a:stCxn id="1263" idx="2"/>
              <a:endCxn id="1260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5" name="Google Shape;1265;p9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3" name="Google Shape;1263;p9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9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9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6" name="Google Shape;1266;p92"/>
            <p:cNvCxnSpPr>
              <a:stCxn id="1265" idx="2"/>
              <a:endCxn id="1260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9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3" name="Google Shape;1273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1274" name="Google Shape;1274;p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93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276" name="Google Shape;1276;p93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7" name="Google Shape;1277;p93"/>
            <p:cNvCxnSpPr>
              <a:stCxn id="1278" idx="2"/>
              <a:endCxn id="1279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0" name="Google Shape;1280;p93"/>
            <p:cNvCxnSpPr>
              <a:stCxn id="1279" idx="4"/>
              <a:endCxn id="1281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2" name="Google Shape;1282;p93"/>
            <p:cNvCxnSpPr>
              <a:stCxn id="1281" idx="2"/>
              <a:endCxn id="1278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3" name="Google Shape;1283;p93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93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93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93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4" name="Google Shape;1284;p93"/>
            <p:cNvCxnSpPr>
              <a:stCxn id="1283" idx="2"/>
              <a:endCxn id="1278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85" name="Google Shape;1285;p93"/>
          <p:cNvSpPr/>
          <p:nvPr/>
        </p:nvSpPr>
        <p:spPr>
          <a:xfrm>
            <a:off x="5632925" y="1308125"/>
            <a:ext cx="3108900" cy="275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1291" name="Google Shape;1291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2" name="Google Shape;1292;p94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293" name="Google Shape;1293;p94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4" name="Google Shape;1294;p94"/>
            <p:cNvCxnSpPr>
              <a:stCxn id="1295" idx="2"/>
              <a:endCxn id="129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7" name="Google Shape;1297;p94"/>
            <p:cNvCxnSpPr>
              <a:stCxn id="1296" idx="4"/>
              <a:endCxn id="129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9" name="Google Shape;1299;p94"/>
            <p:cNvCxnSpPr>
              <a:stCxn id="1298" idx="2"/>
              <a:endCxn id="129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0" name="Google Shape;1300;p94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94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94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94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1" name="Google Shape;1301;p94"/>
            <p:cNvCxnSpPr>
              <a:stCxn id="1300" idx="2"/>
              <a:endCxn id="129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02" name="Google Shape;1302;p9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9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9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9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0" name="Google Shape;1310;p95"/>
          <p:cNvSpPr/>
          <p:nvPr/>
        </p:nvSpPr>
        <p:spPr>
          <a:xfrm>
            <a:off x="5632925" y="1788650"/>
            <a:ext cx="1290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1312" name="Google Shape;1312;p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3" name="Google Shape;1313;p95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314" name="Google Shape;1314;p95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5" name="Google Shape;1315;p95"/>
            <p:cNvCxnSpPr>
              <a:stCxn id="1316" idx="2"/>
              <a:endCxn id="1317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8" name="Google Shape;1318;p95"/>
            <p:cNvCxnSpPr>
              <a:stCxn id="1317" idx="4"/>
              <a:endCxn id="1319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0" name="Google Shape;1320;p95"/>
            <p:cNvCxnSpPr>
              <a:stCxn id="1319" idx="2"/>
              <a:endCxn id="1316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1" name="Google Shape;1321;p95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95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95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95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2" name="Google Shape;1322;p95"/>
            <p:cNvCxnSpPr>
              <a:stCxn id="1321" idx="2"/>
              <a:endCxn id="1316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9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9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9" name="Google Shape;1329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1330" name="Google Shape;1330;p9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1" name="Google Shape;1331;p96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332" name="Google Shape;1332;p96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3" name="Google Shape;1333;p96"/>
            <p:cNvCxnSpPr>
              <a:stCxn id="1334" idx="2"/>
              <a:endCxn id="133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6" name="Google Shape;1336;p96"/>
            <p:cNvCxnSpPr>
              <a:stCxn id="1335" idx="4"/>
              <a:endCxn id="133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8" name="Google Shape;1338;p96"/>
            <p:cNvCxnSpPr>
              <a:stCxn id="1337" idx="2"/>
              <a:endCxn id="133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9" name="Google Shape;1339;p96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96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96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96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0" name="Google Shape;1340;p96"/>
            <p:cNvCxnSpPr>
              <a:stCxn id="1339" idx="2"/>
              <a:endCxn id="133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41" name="Google Shape;1341;p96"/>
          <p:cNvSpPr/>
          <p:nvPr/>
        </p:nvSpPr>
        <p:spPr>
          <a:xfrm>
            <a:off x="5632925" y="1788650"/>
            <a:ext cx="1290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96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now, this is where things differ from an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statement….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9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9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9" name="Google Shape;1349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350" name="Google Shape;1350;p9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1" name="Google Shape;1351;p97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352" name="Google Shape;1352;p97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3" name="Google Shape;1353;p97"/>
            <p:cNvCxnSpPr>
              <a:stCxn id="1354" idx="2"/>
              <a:endCxn id="135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6" name="Google Shape;1356;p97"/>
            <p:cNvCxnSpPr>
              <a:stCxn id="1355" idx="4"/>
              <a:endCxn id="135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8" name="Google Shape;1358;p97"/>
            <p:cNvCxnSpPr>
              <a:stCxn id="1357" idx="2"/>
              <a:endCxn id="135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9" name="Google Shape;1359;p97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97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97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97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0" name="Google Shape;1360;p97"/>
            <p:cNvCxnSpPr>
              <a:stCxn id="1359" idx="2"/>
              <a:endCxn id="135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61" name="Google Shape;1361;p97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we are in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9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9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8" name="Google Shape;1368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369" name="Google Shape;1369;p9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0" name="Google Shape;1370;p98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371" name="Google Shape;1371;p98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2" name="Google Shape;1372;p98"/>
            <p:cNvCxnSpPr>
              <a:stCxn id="1373" idx="2"/>
              <a:endCxn id="137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5" name="Google Shape;1375;p98"/>
            <p:cNvCxnSpPr>
              <a:stCxn id="1374" idx="4"/>
              <a:endCxn id="137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7" name="Google Shape;1377;p98"/>
            <p:cNvCxnSpPr>
              <a:stCxn id="1376" idx="2"/>
              <a:endCxn id="137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78" name="Google Shape;1378;p98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98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98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98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9" name="Google Shape;1379;p98"/>
            <p:cNvCxnSpPr>
              <a:stCxn id="1378" idx="2"/>
              <a:endCxn id="137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80" name="Google Shape;1380;p98"/>
          <p:cNvSpPr/>
          <p:nvPr/>
        </p:nvSpPr>
        <p:spPr>
          <a:xfrm>
            <a:off x="5170175" y="791975"/>
            <a:ext cx="3571500" cy="1361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98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we are in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9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9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8" name="Google Shape;1388;p99"/>
          <p:cNvSpPr/>
          <p:nvPr/>
        </p:nvSpPr>
        <p:spPr>
          <a:xfrm>
            <a:off x="5170175" y="791975"/>
            <a:ext cx="3571500" cy="1361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1390" name="Google Shape;1390;p9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1" name="Google Shape;1391;p99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392" name="Google Shape;1392;p99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3" name="Google Shape;1393;p99"/>
            <p:cNvCxnSpPr>
              <a:stCxn id="1394" idx="2"/>
              <a:endCxn id="139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6" name="Google Shape;1396;p99"/>
            <p:cNvCxnSpPr>
              <a:stCxn id="1395" idx="4"/>
              <a:endCxn id="139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8" name="Google Shape;1398;p99"/>
            <p:cNvCxnSpPr>
              <a:stCxn id="1397" idx="2"/>
              <a:endCxn id="139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99" name="Google Shape;1399;p99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7" name="Google Shape;1397;p99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5" name="Google Shape;1395;p99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4" name="Google Shape;1394;p99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0" name="Google Shape;1400;p99"/>
            <p:cNvCxnSpPr>
              <a:stCxn id="1399" idx="2"/>
              <a:endCxn id="139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01" name="Google Shape;1401;p99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are finished with the code inside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733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while loops to create infinite loops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boolean variables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while loops that will eventually stop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0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8" name="Google Shape;1408;p100"/>
          <p:cNvSpPr/>
          <p:nvPr/>
        </p:nvSpPr>
        <p:spPr>
          <a:xfrm>
            <a:off x="5170175" y="791975"/>
            <a:ext cx="3571500" cy="1361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1410" name="Google Shape;1410;p10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1" name="Google Shape;1411;p100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412" name="Google Shape;1412;p100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3" name="Google Shape;1413;p100"/>
            <p:cNvCxnSpPr>
              <a:stCxn id="1414" idx="2"/>
              <a:endCxn id="141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6" name="Google Shape;1416;p100"/>
            <p:cNvCxnSpPr>
              <a:stCxn id="1415" idx="4"/>
              <a:endCxn id="141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8" name="Google Shape;1418;p100"/>
            <p:cNvCxnSpPr>
              <a:stCxn id="1417" idx="2"/>
              <a:endCxn id="141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9" name="Google Shape;1419;p100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7" name="Google Shape;1417;p100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5" name="Google Shape;1415;p100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4" name="Google Shape;1414;p100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0" name="Google Shape;1420;p100"/>
            <p:cNvCxnSpPr>
              <a:stCxn id="1419" idx="2"/>
              <a:endCxn id="141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21" name="Google Shape;1421;p100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b="1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back to the top where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 was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0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0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8" name="Google Shape;1428;p101"/>
          <p:cNvSpPr/>
          <p:nvPr/>
        </p:nvSpPr>
        <p:spPr>
          <a:xfrm>
            <a:off x="5170175" y="791975"/>
            <a:ext cx="3571500" cy="1361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1430" name="Google Shape;1430;p10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1" name="Google Shape;1431;p101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432" name="Google Shape;1432;p10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433" name="Google Shape;1433;p10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4" name="Google Shape;1434;p101"/>
            <p:cNvCxnSpPr>
              <a:stCxn id="1435" idx="2"/>
              <a:endCxn id="143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7" name="Google Shape;1437;p101"/>
            <p:cNvCxnSpPr>
              <a:stCxn id="1436" idx="4"/>
              <a:endCxn id="143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9" name="Google Shape;1439;p101"/>
            <p:cNvCxnSpPr>
              <a:stCxn id="1438" idx="2"/>
              <a:endCxn id="143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0" name="Google Shape;1440;p10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8" name="Google Shape;1438;p10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6" name="Google Shape;1436;p10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5" name="Google Shape;1435;p10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1" name="Google Shape;1441;p101"/>
            <p:cNvCxnSpPr>
              <a:stCxn id="1440" idx="2"/>
              <a:endCxn id="143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42" name="Google Shape;1442;p101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b="1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back to the top where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 was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0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9" name="Google Shape;1449;p102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50" name="Google Shape;1450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451" name="Google Shape;1451;p10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2" name="Google Shape;1452;p10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453" name="Google Shape;1453;p10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54" name="Google Shape;1454;p102"/>
            <p:cNvCxnSpPr>
              <a:stCxn id="1455" idx="2"/>
              <a:endCxn id="145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7" name="Google Shape;1457;p102"/>
            <p:cNvCxnSpPr>
              <a:stCxn id="1456" idx="4"/>
              <a:endCxn id="145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9" name="Google Shape;1459;p102"/>
            <p:cNvCxnSpPr>
              <a:stCxn id="1458" idx="2"/>
              <a:endCxn id="145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0" name="Google Shape;1460;p10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10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6" name="Google Shape;1456;p10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10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1" name="Google Shape;1461;p102"/>
            <p:cNvCxnSpPr>
              <a:stCxn id="1460" idx="2"/>
              <a:endCxn id="145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0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10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8" name="Google Shape;1468;p103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69" name="Google Shape;1469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470" name="Google Shape;1470;p10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1" name="Google Shape;1471;p103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472" name="Google Shape;1472;p103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3" name="Google Shape;1473;p103"/>
            <p:cNvCxnSpPr>
              <a:stCxn id="1474" idx="2"/>
              <a:endCxn id="147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6" name="Google Shape;1476;p103"/>
            <p:cNvCxnSpPr>
              <a:stCxn id="1475" idx="4"/>
              <a:endCxn id="147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8" name="Google Shape;1478;p103"/>
            <p:cNvCxnSpPr>
              <a:stCxn id="1477" idx="2"/>
              <a:endCxn id="147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9" name="Google Shape;1479;p103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103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103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103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0" name="Google Shape;1480;p103"/>
            <p:cNvCxnSpPr>
              <a:stCxn id="1479" idx="2"/>
              <a:endCxn id="147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81" name="Google Shape;1481;p103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go back and ask the question again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0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0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8" name="Google Shape;1488;p104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04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1491" name="Google Shape;1491;p10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104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493" name="Google Shape;1493;p104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4" name="Google Shape;1494;p104"/>
            <p:cNvCxnSpPr>
              <a:stCxn id="1495" idx="2"/>
              <a:endCxn id="149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7" name="Google Shape;1497;p104"/>
            <p:cNvCxnSpPr>
              <a:stCxn id="1496" idx="4"/>
              <a:endCxn id="149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9" name="Google Shape;1499;p104"/>
            <p:cNvCxnSpPr>
              <a:stCxn id="1498" idx="2"/>
              <a:endCxn id="149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0" name="Google Shape;1500;p104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104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6" name="Google Shape;1496;p104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104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1" name="Google Shape;1501;p104"/>
            <p:cNvCxnSpPr>
              <a:stCxn id="1500" idx="2"/>
              <a:endCxn id="149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0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0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8" name="Google Shape;1508;p105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05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1511" name="Google Shape;1511;p10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2" name="Google Shape;1512;p105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513" name="Google Shape;1513;p105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4" name="Google Shape;1514;p105"/>
            <p:cNvCxnSpPr>
              <a:stCxn id="1515" idx="2"/>
              <a:endCxn id="151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7" name="Google Shape;1517;p105"/>
            <p:cNvCxnSpPr>
              <a:stCxn id="1516" idx="4"/>
              <a:endCxn id="151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9" name="Google Shape;1519;p105"/>
            <p:cNvCxnSpPr>
              <a:stCxn id="1518" idx="2"/>
              <a:endCxn id="151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0" name="Google Shape;1520;p105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105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105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105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1" name="Google Shape;1521;p105"/>
            <p:cNvCxnSpPr>
              <a:stCxn id="1520" idx="2"/>
              <a:endCxn id="151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22" name="Google Shape;1522;p105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if it is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go back inside the loop!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1528" name="Google Shape;1528;p10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106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530" name="Google Shape;1530;p106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1" name="Google Shape;1531;p106"/>
            <p:cNvCxnSpPr>
              <a:stCxn id="1532" idx="2"/>
              <a:endCxn id="1533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4" name="Google Shape;1534;p106"/>
            <p:cNvCxnSpPr>
              <a:stCxn id="1533" idx="4"/>
              <a:endCxn id="1535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6" name="Google Shape;1536;p106"/>
            <p:cNvCxnSpPr>
              <a:stCxn id="1535" idx="2"/>
              <a:endCxn id="1532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37" name="Google Shape;1537;p106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106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3" name="Google Shape;1533;p106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2" name="Google Shape;1532;p106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8" name="Google Shape;1538;p106"/>
            <p:cNvCxnSpPr>
              <a:stCxn id="1537" idx="2"/>
              <a:endCxn id="1532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39" name="Google Shape;1539;p10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0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0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0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7" name="Google Shape;1547;p107"/>
          <p:cNvSpPr/>
          <p:nvPr/>
        </p:nvSpPr>
        <p:spPr>
          <a:xfrm>
            <a:off x="5632925" y="1308125"/>
            <a:ext cx="3108900" cy="275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1549" name="Google Shape;1549;p10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0" name="Google Shape;1550;p107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551" name="Google Shape;1551;p107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2" name="Google Shape;1552;p107"/>
            <p:cNvCxnSpPr>
              <a:stCxn id="1553" idx="2"/>
              <a:endCxn id="155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5" name="Google Shape;1555;p107"/>
            <p:cNvCxnSpPr>
              <a:stCxn id="1554" idx="4"/>
              <a:endCxn id="155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7" name="Google Shape;1557;p107"/>
            <p:cNvCxnSpPr>
              <a:stCxn id="1556" idx="2"/>
              <a:endCxn id="155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8" name="Google Shape;1558;p107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107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107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3" name="Google Shape;1553;p107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9" name="Google Shape;1559;p107"/>
            <p:cNvCxnSpPr>
              <a:stCxn id="1558" idx="2"/>
              <a:endCxn id="155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0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0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6" name="Google Shape;1566;p10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1567" name="Google Shape;1567;p10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8" name="Google Shape;1568;p108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569" name="Google Shape;1569;p108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0" name="Google Shape;1570;p108"/>
            <p:cNvCxnSpPr>
              <a:stCxn id="1571" idx="2"/>
              <a:endCxn id="1572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3" name="Google Shape;1573;p108"/>
            <p:cNvCxnSpPr>
              <a:stCxn id="1572" idx="4"/>
              <a:endCxn id="1574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5" name="Google Shape;1575;p108"/>
            <p:cNvCxnSpPr>
              <a:stCxn id="1574" idx="2"/>
              <a:endCxn id="1571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6" name="Google Shape;1576;p108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108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2" name="Google Shape;1572;p108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108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7" name="Google Shape;1577;p108"/>
            <p:cNvCxnSpPr>
              <a:stCxn id="1576" idx="2"/>
              <a:endCxn id="1571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0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10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4" name="Google Shape;1584;p109"/>
          <p:cNvSpPr/>
          <p:nvPr/>
        </p:nvSpPr>
        <p:spPr>
          <a:xfrm>
            <a:off x="5632925" y="1788650"/>
            <a:ext cx="1290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10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1586" name="Google Shape;1586;p10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7" name="Google Shape;1587;p109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588" name="Google Shape;1588;p109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9" name="Google Shape;1589;p109"/>
            <p:cNvCxnSpPr>
              <a:stCxn id="1590" idx="2"/>
              <a:endCxn id="1591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2" name="Google Shape;1592;p109"/>
            <p:cNvCxnSpPr>
              <a:stCxn id="1591" idx="4"/>
              <a:endCxn id="1593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4" name="Google Shape;1594;p109"/>
            <p:cNvCxnSpPr>
              <a:stCxn id="1593" idx="2"/>
              <a:endCxn id="1590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5" name="Google Shape;1595;p109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3" name="Google Shape;1593;p109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1" name="Google Shape;1591;p109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0" name="Google Shape;1590;p109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96" name="Google Shape;1596;p109"/>
            <p:cNvCxnSpPr>
              <a:stCxn id="1595" idx="2"/>
              <a:endCxn id="1590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844" y="914400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1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1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1602" name="Google Shape;1602;p11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3" name="Google Shape;1603;p110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604" name="Google Shape;1604;p110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5" name="Google Shape;1605;p110"/>
            <p:cNvCxnSpPr>
              <a:stCxn id="1606" idx="2"/>
              <a:endCxn id="1607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8" name="Google Shape;1608;p110"/>
            <p:cNvCxnSpPr>
              <a:stCxn id="1607" idx="4"/>
              <a:endCxn id="1609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0" name="Google Shape;1610;p110"/>
            <p:cNvCxnSpPr>
              <a:stCxn id="1609" idx="2"/>
              <a:endCxn id="1606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1" name="Google Shape;1611;p110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9" name="Google Shape;1609;p110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7" name="Google Shape;1607;p110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6" name="Google Shape;1606;p110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2" name="Google Shape;1612;p110"/>
            <p:cNvCxnSpPr>
              <a:stCxn id="1611" idx="2"/>
              <a:endCxn id="1606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14" name="Google Shape;1614;p11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5" name="Google Shape;1615;p110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616" name="Google Shape;1616;p110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b="1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back to the top where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 was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1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1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3" name="Google Shape;1623;p111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624" name="Google Shape;1624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1625" name="Google Shape;1625;p11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6" name="Google Shape;1626;p11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627" name="Google Shape;1627;p11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8" name="Google Shape;1628;p111"/>
            <p:cNvCxnSpPr>
              <a:stCxn id="1629" idx="2"/>
              <a:endCxn id="1630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1" name="Google Shape;1631;p111"/>
            <p:cNvCxnSpPr>
              <a:stCxn id="1630" idx="4"/>
              <a:endCxn id="1632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3" name="Google Shape;1633;p111"/>
            <p:cNvCxnSpPr>
              <a:stCxn id="1632" idx="2"/>
              <a:endCxn id="1629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4" name="Google Shape;1634;p11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2" name="Google Shape;1632;p11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11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11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5" name="Google Shape;1635;p111"/>
            <p:cNvCxnSpPr>
              <a:stCxn id="1634" idx="2"/>
              <a:endCxn id="1629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36" name="Google Shape;1636;p111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go back and ask the question again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1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11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3" name="Google Shape;1643;p112"/>
          <p:cNvSpPr/>
          <p:nvPr/>
        </p:nvSpPr>
        <p:spPr>
          <a:xfrm>
            <a:off x="5196900" y="800900"/>
            <a:ext cx="3123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112"/>
          <p:cNvSpPr txBox="1"/>
          <p:nvPr/>
        </p:nvSpPr>
        <p:spPr>
          <a:xfrm>
            <a:off x="7556275" y="336075"/>
            <a:ext cx="1268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1646" name="Google Shape;1646;p11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7" name="Google Shape;1647;p11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648" name="Google Shape;1648;p11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9" name="Google Shape;1649;p112"/>
            <p:cNvCxnSpPr>
              <a:stCxn id="1650" idx="2"/>
              <a:endCxn id="1651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2" name="Google Shape;1652;p112"/>
            <p:cNvCxnSpPr>
              <a:stCxn id="1651" idx="4"/>
              <a:endCxn id="1653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4" name="Google Shape;1654;p112"/>
            <p:cNvCxnSpPr>
              <a:stCxn id="1653" idx="2"/>
              <a:endCxn id="1650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5" name="Google Shape;1655;p11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3" name="Google Shape;1653;p11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11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11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6" name="Google Shape;1656;p112"/>
            <p:cNvCxnSpPr>
              <a:stCxn id="1655" idx="2"/>
              <a:endCxn id="1650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1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11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</a:t>
            </a:r>
            <a:r>
              <a:rPr lang="en" sz="16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3" name="Google Shape;1663;p11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1664" name="Google Shape;1664;p11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5" name="Google Shape;1665;p113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666" name="Google Shape;1666;p113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7" name="Google Shape;1667;p113"/>
            <p:cNvCxnSpPr>
              <a:stCxn id="1668" idx="2"/>
              <a:endCxn id="1669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0" name="Google Shape;1670;p113"/>
            <p:cNvCxnSpPr>
              <a:stCxn id="1669" idx="4"/>
              <a:endCxn id="1671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2" name="Google Shape;1672;p113"/>
            <p:cNvCxnSpPr>
              <a:stCxn id="1671" idx="2"/>
              <a:endCxn id="1668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3" name="Google Shape;1673;p113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1" name="Google Shape;1671;p113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9" name="Google Shape;1669;p113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8" name="Google Shape;1668;p113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4" name="Google Shape;1674;p113"/>
            <p:cNvCxnSpPr>
              <a:stCxn id="1673" idx="2"/>
              <a:endCxn id="1668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1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11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1" name="Google Shape;1681;p114"/>
          <p:cNvSpPr/>
          <p:nvPr/>
        </p:nvSpPr>
        <p:spPr>
          <a:xfrm>
            <a:off x="5632925" y="1308125"/>
            <a:ext cx="3108900" cy="275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1683" name="Google Shape;1683;p11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4" name="Google Shape;1684;p114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685" name="Google Shape;1685;p114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6" name="Google Shape;1686;p114"/>
            <p:cNvCxnSpPr>
              <a:stCxn id="1687" idx="2"/>
              <a:endCxn id="1688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9" name="Google Shape;1689;p114"/>
            <p:cNvCxnSpPr>
              <a:stCxn id="1688" idx="4"/>
              <a:endCxn id="1690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1" name="Google Shape;1691;p114"/>
            <p:cNvCxnSpPr>
              <a:stCxn id="1690" idx="2"/>
              <a:endCxn id="1687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2" name="Google Shape;1692;p114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0" name="Google Shape;1690;p114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8" name="Google Shape;1688;p114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7" name="Google Shape;1687;p114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3" name="Google Shape;1693;p114"/>
            <p:cNvCxnSpPr>
              <a:stCxn id="1692" idx="2"/>
              <a:endCxn id="1687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1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1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0" name="Google Shape;1700;p11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1701" name="Google Shape;1701;p11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115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703" name="Google Shape;1703;p115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4" name="Google Shape;1704;p115"/>
            <p:cNvCxnSpPr>
              <a:stCxn id="1705" idx="2"/>
              <a:endCxn id="170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7" name="Google Shape;1707;p115"/>
            <p:cNvCxnSpPr>
              <a:stCxn id="1706" idx="4"/>
              <a:endCxn id="170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9" name="Google Shape;1709;p115"/>
            <p:cNvCxnSpPr>
              <a:stCxn id="1708" idx="2"/>
              <a:endCxn id="170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0" name="Google Shape;1710;p115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8" name="Google Shape;1708;p115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115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5" name="Google Shape;1705;p115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1" name="Google Shape;1711;p115"/>
            <p:cNvCxnSpPr>
              <a:stCxn id="1710" idx="2"/>
              <a:endCxn id="170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1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11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8" name="Google Shape;1718;p116"/>
          <p:cNvSpPr/>
          <p:nvPr/>
        </p:nvSpPr>
        <p:spPr>
          <a:xfrm>
            <a:off x="5632925" y="1788650"/>
            <a:ext cx="1290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1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1720" name="Google Shape;1720;p11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1" name="Google Shape;1721;p116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722" name="Google Shape;1722;p116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3" name="Google Shape;1723;p116"/>
            <p:cNvCxnSpPr>
              <a:stCxn id="1724" idx="2"/>
              <a:endCxn id="1725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6" name="Google Shape;1726;p116"/>
            <p:cNvCxnSpPr>
              <a:stCxn id="1725" idx="4"/>
              <a:endCxn id="1727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8" name="Google Shape;1728;p116"/>
            <p:cNvCxnSpPr>
              <a:stCxn id="1727" idx="2"/>
              <a:endCxn id="1724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9" name="Google Shape;1729;p116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7" name="Google Shape;1727;p116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5" name="Google Shape;1725;p116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4" name="Google Shape;1724;p116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0" name="Google Shape;1730;p116"/>
            <p:cNvCxnSpPr>
              <a:stCxn id="1729" idx="2"/>
              <a:endCxn id="1724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1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11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37" name="Google Shape;1737;p117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38" name="Google Shape;1738;p11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1739" name="Google Shape;1739;p11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0" name="Google Shape;1740;p117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741" name="Google Shape;1741;p117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2" name="Google Shape;1742;p117"/>
            <p:cNvCxnSpPr>
              <a:stCxn id="1743" idx="2"/>
              <a:endCxn id="174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5" name="Google Shape;1745;p117"/>
            <p:cNvCxnSpPr>
              <a:stCxn id="1744" idx="4"/>
              <a:endCxn id="174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117"/>
            <p:cNvCxnSpPr>
              <a:stCxn id="1746" idx="2"/>
              <a:endCxn id="174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8" name="Google Shape;1748;p117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6" name="Google Shape;1746;p117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117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3" name="Google Shape;1743;p117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9" name="Google Shape;1749;p117"/>
            <p:cNvCxnSpPr>
              <a:stCxn id="1748" idx="2"/>
              <a:endCxn id="174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50" name="Google Shape;1750;p117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b="1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back to the top where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 was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1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11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7" name="Google Shape;1757;p118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58" name="Google Shape;1758;p11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1759" name="Google Shape;1759;p11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0" name="Google Shape;1760;p118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761" name="Google Shape;1761;p118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2" name="Google Shape;1762;p118"/>
            <p:cNvCxnSpPr>
              <a:stCxn id="1763" idx="2"/>
              <a:endCxn id="176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5" name="Google Shape;1765;p118"/>
            <p:cNvCxnSpPr>
              <a:stCxn id="1764" idx="4"/>
              <a:endCxn id="176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7" name="Google Shape;1767;p118"/>
            <p:cNvCxnSpPr>
              <a:stCxn id="1766" idx="2"/>
              <a:endCxn id="176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68" name="Google Shape;1768;p118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6" name="Google Shape;1766;p118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4" name="Google Shape;1764;p118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3" name="Google Shape;1763;p118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9" name="Google Shape;1769;p118"/>
            <p:cNvCxnSpPr>
              <a:stCxn id="1768" idx="2"/>
              <a:endCxn id="176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70" name="Google Shape;1770;p118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so on, and so on…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1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11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7" name="Google Shape;1777;p119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78" name="Google Shape;1778;p11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1779" name="Google Shape;1779;p11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119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781" name="Google Shape;1781;p119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2" name="Google Shape;1782;p119"/>
            <p:cNvCxnSpPr>
              <a:stCxn id="1783" idx="2"/>
              <a:endCxn id="178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5" name="Google Shape;1785;p119"/>
            <p:cNvCxnSpPr>
              <a:stCxn id="1784" idx="4"/>
              <a:endCxn id="178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7" name="Google Shape;1787;p119"/>
            <p:cNvCxnSpPr>
              <a:stCxn id="1786" idx="2"/>
              <a:endCxn id="178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88" name="Google Shape;1788;p119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6" name="Google Shape;1786;p119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119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3" name="Google Shape;1783;p119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9" name="Google Shape;1789;p119"/>
            <p:cNvCxnSpPr>
              <a:stCxn id="1788" idx="2"/>
              <a:endCxn id="178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90" name="Google Shape;1790;p119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would only stop when the answer is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450" y="1246187"/>
            <a:ext cx="2302625" cy="23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Can't Stop Me!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Try and slow down this demo!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2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12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7" name="Google Shape;1797;p120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98" name="Google Shape;1798;p12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1799" name="Google Shape;1799;p12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0" name="Google Shape;1800;p120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801" name="Google Shape;1801;p120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2" name="Google Shape;1802;p120"/>
            <p:cNvCxnSpPr>
              <a:stCxn id="1803" idx="2"/>
              <a:endCxn id="1804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5" name="Google Shape;1805;p120"/>
            <p:cNvCxnSpPr>
              <a:stCxn id="1804" idx="4"/>
              <a:endCxn id="1806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7" name="Google Shape;1807;p120"/>
            <p:cNvCxnSpPr>
              <a:stCxn id="1806" idx="2"/>
              <a:endCxn id="1803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08" name="Google Shape;1808;p120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6" name="Google Shape;1806;p120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4" name="Google Shape;1804;p120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3" name="Google Shape;1803;p120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9" name="Google Shape;1809;p120"/>
            <p:cNvCxnSpPr>
              <a:stCxn id="1808" idx="2"/>
              <a:endCxn id="1803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10" name="Google Shape;1810;p120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in our program, this never happens...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2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12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7" name="Google Shape;1817;p121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818" name="Google Shape;1818;p12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1819" name="Google Shape;1819;p12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0" name="Google Shape;1820;p121"/>
          <p:cNvSpPr/>
          <p:nvPr/>
        </p:nvSpPr>
        <p:spPr>
          <a:xfrm>
            <a:off x="5911050" y="798050"/>
            <a:ext cx="1290300" cy="293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121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never change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 to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22" name="Google Shape;1822;p121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823" name="Google Shape;1823;p121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24" name="Google Shape;1824;p121"/>
            <p:cNvCxnSpPr>
              <a:stCxn id="1825" idx="2"/>
              <a:endCxn id="1826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7" name="Google Shape;1827;p121"/>
            <p:cNvCxnSpPr>
              <a:stCxn id="1826" idx="4"/>
              <a:endCxn id="1828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9" name="Google Shape;1829;p121"/>
            <p:cNvCxnSpPr>
              <a:stCxn id="1828" idx="2"/>
              <a:endCxn id="1825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30" name="Google Shape;1830;p121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8" name="Google Shape;1828;p121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6" name="Google Shape;1826;p121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5" name="Google Shape;1825;p121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31" name="Google Shape;1831;p121"/>
            <p:cNvCxnSpPr>
              <a:stCxn id="1830" idx="2"/>
              <a:endCxn id="1825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2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2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"Can't stop me!!!"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sleep(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8" name="Google Shape;1838;p122"/>
          <p:cNvCxnSpPr/>
          <p:nvPr/>
        </p:nvCxnSpPr>
        <p:spPr>
          <a:xfrm rot="10800000">
            <a:off x="5135075" y="905475"/>
            <a:ext cx="508200" cy="1080300"/>
          </a:xfrm>
          <a:prstGeom prst="bentConnector3">
            <a:avLst>
              <a:gd name="adj1" fmla="val 170179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839" name="Google Shape;1839;p12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1840" name="Google Shape;1840;p12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988" y="2437313"/>
            <a:ext cx="1720574" cy="17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122"/>
          <p:cNvSpPr/>
          <p:nvPr/>
        </p:nvSpPr>
        <p:spPr>
          <a:xfrm>
            <a:off x="4380500" y="2531700"/>
            <a:ext cx="1496700" cy="153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this also becomes and </a:t>
            </a: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infinite loop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3" name="Google Shape;1843;p122"/>
          <p:cNvGrpSpPr/>
          <p:nvPr/>
        </p:nvGrpSpPr>
        <p:grpSpPr>
          <a:xfrm>
            <a:off x="1666813" y="552131"/>
            <a:ext cx="1669513" cy="3801100"/>
            <a:chOff x="1666813" y="552131"/>
            <a:chExt cx="1669513" cy="3801100"/>
          </a:xfrm>
        </p:grpSpPr>
        <p:sp>
          <p:nvSpPr>
            <p:cNvPr id="1844" name="Google Shape;1844;p122"/>
            <p:cNvSpPr txBox="1"/>
            <p:nvPr/>
          </p:nvSpPr>
          <p:spPr>
            <a:xfrm>
              <a:off x="2498488" y="2121225"/>
              <a:ext cx="5487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5" name="Google Shape;1845;p122"/>
            <p:cNvCxnSpPr>
              <a:stCxn id="1846" idx="2"/>
              <a:endCxn id="1847" idx="0"/>
            </p:cNvCxnSpPr>
            <p:nvPr/>
          </p:nvCxnSpPr>
          <p:spPr>
            <a:xfrm>
              <a:off x="2501575" y="2222149"/>
              <a:ext cx="0" cy="46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8" name="Google Shape;1848;p122"/>
            <p:cNvCxnSpPr>
              <a:stCxn id="1847" idx="4"/>
              <a:endCxn id="1849" idx="0"/>
            </p:cNvCxnSpPr>
            <p:nvPr/>
          </p:nvCxnSpPr>
          <p:spPr>
            <a:xfrm>
              <a:off x="2501575" y="3305914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0" name="Google Shape;1850;p122"/>
            <p:cNvCxnSpPr>
              <a:stCxn id="1849" idx="2"/>
              <a:endCxn id="1846" idx="1"/>
            </p:cNvCxnSpPr>
            <p:nvPr/>
          </p:nvCxnSpPr>
          <p:spPr>
            <a:xfrm rot="5400000" flipH="1">
              <a:off x="809863" y="2661531"/>
              <a:ext cx="2548800" cy="834600"/>
            </a:xfrm>
            <a:prstGeom prst="bentConnector4">
              <a:avLst>
                <a:gd name="adj1" fmla="val -9343"/>
                <a:gd name="adj2" fmla="val 12855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51" name="Google Shape;1851;p122"/>
            <p:cNvSpPr/>
            <p:nvPr/>
          </p:nvSpPr>
          <p:spPr>
            <a:xfrm>
              <a:off x="1666825" y="552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 the keep_going variable to 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9" name="Google Shape;1849;p122"/>
            <p:cNvSpPr/>
            <p:nvPr/>
          </p:nvSpPr>
          <p:spPr>
            <a:xfrm>
              <a:off x="1666813" y="3766131"/>
              <a:ext cx="1669500" cy="58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0.2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122"/>
            <p:cNvSpPr/>
            <p:nvPr/>
          </p:nvSpPr>
          <p:spPr>
            <a:xfrm>
              <a:off x="1666825" y="2682814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Display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"Can't stop me!!!"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6" name="Google Shape;1846;p122"/>
            <p:cNvSpPr/>
            <p:nvPr/>
          </p:nvSpPr>
          <p:spPr>
            <a:xfrm>
              <a:off x="1666825" y="1386649"/>
              <a:ext cx="1669500" cy="835500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Repeat IF keep_going is True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52" name="Google Shape;1852;p122"/>
            <p:cNvCxnSpPr>
              <a:stCxn id="1851" idx="2"/>
              <a:endCxn id="1846" idx="0"/>
            </p:cNvCxnSpPr>
            <p:nvPr/>
          </p:nvCxnSpPr>
          <p:spPr>
            <a:xfrm>
              <a:off x="2501575" y="1139231"/>
              <a:ext cx="0" cy="247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Gingerbread Man!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58" name="Google Shape;1858;p12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859" name="Google Shape;1859;p12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0" name="Google Shape;1860;p12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61" name="Google Shape;1861;p12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2" name="Google Shape;1862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123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4" name="Google Shape;1864;p123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Gingerbread Man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5" name="Google Shape;1865;p123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866" name="Google Shape;1866;p1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7" name="Google Shape;1867;p1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8" name="Google Shape;1868;p123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9" name="Google Shape;1869;p123"/>
          <p:cNvSpPr txBox="1"/>
          <p:nvPr/>
        </p:nvSpPr>
        <p:spPr>
          <a:xfrm>
            <a:off x="5787725" y="2313175"/>
            <a:ext cx="22776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out the </a:t>
            </a:r>
            <a:r>
              <a:rPr lang="en" sz="12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cheat sheet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b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You're going to create an </a:t>
            </a:r>
            <a:r>
              <a:rPr lang="en" sz="1200" b="1" dirty="0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infinite loop</a:t>
            </a: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this program!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0" name="Google Shape;1870;p1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vs if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76" name="Google Shape;1876;p12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77" name="Google Shape;1877;p12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878" name="Google Shape;1878;p12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124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880" name="Google Shape;1880;p124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1" name="Google Shape;1881;p124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12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88" name="Google Shape;1888;p12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889" name="Google Shape;1889;p12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125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891" name="Google Shape;1891;p125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2" name="Google Shape;1892;p125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3" name="Google Shape;1893;p125"/>
          <p:cNvSpPr/>
          <p:nvPr/>
        </p:nvSpPr>
        <p:spPr>
          <a:xfrm>
            <a:off x="845375" y="1655175"/>
            <a:ext cx="214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125"/>
          <p:cNvSpPr/>
          <p:nvPr/>
        </p:nvSpPr>
        <p:spPr>
          <a:xfrm>
            <a:off x="4960175" y="1655175"/>
            <a:ext cx="214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1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01" name="Google Shape;1901;p1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02" name="Google Shape;1902;p1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126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04" name="Google Shape;1904;p126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5" name="Google Shape;1905;p126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6" name="Google Shape;1906;p126"/>
          <p:cNvSpPr/>
          <p:nvPr/>
        </p:nvSpPr>
        <p:spPr>
          <a:xfrm>
            <a:off x="845375" y="2171300"/>
            <a:ext cx="27231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126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27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3" name="Google Shape;1913;p127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4" name="Google Shape;1914;p127"/>
          <p:cNvSpPr/>
          <p:nvPr/>
        </p:nvSpPr>
        <p:spPr>
          <a:xfrm>
            <a:off x="845375" y="2171300"/>
            <a:ext cx="27231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27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1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18" name="Google Shape;1918;p1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19" name="Google Shape;1919;p1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127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21" name="Google Shape;1921;p127"/>
          <p:cNvSpPr txBox="1"/>
          <p:nvPr/>
        </p:nvSpPr>
        <p:spPr>
          <a:xfrm>
            <a:off x="7186675" y="1715000"/>
            <a:ext cx="913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127"/>
          <p:cNvSpPr txBox="1"/>
          <p:nvPr/>
        </p:nvSpPr>
        <p:spPr>
          <a:xfrm>
            <a:off x="3086575" y="1715000"/>
            <a:ext cx="913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1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29" name="Google Shape;1929;p1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30" name="Google Shape;1930;p1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128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32" name="Google Shape;1932;p128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3" name="Google Shape;1933;p128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4" name="Google Shape;1934;p128"/>
          <p:cNvSpPr/>
          <p:nvPr/>
        </p:nvSpPr>
        <p:spPr>
          <a:xfrm>
            <a:off x="1311475" y="2664075"/>
            <a:ext cx="211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128"/>
          <p:cNvSpPr/>
          <p:nvPr/>
        </p:nvSpPr>
        <p:spPr>
          <a:xfrm>
            <a:off x="5426275" y="2664075"/>
            <a:ext cx="211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1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42" name="Google Shape;1942;p1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43" name="Google Shape;1943;p1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129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45" name="Google Shape;1945;p129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129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7" name="Google Shape;1947;p129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8" name="Google Shape;1948;p129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infinity and beyond</a:t>
            </a:r>
            <a:endParaRPr/>
          </a:p>
        </p:txBody>
      </p:sp>
      <p:sp>
        <p:nvSpPr>
          <p:cNvPr id="710" name="Google Shape;710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would have noticed that an infinite loop goes on forever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We'll now revise how to use a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b="1" dirty="0">
                <a:solidFill>
                  <a:srgbClr val="E93761"/>
                </a:solidFill>
              </a:rPr>
              <a:t> </a:t>
            </a:r>
            <a:r>
              <a:rPr lang="en" dirty="0"/>
              <a:t>loop in Python</a:t>
            </a:r>
            <a:endParaRPr dirty="0"/>
          </a:p>
        </p:txBody>
      </p:sp>
      <p:sp>
        <p:nvSpPr>
          <p:cNvPr id="711" name="Google Shape;711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12" name="Google Shape;71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1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55" name="Google Shape;1955;p1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56" name="Google Shape;1956;p1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130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58" name="Google Shape;1958;p130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130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0" name="Google Shape;1960;p130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61" name="Google Shape;1961;p130"/>
          <p:cNvCxnSpPr/>
          <p:nvPr/>
        </p:nvCxnSpPr>
        <p:spPr>
          <a:xfrm rot="10800000">
            <a:off x="4698575" y="2812025"/>
            <a:ext cx="685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2" name="Google Shape;1962;p130"/>
          <p:cNvCxnSpPr/>
          <p:nvPr/>
        </p:nvCxnSpPr>
        <p:spPr>
          <a:xfrm>
            <a:off x="4698575" y="2318700"/>
            <a:ext cx="0" cy="50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3" name="Google Shape;1963;p130"/>
          <p:cNvCxnSpPr/>
          <p:nvPr/>
        </p:nvCxnSpPr>
        <p:spPr>
          <a:xfrm rot="10800000">
            <a:off x="4687350" y="2318700"/>
            <a:ext cx="240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64" name="Google Shape;1964;p130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71" name="Google Shape;1971;p1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72" name="Google Shape;1972;p1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131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74" name="Google Shape;1974;p131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5" name="Google Shape;1975;p131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6" name="Google Shape;1976;p131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7" name="Google Shape;1977;p131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131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1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85" name="Google Shape;1985;p1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86" name="Google Shape;1986;p1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132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1988" name="Google Shape;1988;p132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132"/>
          <p:cNvSpPr txBox="1"/>
          <p:nvPr/>
        </p:nvSpPr>
        <p:spPr>
          <a:xfrm>
            <a:off x="6312625" y="1819225"/>
            <a:ext cx="591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0" name="Google Shape;1990;p132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132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2" name="Google Shape;1992;p132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3" name="Google Shape;1993;p132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132"/>
          <p:cNvSpPr txBox="1"/>
          <p:nvPr/>
        </p:nvSpPr>
        <p:spPr>
          <a:xfrm>
            <a:off x="7186675" y="1715000"/>
            <a:ext cx="913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5" name="Google Shape;1995;p132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1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02" name="Google Shape;2002;p1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03" name="Google Shape;2003;p1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133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05" name="Google Shape;2005;p133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133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7" name="Google Shape;2007;p133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8" name="Google Shape;2008;p133"/>
          <p:cNvSpPr/>
          <p:nvPr/>
        </p:nvSpPr>
        <p:spPr>
          <a:xfrm>
            <a:off x="5426275" y="2664075"/>
            <a:ext cx="211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133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1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16" name="Google Shape;2016;p1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17" name="Google Shape;2017;p1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Google Shape;2018;p134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19" name="Google Shape;2019;p134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134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134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2" name="Google Shape;2022;p134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3" name="Google Shape;2023;p134"/>
          <p:cNvCxnSpPr/>
          <p:nvPr/>
        </p:nvCxnSpPr>
        <p:spPr>
          <a:xfrm rot="10800000">
            <a:off x="4698575" y="2812025"/>
            <a:ext cx="685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134"/>
          <p:cNvCxnSpPr/>
          <p:nvPr/>
        </p:nvCxnSpPr>
        <p:spPr>
          <a:xfrm>
            <a:off x="4698575" y="2318700"/>
            <a:ext cx="0" cy="50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134"/>
          <p:cNvCxnSpPr/>
          <p:nvPr/>
        </p:nvCxnSpPr>
        <p:spPr>
          <a:xfrm rot="10800000">
            <a:off x="4687350" y="2318700"/>
            <a:ext cx="240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26" name="Google Shape;2026;p134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1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33" name="Google Shape;2033;p1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34" name="Google Shape;2034;p1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p135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36" name="Google Shape;2036;p135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135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8" name="Google Shape;2038;p135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9" name="Google Shape;2039;p135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35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47" name="Google Shape;2047;p1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48" name="Google Shape;2048;p1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136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50" name="Google Shape;2050;p136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136"/>
          <p:cNvSpPr txBox="1"/>
          <p:nvPr/>
        </p:nvSpPr>
        <p:spPr>
          <a:xfrm>
            <a:off x="6312625" y="1819225"/>
            <a:ext cx="591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136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136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4" name="Google Shape;2054;p136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5" name="Google Shape;2055;p136"/>
          <p:cNvSpPr/>
          <p:nvPr/>
        </p:nvSpPr>
        <p:spPr>
          <a:xfrm>
            <a:off x="4960175" y="2171300"/>
            <a:ext cx="3075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36"/>
          <p:cNvSpPr txBox="1"/>
          <p:nvPr/>
        </p:nvSpPr>
        <p:spPr>
          <a:xfrm>
            <a:off x="7186675" y="1715000"/>
            <a:ext cx="913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136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1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64" name="Google Shape;2064;p1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65" name="Google Shape;2065;p1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137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67" name="Google Shape;2067;p137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137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9" name="Google Shape;2069;p137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0" name="Google Shape;2070;p137"/>
          <p:cNvSpPr/>
          <p:nvPr/>
        </p:nvSpPr>
        <p:spPr>
          <a:xfrm>
            <a:off x="5426275" y="2664075"/>
            <a:ext cx="2114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137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1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78" name="Google Shape;2078;p1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79" name="Google Shape;2079;p1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Google Shape;2080;p138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81" name="Google Shape;2081;p138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2" name="Google Shape;2082;p138"/>
          <p:cNvSpPr txBox="1"/>
          <p:nvPr/>
        </p:nvSpPr>
        <p:spPr>
          <a:xfrm>
            <a:off x="4634100" y="2172025"/>
            <a:ext cx="346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138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4" name="Google Shape;2084;p138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5" name="Google Shape;2085;p138"/>
          <p:cNvCxnSpPr/>
          <p:nvPr/>
        </p:nvCxnSpPr>
        <p:spPr>
          <a:xfrm rot="10800000">
            <a:off x="4698575" y="2812025"/>
            <a:ext cx="685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6" name="Google Shape;2086;p138"/>
          <p:cNvCxnSpPr/>
          <p:nvPr/>
        </p:nvCxnSpPr>
        <p:spPr>
          <a:xfrm>
            <a:off x="4698575" y="2318700"/>
            <a:ext cx="0" cy="50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7" name="Google Shape;2087;p138"/>
          <p:cNvCxnSpPr/>
          <p:nvPr/>
        </p:nvCxnSpPr>
        <p:spPr>
          <a:xfrm rot="10800000">
            <a:off x="4687350" y="2318700"/>
            <a:ext cx="240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88" name="Google Shape;2088;p138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vs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95" name="Google Shape;2095;p1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96" name="Google Shape;2096;p1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97" name="Google Shape;2097;p139"/>
          <p:cNvSpPr txBox="1">
            <a:spLocks noGrp="1"/>
          </p:cNvSpPr>
          <p:nvPr>
            <p:ph type="body" idx="1"/>
          </p:nvPr>
        </p:nvSpPr>
        <p:spPr>
          <a:xfrm>
            <a:off x="350650" y="924650"/>
            <a:ext cx="8360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difference between these two programs?</a:t>
            </a:r>
            <a:endParaRPr/>
          </a:p>
        </p:txBody>
      </p:sp>
      <p:sp>
        <p:nvSpPr>
          <p:cNvPr id="2098" name="Google Shape;2098;p139"/>
          <p:cNvSpPr/>
          <p:nvPr/>
        </p:nvSpPr>
        <p:spPr>
          <a:xfrm>
            <a:off x="6966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9" name="Google Shape;2099;p139"/>
          <p:cNvSpPr/>
          <p:nvPr/>
        </p:nvSpPr>
        <p:spPr>
          <a:xfrm>
            <a:off x="4811400" y="14965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"Forever!"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0" name="Google Shape;2100;p139"/>
          <p:cNvSpPr/>
          <p:nvPr/>
        </p:nvSpPr>
        <p:spPr>
          <a:xfrm>
            <a:off x="1247700" y="301660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76" name="Google Shape;77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2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operate very similarly to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b="1" dirty="0">
                <a:solidFill>
                  <a:srgbClr val="E93761"/>
                </a:solidFill>
              </a:rPr>
              <a:t> </a:t>
            </a:r>
            <a:r>
              <a:rPr lang="en" dirty="0"/>
              <a:t>statements, but the code indented underneath is repeated again and again so long as the answer to the question is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7" name="Google Shape;777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78" name="Google Shape;778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But… why?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06" name="Google Shape;2106;p1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2107" name="Google Shape;2107;p1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108" name="Google Shape;2108;p1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638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140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Try and change the ending of this demo!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4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1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pic>
        <p:nvPicPr>
          <p:cNvPr id="2117" name="Google Shape;2117;p1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p141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9" name="Google Shape;2119;p141"/>
          <p:cNvCxnSpPr>
            <a:stCxn id="2118" idx="2"/>
            <a:endCxn id="2120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0" name="Google Shape;2120;p141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2" name="Google Shape;2122;p141"/>
          <p:cNvCxnSpPr>
            <a:stCxn id="2120" idx="2"/>
            <a:endCxn id="2123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3" name="Google Shape;2123;p141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4" name="Google Shape;2124;p141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5" name="Google Shape;2125;p141"/>
          <p:cNvCxnSpPr>
            <a:stCxn id="2123" idx="4"/>
            <a:endCxn id="2124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6" name="Google Shape;2126;p141"/>
          <p:cNvCxnSpPr>
            <a:stCxn id="2124" idx="2"/>
            <a:endCxn id="2127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7" name="Google Shape;2127;p141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141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9" name="Google Shape;2129;p141"/>
          <p:cNvCxnSpPr>
            <a:stCxn id="2127" idx="3"/>
            <a:endCxn id="2128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0" name="Google Shape;2130;p141"/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1" name="Google Shape;2131;p14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2" name="Google Shape;2132;p141"/>
          <p:cNvCxnSpPr>
            <a:stCxn id="2128" idx="2"/>
            <a:endCxn id="2120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141"/>
          <p:cNvCxnSpPr>
            <a:stCxn id="2127" idx="2"/>
            <a:endCxn id="2120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4" name="Google Shape;2134;p141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5" name="Google Shape;2135;p141"/>
          <p:cNvCxnSpPr>
            <a:stCxn id="2134" idx="4"/>
            <a:endCxn id="2118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6" name="Google Shape;2136;p141"/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141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8" name="Google Shape;2138;p141"/>
          <p:cNvCxnSpPr>
            <a:stCxn id="2120" idx="3"/>
            <a:endCxn id="213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9" name="Google Shape;2139;p141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0" name="Google Shape;2140;p141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1" name="Google Shape;2141;p141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2" name="Google Shape;2142;p141"/>
          <p:cNvSpPr/>
          <p:nvPr/>
        </p:nvSpPr>
        <p:spPr>
          <a:xfrm>
            <a:off x="3072125" y="325475"/>
            <a:ext cx="1496700" cy="13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see how we can make the loop end…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9" name="Google Shape;2149;p1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pic>
        <p:nvPicPr>
          <p:cNvPr id="2150" name="Google Shape;2150;p1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1" name="Google Shape;2151;p142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2" name="Google Shape;2152;p142"/>
          <p:cNvCxnSpPr>
            <a:stCxn id="2151" idx="2"/>
            <a:endCxn id="215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3" name="Google Shape;2153;p142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5" name="Google Shape;2155;p142"/>
          <p:cNvCxnSpPr>
            <a:stCxn id="2153" idx="2"/>
            <a:endCxn id="215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6" name="Google Shape;2156;p142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142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8" name="Google Shape;2158;p142"/>
          <p:cNvCxnSpPr>
            <a:stCxn id="2156" idx="4"/>
            <a:endCxn id="215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9" name="Google Shape;2159;p142"/>
          <p:cNvCxnSpPr>
            <a:stCxn id="2157" idx="2"/>
            <a:endCxn id="216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0" name="Google Shape;2160;p142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1" name="Google Shape;2161;p142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2" name="Google Shape;2162;p142"/>
          <p:cNvCxnSpPr>
            <a:stCxn id="2160" idx="3"/>
            <a:endCxn id="216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4" name="Google Shape;2164;p142"/>
          <p:cNvCxnSpPr>
            <a:stCxn id="2161" idx="2"/>
            <a:endCxn id="215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142"/>
          <p:cNvCxnSpPr>
            <a:stCxn id="2160" idx="2"/>
            <a:endCxn id="215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6" name="Google Shape;2166;p142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7" name="Google Shape;2167;p142"/>
          <p:cNvCxnSpPr>
            <a:stCxn id="2166" idx="4"/>
            <a:endCxn id="215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9" name="Google Shape;2169;p142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0" name="Google Shape;2170;p142"/>
          <p:cNvCxnSpPr>
            <a:stCxn id="2153" idx="3"/>
            <a:endCxn id="216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1" name="Google Shape;2171;p142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2" name="Google Shape;2172;p142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3" name="Google Shape;2173;p142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27309FCB-4FA4-4A37-9965-1C96E6BF74F9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FA455447-5156-4C49-91E5-8FBDE3E226A5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4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14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0" name="Google Shape;2180;p1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pic>
        <p:nvPicPr>
          <p:cNvPr id="2181" name="Google Shape;2181;p1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p143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3" name="Google Shape;2183;p143"/>
          <p:cNvCxnSpPr>
            <a:stCxn id="2182" idx="2"/>
            <a:endCxn id="2184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4" name="Google Shape;2184;p143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6" name="Google Shape;2186;p143"/>
          <p:cNvCxnSpPr>
            <a:stCxn id="2184" idx="2"/>
            <a:endCxn id="2187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7" name="Google Shape;2187;p143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143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9" name="Google Shape;2189;p143"/>
          <p:cNvCxnSpPr>
            <a:stCxn id="2187" idx="4"/>
            <a:endCxn id="2188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0" name="Google Shape;2190;p143"/>
          <p:cNvCxnSpPr>
            <a:stCxn id="2188" idx="2"/>
            <a:endCxn id="2191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1" name="Google Shape;2191;p143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143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3" name="Google Shape;2193;p143"/>
          <p:cNvCxnSpPr>
            <a:stCxn id="2191" idx="3"/>
            <a:endCxn id="2192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5" name="Google Shape;2195;p143"/>
          <p:cNvCxnSpPr>
            <a:stCxn id="2192" idx="2"/>
            <a:endCxn id="2184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6" name="Google Shape;2196;p143"/>
          <p:cNvCxnSpPr>
            <a:stCxn id="2191" idx="2"/>
            <a:endCxn id="2184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7" name="Google Shape;2197;p143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8" name="Google Shape;2198;p143"/>
          <p:cNvCxnSpPr>
            <a:stCxn id="2197" idx="4"/>
            <a:endCxn id="2182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0" name="Google Shape;2200;p143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1" name="Google Shape;2201;p143"/>
          <p:cNvCxnSpPr>
            <a:stCxn id="2184" idx="3"/>
            <a:endCxn id="2200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2" name="Google Shape;2202;p143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3" name="Google Shape;2203;p143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4" name="Google Shape;2204;p143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5" name="Google Shape;2205;p143"/>
          <p:cNvSpPr/>
          <p:nvPr/>
        </p:nvSpPr>
        <p:spPr>
          <a:xfrm>
            <a:off x="5186000" y="288100"/>
            <a:ext cx="24936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94024303-B690-4A55-940F-F5BEE31C02E8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B9008AAF-3E65-49A2-A497-ADAC18ACAB71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4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14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2" name="Google Shape;2212;p144"/>
          <p:cNvSpPr/>
          <p:nvPr/>
        </p:nvSpPr>
        <p:spPr>
          <a:xfrm>
            <a:off x="5186000" y="735425"/>
            <a:ext cx="18885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1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pic>
        <p:nvPicPr>
          <p:cNvPr id="2214" name="Google Shape;2214;p1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144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6" name="Google Shape;2216;p144"/>
          <p:cNvCxnSpPr>
            <a:stCxn id="2215" idx="2"/>
            <a:endCxn id="221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7" name="Google Shape;2217;p144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9" name="Google Shape;2219;p144"/>
          <p:cNvCxnSpPr>
            <a:stCxn id="2217" idx="2"/>
            <a:endCxn id="222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0" name="Google Shape;2220;p144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1" name="Google Shape;2221;p144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2" name="Google Shape;2222;p144"/>
          <p:cNvCxnSpPr>
            <a:stCxn id="2220" idx="4"/>
            <a:endCxn id="222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Google Shape;2223;p144"/>
          <p:cNvCxnSpPr>
            <a:stCxn id="2221" idx="2"/>
            <a:endCxn id="222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4" name="Google Shape;2224;p144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5" name="Google Shape;2225;p144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6" name="Google Shape;2226;p144"/>
          <p:cNvCxnSpPr>
            <a:stCxn id="2224" idx="3"/>
            <a:endCxn id="222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8" name="Google Shape;2228;p144"/>
          <p:cNvCxnSpPr>
            <a:stCxn id="2225" idx="2"/>
            <a:endCxn id="221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9" name="Google Shape;2229;p144"/>
          <p:cNvCxnSpPr>
            <a:stCxn id="2224" idx="2"/>
            <a:endCxn id="221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0" name="Google Shape;2230;p144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1" name="Google Shape;2231;p144"/>
          <p:cNvCxnSpPr>
            <a:stCxn id="2230" idx="4"/>
            <a:endCxn id="221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3" name="Google Shape;2233;p144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4" name="Google Shape;2234;p144"/>
          <p:cNvCxnSpPr>
            <a:stCxn id="2217" idx="3"/>
            <a:endCxn id="223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5" name="Google Shape;2235;p144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6" name="Google Shape;2236;p144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7" name="Google Shape;2237;p144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88C9F7CE-5E13-43B8-BFED-0058D38A41AF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102C336B-DF60-483A-A1FD-1A2D318A3CD0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4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14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4" name="Google Shape;2244;p145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1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pic>
        <p:nvPicPr>
          <p:cNvPr id="2246" name="Google Shape;2246;p1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47" name="Google Shape;2247;p145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8" name="Google Shape;2248;p145"/>
          <p:cNvCxnSpPr>
            <a:stCxn id="2247" idx="2"/>
            <a:endCxn id="224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9" name="Google Shape;2249;p145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1" name="Google Shape;2251;p145"/>
          <p:cNvCxnSpPr>
            <a:stCxn id="2249" idx="2"/>
            <a:endCxn id="225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2" name="Google Shape;2252;p145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3" name="Google Shape;2253;p145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4" name="Google Shape;2254;p145"/>
          <p:cNvCxnSpPr>
            <a:stCxn id="2252" idx="4"/>
            <a:endCxn id="225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5" name="Google Shape;2255;p145"/>
          <p:cNvCxnSpPr>
            <a:stCxn id="2253" idx="2"/>
            <a:endCxn id="225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6" name="Google Shape;2256;p145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7" name="Google Shape;2257;p145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8" name="Google Shape;2258;p145"/>
          <p:cNvCxnSpPr>
            <a:stCxn id="2256" idx="3"/>
            <a:endCxn id="225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0" name="Google Shape;2260;p145"/>
          <p:cNvCxnSpPr>
            <a:stCxn id="2257" idx="2"/>
            <a:endCxn id="224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1" name="Google Shape;2261;p145"/>
          <p:cNvCxnSpPr>
            <a:stCxn id="2256" idx="2"/>
            <a:endCxn id="224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2" name="Google Shape;2262;p145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3" name="Google Shape;2263;p145"/>
          <p:cNvCxnSpPr>
            <a:stCxn id="2262" idx="4"/>
            <a:endCxn id="224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5" name="Google Shape;2265;p145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6" name="Google Shape;2266;p145"/>
          <p:cNvCxnSpPr>
            <a:stCxn id="2249" idx="3"/>
            <a:endCxn id="226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7" name="Google Shape;2267;p145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8" name="Google Shape;2268;p145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9" name="Google Shape;2269;p145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11C05A88-B6D8-4526-B0F7-9E2C39EC9CFC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F161F4D1-306E-4E02-8677-9E607B31B67D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4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14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6" name="Google Shape;2276;p146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1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pic>
        <p:nvPicPr>
          <p:cNvPr id="2278" name="Google Shape;2278;p1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p146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0" name="Google Shape;2280;p146"/>
          <p:cNvCxnSpPr>
            <a:stCxn id="2279" idx="2"/>
            <a:endCxn id="228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1" name="Google Shape;2281;p146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3" name="Google Shape;2283;p146"/>
          <p:cNvCxnSpPr>
            <a:stCxn id="2281" idx="2"/>
            <a:endCxn id="228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4" name="Google Shape;2284;p146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5" name="Google Shape;2285;p146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6" name="Google Shape;2286;p146"/>
          <p:cNvCxnSpPr>
            <a:stCxn id="2284" idx="4"/>
            <a:endCxn id="228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7" name="Google Shape;2287;p146"/>
          <p:cNvCxnSpPr>
            <a:stCxn id="2285" idx="2"/>
            <a:endCxn id="228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8" name="Google Shape;2288;p146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146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0" name="Google Shape;2290;p146"/>
          <p:cNvCxnSpPr>
            <a:stCxn id="2288" idx="3"/>
            <a:endCxn id="228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2" name="Google Shape;2292;p146"/>
          <p:cNvCxnSpPr>
            <a:stCxn id="2289" idx="2"/>
            <a:endCxn id="228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146"/>
          <p:cNvCxnSpPr>
            <a:stCxn id="2288" idx="2"/>
            <a:endCxn id="228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4" name="Google Shape;2294;p146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5" name="Google Shape;2295;p146"/>
          <p:cNvCxnSpPr>
            <a:stCxn id="2294" idx="4"/>
            <a:endCxn id="227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7" name="Google Shape;2297;p146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8" name="Google Shape;2298;p146"/>
          <p:cNvCxnSpPr>
            <a:stCxn id="2281" idx="3"/>
            <a:endCxn id="229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9" name="Google Shape;2299;p146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0" name="Google Shape;2300;p146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1" name="Google Shape;2301;p146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2" name="Google Shape;2302;p146"/>
          <p:cNvSpPr txBox="1"/>
          <p:nvPr/>
        </p:nvSpPr>
        <p:spPr>
          <a:xfrm>
            <a:off x="7371700" y="6745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5C8AAE0D-86E0-4DF1-B165-F1B390D6C607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4F63AF32-1AB8-4CBA-846E-97B469FE1583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4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14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9" name="Google Shape;2309;p1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pic>
        <p:nvPicPr>
          <p:cNvPr id="2310" name="Google Shape;2310;p1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147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2" name="Google Shape;2312;p147"/>
          <p:cNvCxnSpPr>
            <a:stCxn id="2311" idx="2"/>
            <a:endCxn id="231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3" name="Google Shape;2313;p147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5" name="Google Shape;2315;p147"/>
          <p:cNvCxnSpPr>
            <a:stCxn id="2313" idx="2"/>
            <a:endCxn id="231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6" name="Google Shape;2316;p147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7" name="Google Shape;2317;p147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8" name="Google Shape;2318;p147"/>
          <p:cNvCxnSpPr>
            <a:stCxn id="2316" idx="4"/>
            <a:endCxn id="231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9" name="Google Shape;2319;p147"/>
          <p:cNvCxnSpPr>
            <a:stCxn id="2317" idx="2"/>
            <a:endCxn id="232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0" name="Google Shape;2320;p147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147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2" name="Google Shape;2322;p147"/>
          <p:cNvCxnSpPr>
            <a:stCxn id="2320" idx="3"/>
            <a:endCxn id="232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4" name="Google Shape;2324;p147"/>
          <p:cNvCxnSpPr>
            <a:stCxn id="2321" idx="2"/>
            <a:endCxn id="231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5" name="Google Shape;2325;p147"/>
          <p:cNvCxnSpPr>
            <a:stCxn id="2320" idx="2"/>
            <a:endCxn id="231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6" name="Google Shape;2326;p147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7" name="Google Shape;2327;p147"/>
          <p:cNvCxnSpPr>
            <a:stCxn id="2326" idx="4"/>
            <a:endCxn id="231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9" name="Google Shape;2329;p147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0" name="Google Shape;2330;p147"/>
          <p:cNvCxnSpPr>
            <a:stCxn id="2313" idx="3"/>
            <a:endCxn id="232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1" name="Google Shape;2331;p147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2" name="Google Shape;2332;p147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3" name="Google Shape;2333;p147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130;p141">
            <a:extLst>
              <a:ext uri="{FF2B5EF4-FFF2-40B4-BE49-F238E27FC236}">
                <a16:creationId xmlns:a16="http://schemas.microsoft.com/office/drawing/2014/main" id="{0D56C3DE-3967-407E-8764-E9A03AD080A8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136;p141">
            <a:extLst>
              <a:ext uri="{FF2B5EF4-FFF2-40B4-BE49-F238E27FC236}">
                <a16:creationId xmlns:a16="http://schemas.microsoft.com/office/drawing/2014/main" id="{9F1419C6-1428-48DC-B467-9EC7CE684F2C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14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14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0" name="Google Shape;2340;p148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1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pic>
        <p:nvPicPr>
          <p:cNvPr id="2342" name="Google Shape;2342;p1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148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4" name="Google Shape;2344;p148"/>
          <p:cNvCxnSpPr>
            <a:stCxn id="2343" idx="2"/>
            <a:endCxn id="234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5" name="Google Shape;2345;p148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7" name="Google Shape;2347;p148"/>
          <p:cNvCxnSpPr>
            <a:stCxn id="2345" idx="2"/>
            <a:endCxn id="234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8" name="Google Shape;2348;p148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9" name="Google Shape;2349;p148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0" name="Google Shape;2350;p148"/>
          <p:cNvCxnSpPr>
            <a:stCxn id="2348" idx="4"/>
            <a:endCxn id="234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1" name="Google Shape;2351;p148"/>
          <p:cNvCxnSpPr>
            <a:stCxn id="2349" idx="2"/>
            <a:endCxn id="235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2" name="Google Shape;2352;p148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3" name="Google Shape;2353;p148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4" name="Google Shape;2354;p148"/>
          <p:cNvCxnSpPr>
            <a:stCxn id="2352" idx="3"/>
            <a:endCxn id="235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6" name="Google Shape;2356;p148"/>
          <p:cNvCxnSpPr>
            <a:stCxn id="2353" idx="2"/>
            <a:endCxn id="234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148"/>
          <p:cNvCxnSpPr>
            <a:stCxn id="2352" idx="2"/>
            <a:endCxn id="234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8" name="Google Shape;2358;p148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9" name="Google Shape;2359;p148"/>
          <p:cNvCxnSpPr>
            <a:stCxn id="2358" idx="4"/>
            <a:endCxn id="234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1" name="Google Shape;2361;p148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2" name="Google Shape;2362;p148"/>
          <p:cNvCxnSpPr>
            <a:stCxn id="2345" idx="3"/>
            <a:endCxn id="236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3" name="Google Shape;2363;p148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4" name="Google Shape;2364;p148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5" name="Google Shape;2365;p148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085056E1-B90C-46D8-8A83-BF23643C5DA6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A926EF84-4764-4102-A550-FD879791B1C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14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14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2" name="Google Shape;2372;p149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1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pic>
        <p:nvPicPr>
          <p:cNvPr id="2374" name="Google Shape;2374;p1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149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6" name="Google Shape;2376;p149"/>
          <p:cNvCxnSpPr>
            <a:stCxn id="2375" idx="2"/>
            <a:endCxn id="2377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7" name="Google Shape;2377;p149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9" name="Google Shape;2379;p149"/>
          <p:cNvCxnSpPr>
            <a:stCxn id="2377" idx="2"/>
            <a:endCxn id="2380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0" name="Google Shape;2380;p149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149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2" name="Google Shape;2382;p149"/>
          <p:cNvCxnSpPr>
            <a:stCxn id="2380" idx="4"/>
            <a:endCxn id="2381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3" name="Google Shape;2383;p149"/>
          <p:cNvCxnSpPr>
            <a:stCxn id="2381" idx="2"/>
            <a:endCxn id="2384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4" name="Google Shape;2384;p149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149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6" name="Google Shape;2386;p149"/>
          <p:cNvCxnSpPr>
            <a:stCxn id="2384" idx="3"/>
            <a:endCxn id="2385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8" name="Google Shape;2388;p149"/>
          <p:cNvCxnSpPr>
            <a:stCxn id="2385" idx="2"/>
            <a:endCxn id="2377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9" name="Google Shape;2389;p149"/>
          <p:cNvCxnSpPr>
            <a:stCxn id="2384" idx="2"/>
            <a:endCxn id="2377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0" name="Google Shape;2390;p149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1" name="Google Shape;2391;p149"/>
          <p:cNvCxnSpPr>
            <a:stCxn id="2390" idx="4"/>
            <a:endCxn id="2375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3" name="Google Shape;2393;p149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4" name="Google Shape;2394;p149"/>
          <p:cNvCxnSpPr>
            <a:stCxn id="2377" idx="3"/>
            <a:endCxn id="2393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5" name="Google Shape;2395;p149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6" name="Google Shape;2396;p149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7" name="Google Shape;2397;p149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8" name="Google Shape;2398;p149"/>
          <p:cNvSpPr/>
          <p:nvPr/>
        </p:nvSpPr>
        <p:spPr>
          <a:xfrm>
            <a:off x="5498300" y="20075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say that the user types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 don't know."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044EB26E-BE72-4917-9523-FA6628838677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A01FA56A-5478-46B1-AC78-0CA6F50B473B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84" name="Google Shape;78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2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operate very similarly to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b="1" dirty="0">
                <a:solidFill>
                  <a:srgbClr val="E93761"/>
                </a:solidFill>
              </a:rPr>
              <a:t> </a:t>
            </a:r>
            <a:r>
              <a:rPr lang="en" dirty="0"/>
              <a:t>statements, but the code indented underneath is repeated again and again </a:t>
            </a:r>
            <a:r>
              <a:rPr lang="en" dirty="0">
                <a:highlight>
                  <a:srgbClr val="FFFF00"/>
                </a:highlight>
              </a:rPr>
              <a:t>so long as</a:t>
            </a:r>
            <a:r>
              <a:rPr lang="en" dirty="0"/>
              <a:t> the answer to the question is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dirty="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5" name="Google Shape;785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86" name="Google Shape;786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5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15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5" name="Google Shape;2405;p150"/>
          <p:cNvSpPr/>
          <p:nvPr/>
        </p:nvSpPr>
        <p:spPr>
          <a:xfrm>
            <a:off x="5650725" y="1567225"/>
            <a:ext cx="31413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1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pic>
        <p:nvPicPr>
          <p:cNvPr id="2407" name="Google Shape;2407;p1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p150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9" name="Google Shape;2409;p150"/>
          <p:cNvCxnSpPr>
            <a:stCxn id="2408" idx="2"/>
            <a:endCxn id="2410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0" name="Google Shape;2410;p150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2" name="Google Shape;2412;p150"/>
          <p:cNvCxnSpPr>
            <a:stCxn id="2410" idx="2"/>
            <a:endCxn id="2413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3" name="Google Shape;2413;p150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150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5" name="Google Shape;2415;p150"/>
          <p:cNvCxnSpPr>
            <a:stCxn id="2413" idx="4"/>
            <a:endCxn id="2414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6" name="Google Shape;2416;p150"/>
          <p:cNvCxnSpPr>
            <a:stCxn id="2414" idx="2"/>
            <a:endCxn id="2417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7" name="Google Shape;2417;p150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8" name="Google Shape;2418;p150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9" name="Google Shape;2419;p150"/>
          <p:cNvCxnSpPr>
            <a:stCxn id="2417" idx="3"/>
            <a:endCxn id="2418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1" name="Google Shape;2421;p150"/>
          <p:cNvCxnSpPr>
            <a:stCxn id="2418" idx="2"/>
            <a:endCxn id="2410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2" name="Google Shape;2422;p150"/>
          <p:cNvCxnSpPr>
            <a:stCxn id="2417" idx="2"/>
            <a:endCxn id="2410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3" name="Google Shape;2423;p150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4" name="Google Shape;2424;p150"/>
          <p:cNvCxnSpPr>
            <a:stCxn id="2423" idx="4"/>
            <a:endCxn id="2408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6" name="Google Shape;2426;p150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7" name="Google Shape;2427;p150"/>
          <p:cNvCxnSpPr>
            <a:stCxn id="2410" idx="3"/>
            <a:endCxn id="2426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8" name="Google Shape;2428;p150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9" name="Google Shape;2429;p150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0" name="Google Shape;2430;p150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CBCFA3B3-5CAC-48B6-A970-3CF7DEDE7494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737A10FD-FD77-49DF-8C86-244697BC343E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15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15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7" name="Google Shape;2437;p1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pic>
        <p:nvPicPr>
          <p:cNvPr id="2438" name="Google Shape;2438;p1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39" name="Google Shape;2439;p151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0" name="Google Shape;2440;p151"/>
          <p:cNvCxnSpPr>
            <a:stCxn id="2439" idx="2"/>
            <a:endCxn id="244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1" name="Google Shape;2441;p151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3" name="Google Shape;2443;p151"/>
          <p:cNvCxnSpPr>
            <a:stCxn id="2441" idx="2"/>
            <a:endCxn id="244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4" name="Google Shape;2444;p151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5" name="Google Shape;2445;p151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6" name="Google Shape;2446;p151"/>
          <p:cNvCxnSpPr>
            <a:stCxn id="2444" idx="4"/>
            <a:endCxn id="244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7" name="Google Shape;2447;p151"/>
          <p:cNvCxnSpPr>
            <a:stCxn id="2445" idx="2"/>
            <a:endCxn id="244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8" name="Google Shape;2448;p151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9" name="Google Shape;2449;p151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0" name="Google Shape;2450;p151"/>
          <p:cNvCxnSpPr>
            <a:stCxn id="2448" idx="3"/>
            <a:endCxn id="244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Google Shape;2452;p151"/>
          <p:cNvCxnSpPr>
            <a:stCxn id="2449" idx="2"/>
            <a:endCxn id="244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3" name="Google Shape;2453;p151"/>
          <p:cNvCxnSpPr>
            <a:stCxn id="2448" idx="2"/>
            <a:endCxn id="244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4" name="Google Shape;2454;p151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5" name="Google Shape;2455;p151"/>
          <p:cNvCxnSpPr>
            <a:stCxn id="2454" idx="4"/>
            <a:endCxn id="243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7" name="Google Shape;2457;p151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8" name="Google Shape;2458;p151"/>
          <p:cNvCxnSpPr>
            <a:stCxn id="2441" idx="3"/>
            <a:endCxn id="245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9" name="Google Shape;2459;p151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0" name="Google Shape;2460;p151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1" name="Google Shape;2461;p151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6BDC37D4-BAC9-49A6-9ECA-7B1370062881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B24DABF2-BB56-4DA1-B5AD-B4FF8B687601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5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15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8" name="Google Shape;2468;p152"/>
          <p:cNvSpPr/>
          <p:nvPr/>
        </p:nvSpPr>
        <p:spPr>
          <a:xfrm>
            <a:off x="5650725" y="1962500"/>
            <a:ext cx="30435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1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pic>
        <p:nvPicPr>
          <p:cNvPr id="2470" name="Google Shape;2470;p1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71" name="Google Shape;2471;p152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2" name="Google Shape;2472;p152"/>
          <p:cNvCxnSpPr>
            <a:stCxn id="2471" idx="2"/>
            <a:endCxn id="2473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3" name="Google Shape;2473;p152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5" name="Google Shape;2475;p152"/>
          <p:cNvCxnSpPr>
            <a:stCxn id="2473" idx="2"/>
            <a:endCxn id="2476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6" name="Google Shape;2476;p152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7" name="Google Shape;2477;p152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8" name="Google Shape;2478;p152"/>
          <p:cNvCxnSpPr>
            <a:stCxn id="2476" idx="4"/>
            <a:endCxn id="2477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9" name="Google Shape;2479;p152"/>
          <p:cNvCxnSpPr>
            <a:stCxn id="2477" idx="2"/>
            <a:endCxn id="2480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0" name="Google Shape;2480;p152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1" name="Google Shape;2481;p152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2" name="Google Shape;2482;p152"/>
          <p:cNvCxnSpPr>
            <a:stCxn id="2480" idx="3"/>
            <a:endCxn id="2481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4" name="Google Shape;2484;p152"/>
          <p:cNvCxnSpPr>
            <a:stCxn id="2481" idx="2"/>
            <a:endCxn id="2473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152"/>
          <p:cNvCxnSpPr>
            <a:stCxn id="2480" idx="2"/>
            <a:endCxn id="2473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152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7" name="Google Shape;2487;p152"/>
          <p:cNvCxnSpPr>
            <a:stCxn id="2486" idx="4"/>
            <a:endCxn id="2471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9" name="Google Shape;2489;p152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0" name="Google Shape;2490;p152"/>
          <p:cNvCxnSpPr>
            <a:stCxn id="2473" idx="3"/>
            <a:endCxn id="2489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1" name="Google Shape;2491;p152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2" name="Google Shape;2492;p152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3" name="Google Shape;2493;p152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517C7E0E-39B5-4F3E-A219-3C43CDDDB751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D57146FB-0854-4991-AED9-97EDE4E5B58E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15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15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0" name="Google Shape;2500;p153"/>
          <p:cNvSpPr/>
          <p:nvPr/>
        </p:nvSpPr>
        <p:spPr>
          <a:xfrm>
            <a:off x="5650725" y="1962500"/>
            <a:ext cx="30435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1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pic>
        <p:nvPicPr>
          <p:cNvPr id="2502" name="Google Shape;2502;p1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03" name="Google Shape;2503;p153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4" name="Google Shape;2504;p153"/>
          <p:cNvCxnSpPr>
            <a:stCxn id="2503" idx="2"/>
            <a:endCxn id="250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5" name="Google Shape;2505;p153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7" name="Google Shape;2507;p153"/>
          <p:cNvCxnSpPr>
            <a:stCxn id="2505" idx="2"/>
            <a:endCxn id="250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8" name="Google Shape;2508;p153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153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0" name="Google Shape;2510;p153"/>
          <p:cNvCxnSpPr>
            <a:stCxn id="2508" idx="4"/>
            <a:endCxn id="250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1" name="Google Shape;2511;p153"/>
          <p:cNvCxnSpPr>
            <a:stCxn id="2509" idx="2"/>
            <a:endCxn id="251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2" name="Google Shape;2512;p153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3" name="Google Shape;2513;p153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4" name="Google Shape;2514;p153"/>
          <p:cNvCxnSpPr>
            <a:stCxn id="2512" idx="3"/>
            <a:endCxn id="251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6" name="Google Shape;2516;p153"/>
          <p:cNvCxnSpPr>
            <a:stCxn id="2513" idx="2"/>
            <a:endCxn id="250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Google Shape;2517;p153"/>
          <p:cNvCxnSpPr>
            <a:stCxn id="2512" idx="2"/>
            <a:endCxn id="250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8" name="Google Shape;2518;p153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9" name="Google Shape;2519;p153"/>
          <p:cNvCxnSpPr>
            <a:stCxn id="2518" idx="4"/>
            <a:endCxn id="250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1" name="Google Shape;2521;p153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2" name="Google Shape;2522;p153"/>
          <p:cNvCxnSpPr>
            <a:stCxn id="2505" idx="3"/>
            <a:endCxn id="252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3" name="Google Shape;2523;p153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4" name="Google Shape;2524;p153"/>
          <p:cNvSpPr txBox="1"/>
          <p:nvPr/>
        </p:nvSpPr>
        <p:spPr>
          <a:xfrm>
            <a:off x="8149950" y="2191850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5" name="Google Shape;2525;p153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6" name="Google Shape;2526;p153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348D2E02-944E-4171-A77E-CBF601704A95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D1C14856-F83B-4543-BE82-E9FA0474CF2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154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154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3" name="Google Shape;2533;p154"/>
          <p:cNvSpPr/>
          <p:nvPr/>
        </p:nvSpPr>
        <p:spPr>
          <a:xfrm>
            <a:off x="5650725" y="1962500"/>
            <a:ext cx="3043500" cy="248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154"/>
          <p:cNvSpPr txBox="1"/>
          <p:nvPr/>
        </p:nvSpPr>
        <p:spPr>
          <a:xfrm>
            <a:off x="8149950" y="2191850"/>
            <a:ext cx="888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1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pic>
        <p:nvPicPr>
          <p:cNvPr id="2536" name="Google Shape;2536;p1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p154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8" name="Google Shape;2538;p154"/>
          <p:cNvCxnSpPr>
            <a:stCxn id="2537" idx="2"/>
            <a:endCxn id="253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9" name="Google Shape;2539;p154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1" name="Google Shape;2541;p154"/>
          <p:cNvCxnSpPr>
            <a:stCxn id="2539" idx="2"/>
            <a:endCxn id="254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2" name="Google Shape;2542;p154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154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4" name="Google Shape;2544;p154"/>
          <p:cNvCxnSpPr>
            <a:stCxn id="2542" idx="4"/>
            <a:endCxn id="254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5" name="Google Shape;2545;p154"/>
          <p:cNvCxnSpPr>
            <a:stCxn id="2543" idx="2"/>
            <a:endCxn id="254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6" name="Google Shape;2546;p154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154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8" name="Google Shape;2548;p154"/>
          <p:cNvCxnSpPr>
            <a:stCxn id="2546" idx="3"/>
            <a:endCxn id="254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0" name="Google Shape;2550;p154"/>
          <p:cNvCxnSpPr>
            <a:stCxn id="2547" idx="2"/>
            <a:endCxn id="253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1" name="Google Shape;2551;p154"/>
          <p:cNvCxnSpPr>
            <a:stCxn id="2546" idx="2"/>
            <a:endCxn id="253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2" name="Google Shape;2552;p154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3" name="Google Shape;2553;p154"/>
          <p:cNvCxnSpPr>
            <a:stCxn id="2552" idx="4"/>
            <a:endCxn id="253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5" name="Google Shape;2555;p154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6" name="Google Shape;2556;p154"/>
          <p:cNvCxnSpPr>
            <a:stCxn id="2539" idx="3"/>
            <a:endCxn id="255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7" name="Google Shape;2557;p154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8" name="Google Shape;2558;p154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9" name="Google Shape;2559;p154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0" name="Google Shape;2560;p154"/>
          <p:cNvSpPr/>
          <p:nvPr/>
        </p:nvSpPr>
        <p:spPr>
          <a:xfrm>
            <a:off x="5498300" y="2464750"/>
            <a:ext cx="3032100" cy="16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the answer variable contains: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 don't know."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0;p141">
            <a:extLst>
              <a:ext uri="{FF2B5EF4-FFF2-40B4-BE49-F238E27FC236}">
                <a16:creationId xmlns:a16="http://schemas.microsoft.com/office/drawing/2014/main" id="{9EBC5757-BFB8-4332-BC76-47579AC0FD5D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136;p141">
            <a:extLst>
              <a:ext uri="{FF2B5EF4-FFF2-40B4-BE49-F238E27FC236}">
                <a16:creationId xmlns:a16="http://schemas.microsoft.com/office/drawing/2014/main" id="{A3657EAB-AE2D-46CD-B295-ECDFF7EB9CC1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1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pic>
        <p:nvPicPr>
          <p:cNvPr id="2566" name="Google Shape;2566;p1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7" name="Google Shape;2567;p155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8" name="Google Shape;2568;p155"/>
          <p:cNvCxnSpPr>
            <a:stCxn id="2567" idx="2"/>
            <a:endCxn id="256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9" name="Google Shape;2569;p155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1" name="Google Shape;2571;p155"/>
          <p:cNvCxnSpPr>
            <a:stCxn id="2569" idx="2"/>
            <a:endCxn id="257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2" name="Google Shape;2572;p155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3" name="Google Shape;2573;p155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4" name="Google Shape;2574;p155"/>
          <p:cNvCxnSpPr>
            <a:stCxn id="2572" idx="4"/>
            <a:endCxn id="257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5" name="Google Shape;2575;p155"/>
          <p:cNvCxnSpPr>
            <a:stCxn id="2573" idx="2"/>
            <a:endCxn id="257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6" name="Google Shape;2576;p155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7" name="Google Shape;2577;p155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8" name="Google Shape;2578;p155"/>
          <p:cNvCxnSpPr>
            <a:stCxn id="2576" idx="3"/>
            <a:endCxn id="257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0" name="Google Shape;2580;p155"/>
          <p:cNvCxnSpPr>
            <a:stCxn id="2577" idx="2"/>
            <a:endCxn id="256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1" name="Google Shape;2581;p155"/>
          <p:cNvCxnSpPr>
            <a:stCxn id="2576" idx="2"/>
            <a:endCxn id="256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2" name="Google Shape;2582;p155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3" name="Google Shape;2583;p155"/>
          <p:cNvCxnSpPr>
            <a:stCxn id="2582" idx="4"/>
            <a:endCxn id="256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5" name="Google Shape;2585;p155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6" name="Google Shape;2586;p155"/>
          <p:cNvCxnSpPr>
            <a:stCxn id="2569" idx="3"/>
            <a:endCxn id="258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7" name="Google Shape;2587;p155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8" name="Google Shape;2588;p155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9" name="Google Shape;2589;p155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155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" name="Google Shape;2130;p141">
            <a:extLst>
              <a:ext uri="{FF2B5EF4-FFF2-40B4-BE49-F238E27FC236}">
                <a16:creationId xmlns:a16="http://schemas.microsoft.com/office/drawing/2014/main" id="{4B33B782-044D-4AF8-80CA-A204E8026A4E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6;p141">
            <a:extLst>
              <a:ext uri="{FF2B5EF4-FFF2-40B4-BE49-F238E27FC236}">
                <a16:creationId xmlns:a16="http://schemas.microsoft.com/office/drawing/2014/main" id="{8A883A59-9CC1-4B3C-ACC0-3D64F0E6616B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56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156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7" name="Google Shape;2597;p1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pic>
        <p:nvPicPr>
          <p:cNvPr id="2598" name="Google Shape;2598;p1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9" name="Google Shape;2599;p156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0" name="Google Shape;2600;p156"/>
          <p:cNvCxnSpPr>
            <a:stCxn id="2599" idx="2"/>
            <a:endCxn id="2601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1" name="Google Shape;2601;p156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3" name="Google Shape;2603;p156"/>
          <p:cNvCxnSpPr>
            <a:stCxn id="2601" idx="2"/>
            <a:endCxn id="2604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4" name="Google Shape;2604;p156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5" name="Google Shape;2605;p156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6" name="Google Shape;2606;p156"/>
          <p:cNvCxnSpPr>
            <a:stCxn id="2604" idx="4"/>
            <a:endCxn id="2605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7" name="Google Shape;2607;p156"/>
          <p:cNvCxnSpPr>
            <a:stCxn id="2605" idx="2"/>
            <a:endCxn id="2608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8" name="Google Shape;2608;p156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9" name="Google Shape;2609;p156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0" name="Google Shape;2610;p156"/>
          <p:cNvCxnSpPr>
            <a:stCxn id="2608" idx="3"/>
            <a:endCxn id="2609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2" name="Google Shape;2612;p156"/>
          <p:cNvCxnSpPr>
            <a:stCxn id="2609" idx="2"/>
            <a:endCxn id="2601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3" name="Google Shape;2613;p156"/>
          <p:cNvCxnSpPr>
            <a:stCxn id="2608" idx="2"/>
            <a:endCxn id="2601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4" name="Google Shape;2614;p156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5" name="Google Shape;2615;p156"/>
          <p:cNvCxnSpPr>
            <a:stCxn id="2614" idx="4"/>
            <a:endCxn id="2599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7" name="Google Shape;2617;p156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8" name="Google Shape;2618;p156"/>
          <p:cNvCxnSpPr>
            <a:stCxn id="2601" idx="3"/>
            <a:endCxn id="2617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9" name="Google Shape;2619;p156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156"/>
          <p:cNvSpPr txBox="1"/>
          <p:nvPr/>
        </p:nvSpPr>
        <p:spPr>
          <a:xfrm>
            <a:off x="5695350" y="2462100"/>
            <a:ext cx="3750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1" name="Google Shape;2621;p156"/>
          <p:cNvSpPr txBox="1"/>
          <p:nvPr/>
        </p:nvSpPr>
        <p:spPr>
          <a:xfrm>
            <a:off x="5207175" y="1167375"/>
            <a:ext cx="5487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2" name="Google Shape;2622;p156"/>
          <p:cNvCxnSpPr>
            <a:stCxn id="2620" idx="1"/>
            <a:endCxn id="2621" idx="1"/>
          </p:cNvCxnSpPr>
          <p:nvPr/>
        </p:nvCxnSpPr>
        <p:spPr>
          <a:xfrm rot="10800000">
            <a:off x="5207250" y="1266300"/>
            <a:ext cx="488100" cy="1259400"/>
          </a:xfrm>
          <a:prstGeom prst="bentConnector3">
            <a:avLst>
              <a:gd name="adj1" fmla="val 1942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3" name="Google Shape;2623;p156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F22E2538-0EE7-4833-A2C6-0498D9E3AEA5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F036C7DB-6129-4D06-A33E-A31E9973A339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15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15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0" name="Google Shape;2630;p157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1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pic>
        <p:nvPicPr>
          <p:cNvPr id="2632" name="Google Shape;2632;p1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3" name="Google Shape;2633;p157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4" name="Google Shape;2634;p157"/>
          <p:cNvCxnSpPr>
            <a:stCxn id="2633" idx="2"/>
            <a:endCxn id="2635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5" name="Google Shape;2635;p157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7" name="Google Shape;2637;p157"/>
          <p:cNvCxnSpPr>
            <a:stCxn id="2635" idx="2"/>
            <a:endCxn id="2638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8" name="Google Shape;2638;p157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9" name="Google Shape;2639;p157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0" name="Google Shape;2640;p157"/>
          <p:cNvCxnSpPr>
            <a:stCxn id="2638" idx="4"/>
            <a:endCxn id="2639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1" name="Google Shape;2641;p157"/>
          <p:cNvCxnSpPr>
            <a:stCxn id="2639" idx="2"/>
            <a:endCxn id="2642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2" name="Google Shape;2642;p157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3" name="Google Shape;2643;p157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4" name="Google Shape;2644;p157"/>
          <p:cNvCxnSpPr>
            <a:stCxn id="2642" idx="3"/>
            <a:endCxn id="2643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6" name="Google Shape;2646;p157"/>
          <p:cNvCxnSpPr>
            <a:stCxn id="2643" idx="2"/>
            <a:endCxn id="2635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7" name="Google Shape;2647;p157"/>
          <p:cNvCxnSpPr>
            <a:stCxn id="2642" idx="2"/>
            <a:endCxn id="2635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8" name="Google Shape;2648;p157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9" name="Google Shape;2649;p157"/>
          <p:cNvCxnSpPr>
            <a:stCxn id="2648" idx="4"/>
            <a:endCxn id="2633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1" name="Google Shape;2651;p157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2" name="Google Shape;2652;p157"/>
          <p:cNvCxnSpPr>
            <a:stCxn id="2635" idx="3"/>
            <a:endCxn id="2651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3" name="Google Shape;2653;p157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4" name="Google Shape;2654;p157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5" name="Google Shape;2655;p157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0;p141">
            <a:extLst>
              <a:ext uri="{FF2B5EF4-FFF2-40B4-BE49-F238E27FC236}">
                <a16:creationId xmlns:a16="http://schemas.microsoft.com/office/drawing/2014/main" id="{C501FD18-5833-46B6-AF40-5FF73F07D5EF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6;p141">
            <a:extLst>
              <a:ext uri="{FF2B5EF4-FFF2-40B4-BE49-F238E27FC236}">
                <a16:creationId xmlns:a16="http://schemas.microsoft.com/office/drawing/2014/main" id="{81164644-A893-4597-8B0F-696667DD4A1E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5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15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2" name="Google Shape;2662;p158"/>
          <p:cNvSpPr/>
          <p:nvPr/>
        </p:nvSpPr>
        <p:spPr>
          <a:xfrm>
            <a:off x="5186000" y="1116425"/>
            <a:ext cx="27429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158"/>
          <p:cNvSpPr txBox="1"/>
          <p:nvPr/>
        </p:nvSpPr>
        <p:spPr>
          <a:xfrm>
            <a:off x="7371700" y="674575"/>
            <a:ext cx="833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4" name="Google Shape;2664;p1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pic>
        <p:nvPicPr>
          <p:cNvPr id="2665" name="Google Shape;2665;p1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66" name="Google Shape;2666;p158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7" name="Google Shape;2667;p158"/>
          <p:cNvCxnSpPr>
            <a:stCxn id="2666" idx="2"/>
            <a:endCxn id="2668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8" name="Google Shape;2668;p158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0" name="Google Shape;2670;p158"/>
          <p:cNvCxnSpPr>
            <a:stCxn id="2668" idx="2"/>
            <a:endCxn id="2671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1" name="Google Shape;2671;p158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2" name="Google Shape;2672;p158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3" name="Google Shape;2673;p158"/>
          <p:cNvCxnSpPr>
            <a:stCxn id="2671" idx="4"/>
            <a:endCxn id="2672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4" name="Google Shape;2674;p158"/>
          <p:cNvCxnSpPr>
            <a:stCxn id="2672" idx="2"/>
            <a:endCxn id="2675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5" name="Google Shape;2675;p158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6" name="Google Shape;2676;p158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7" name="Google Shape;2677;p158"/>
          <p:cNvCxnSpPr>
            <a:stCxn id="2675" idx="3"/>
            <a:endCxn id="2676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9" name="Google Shape;2679;p158"/>
          <p:cNvCxnSpPr>
            <a:stCxn id="2676" idx="2"/>
            <a:endCxn id="2668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0" name="Google Shape;2680;p158"/>
          <p:cNvCxnSpPr>
            <a:stCxn id="2675" idx="2"/>
            <a:endCxn id="2668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1" name="Google Shape;2681;p158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2" name="Google Shape;2682;p158"/>
          <p:cNvCxnSpPr>
            <a:stCxn id="2681" idx="4"/>
            <a:endCxn id="2666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4" name="Google Shape;2684;p158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5" name="Google Shape;2685;p158"/>
          <p:cNvCxnSpPr>
            <a:stCxn id="2668" idx="3"/>
            <a:endCxn id="2684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6" name="Google Shape;2686;p158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7" name="Google Shape;2687;p158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8" name="Google Shape;2688;p158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130;p141">
            <a:extLst>
              <a:ext uri="{FF2B5EF4-FFF2-40B4-BE49-F238E27FC236}">
                <a16:creationId xmlns:a16="http://schemas.microsoft.com/office/drawing/2014/main" id="{4D4CE5F2-891B-4F1B-B512-3F5F05CD17AE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136;p141">
            <a:extLst>
              <a:ext uri="{FF2B5EF4-FFF2-40B4-BE49-F238E27FC236}">
                <a16:creationId xmlns:a16="http://schemas.microsoft.com/office/drawing/2014/main" id="{DB10794A-EBF7-42A2-9252-7A9CDDF0547A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15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15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"Why? 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 =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"But... why?"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"just because"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keep_going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"Okay then!"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5" name="Google Shape;2695;p1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pic>
        <p:nvPicPr>
          <p:cNvPr id="2696" name="Google Shape;2696;p1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97" name="Google Shape;2697;p159"/>
          <p:cNvSpPr/>
          <p:nvPr/>
        </p:nvSpPr>
        <p:spPr>
          <a:xfrm>
            <a:off x="981700" y="1027850"/>
            <a:ext cx="1535400" cy="39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the keep_going variable to True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8" name="Google Shape;2698;p159"/>
          <p:cNvCxnSpPr>
            <a:stCxn id="2697" idx="2"/>
            <a:endCxn id="2699" idx="0"/>
          </p:cNvCxnSpPr>
          <p:nvPr/>
        </p:nvCxnSpPr>
        <p:spPr>
          <a:xfrm>
            <a:off x="1749400" y="14214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9" name="Google Shape;2699;p159"/>
          <p:cNvSpPr/>
          <p:nvPr/>
        </p:nvSpPr>
        <p:spPr>
          <a:xfrm>
            <a:off x="952150" y="1669650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IF keep_going is True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1" name="Google Shape;2701;p159"/>
          <p:cNvCxnSpPr>
            <a:stCxn id="2699" idx="2"/>
            <a:endCxn id="2702" idx="0"/>
          </p:cNvCxnSpPr>
          <p:nvPr/>
        </p:nvCxnSpPr>
        <p:spPr>
          <a:xfrm>
            <a:off x="1749400" y="2457750"/>
            <a:ext cx="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2" name="Google Shape;2702;p159"/>
          <p:cNvSpPr/>
          <p:nvPr/>
        </p:nvSpPr>
        <p:spPr>
          <a:xfrm>
            <a:off x="952150" y="2705950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"But… 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3" name="Google Shape;2703;p159"/>
          <p:cNvSpPr/>
          <p:nvPr/>
        </p:nvSpPr>
        <p:spPr>
          <a:xfrm>
            <a:off x="981700" y="3408313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Store input into 'answer' variable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4" name="Google Shape;2704;p159"/>
          <p:cNvCxnSpPr>
            <a:stCxn id="2702" idx="4"/>
            <a:endCxn id="2703" idx="0"/>
          </p:cNvCxnSpPr>
          <p:nvPr/>
        </p:nvCxnSpPr>
        <p:spPr>
          <a:xfrm>
            <a:off x="1749400" y="3099550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5" name="Google Shape;2705;p159"/>
          <p:cNvCxnSpPr>
            <a:stCxn id="2703" idx="2"/>
            <a:endCxn id="2706" idx="0"/>
          </p:cNvCxnSpPr>
          <p:nvPr/>
        </p:nvCxnSpPr>
        <p:spPr>
          <a:xfrm>
            <a:off x="1749400" y="3759013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6" name="Google Shape;2706;p159"/>
          <p:cNvSpPr/>
          <p:nvPr/>
        </p:nvSpPr>
        <p:spPr>
          <a:xfrm>
            <a:off x="952150" y="3922313"/>
            <a:ext cx="15945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is 'answer' equal to 'just because'?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7" name="Google Shape;2707;p159"/>
          <p:cNvSpPr/>
          <p:nvPr/>
        </p:nvSpPr>
        <p:spPr>
          <a:xfrm>
            <a:off x="2867450" y="4141025"/>
            <a:ext cx="1535400" cy="35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Set keep_going to False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8" name="Google Shape;2708;p159"/>
          <p:cNvCxnSpPr>
            <a:stCxn id="2706" idx="3"/>
            <a:endCxn id="2707" idx="1"/>
          </p:cNvCxnSpPr>
          <p:nvPr/>
        </p:nvCxnSpPr>
        <p:spPr>
          <a:xfrm>
            <a:off x="2546650" y="4316363"/>
            <a:ext cx="3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0" name="Google Shape;2710;p159"/>
          <p:cNvCxnSpPr>
            <a:stCxn id="2707" idx="2"/>
            <a:endCxn id="2699" idx="1"/>
          </p:cNvCxnSpPr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1" name="Google Shape;2711;p159"/>
          <p:cNvCxnSpPr>
            <a:stCxn id="2706" idx="2"/>
            <a:endCxn id="2699" idx="1"/>
          </p:cNvCxnSpPr>
          <p:nvPr/>
        </p:nvCxnSpPr>
        <p:spPr>
          <a:xfrm rot="5400000" flipH="1">
            <a:off x="27550" y="2988563"/>
            <a:ext cx="2646600" cy="797100"/>
          </a:xfrm>
          <a:prstGeom prst="bentConnector4">
            <a:avLst>
              <a:gd name="adj1" fmla="val -8997"/>
              <a:gd name="adj2" fmla="val 1777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2" name="Google Shape;2712;p159"/>
          <p:cNvSpPr/>
          <p:nvPr/>
        </p:nvSpPr>
        <p:spPr>
          <a:xfrm>
            <a:off x="952150" y="325475"/>
            <a:ext cx="1594500" cy="393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Prompt input for "Why?"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3" name="Google Shape;2713;p159"/>
          <p:cNvCxnSpPr>
            <a:stCxn id="2712" idx="4"/>
            <a:endCxn id="2697" idx="0"/>
          </p:cNvCxnSpPr>
          <p:nvPr/>
        </p:nvCxnSpPr>
        <p:spPr>
          <a:xfrm>
            <a:off x="1749400" y="719075"/>
            <a:ext cx="0" cy="3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5" name="Google Shape;2715;p159"/>
          <p:cNvSpPr/>
          <p:nvPr/>
        </p:nvSpPr>
        <p:spPr>
          <a:xfrm>
            <a:off x="2782450" y="1866900"/>
            <a:ext cx="1535400" cy="393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Display "Okay then!"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6" name="Google Shape;2716;p159"/>
          <p:cNvCxnSpPr>
            <a:stCxn id="2699" idx="3"/>
            <a:endCxn id="2715" idx="5"/>
          </p:cNvCxnSpPr>
          <p:nvPr/>
        </p:nvCxnSpPr>
        <p:spPr>
          <a:xfrm>
            <a:off x="2546650" y="2063700"/>
            <a:ext cx="2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7" name="Google Shape;2717;p159"/>
          <p:cNvSpPr txBox="1"/>
          <p:nvPr/>
        </p:nvSpPr>
        <p:spPr>
          <a:xfrm>
            <a:off x="2233750" y="15672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8" name="Google Shape;2718;p159"/>
          <p:cNvCxnSpPr/>
          <p:nvPr/>
        </p:nvCxnSpPr>
        <p:spPr>
          <a:xfrm rot="5400000" flipH="1">
            <a:off x="1079750" y="1936325"/>
            <a:ext cx="2427900" cy="2682900"/>
          </a:xfrm>
          <a:prstGeom prst="bentConnector4">
            <a:avLst>
              <a:gd name="adj1" fmla="val -18686"/>
              <a:gd name="adj2" fmla="val 123099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9" name="Google Shape;2719;p159"/>
          <p:cNvSpPr txBox="1"/>
          <p:nvPr/>
        </p:nvSpPr>
        <p:spPr>
          <a:xfrm>
            <a:off x="1115800" y="4597825"/>
            <a:ext cx="633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130;p141">
            <a:extLst>
              <a:ext uri="{FF2B5EF4-FFF2-40B4-BE49-F238E27FC236}">
                <a16:creationId xmlns:a16="http://schemas.microsoft.com/office/drawing/2014/main" id="{F5394E35-E2FA-476F-8506-3B69F35BF9A9}"/>
              </a:ext>
            </a:extLst>
          </p:cNvPr>
          <p:cNvSpPr txBox="1"/>
          <p:nvPr/>
        </p:nvSpPr>
        <p:spPr>
          <a:xfrm>
            <a:off x="2318749" y="3915488"/>
            <a:ext cx="584341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136;p141">
            <a:extLst>
              <a:ext uri="{FF2B5EF4-FFF2-40B4-BE49-F238E27FC236}">
                <a16:creationId xmlns:a16="http://schemas.microsoft.com/office/drawing/2014/main" id="{5E3F2DF4-9509-4BA6-9D0A-73DDCDE6DD67}"/>
              </a:ext>
            </a:extLst>
          </p:cNvPr>
          <p:cNvSpPr txBox="1"/>
          <p:nvPr/>
        </p:nvSpPr>
        <p:spPr>
          <a:xfrm>
            <a:off x="1820274" y="2355138"/>
            <a:ext cx="58814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14387</Words>
  <Application>Microsoft Macintosh PowerPoint</Application>
  <PresentationFormat>On-screen Show (16:9)</PresentationFormat>
  <Paragraphs>4049</Paragraphs>
  <Slides>174</Slides>
  <Notes>174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174</vt:i4>
      </vt:variant>
    </vt:vector>
  </HeadingPairs>
  <TitlesOfParts>
    <vt:vector size="181" baseType="lpstr">
      <vt:lpstr>Arial</vt:lpstr>
      <vt:lpstr>Francois One</vt:lpstr>
      <vt:lpstr>Roboto Mono</vt:lpstr>
      <vt:lpstr>Roboto</vt:lpstr>
      <vt:lpstr>Courier New</vt:lpstr>
      <vt:lpstr>Simple Light</vt:lpstr>
      <vt:lpstr>Simple Light</vt:lpstr>
      <vt:lpstr>Lesson 4</vt:lpstr>
      <vt:lpstr>Previously, on CS in Schools...</vt:lpstr>
      <vt:lpstr>Previously, on CS in Schools...</vt:lpstr>
      <vt:lpstr>Learning Objectives</vt:lpstr>
      <vt:lpstr>Python Reference Sheet</vt:lpstr>
      <vt:lpstr>Demo: Can't Stop Me!</vt:lpstr>
      <vt:lpstr>To infinity and beyond</vt:lpstr>
      <vt:lpstr>While Loops</vt:lpstr>
      <vt:lpstr>While Loops</vt:lpstr>
      <vt:lpstr>While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Gingerbread Man!</vt:lpstr>
      <vt:lpstr>While vs if</vt:lpstr>
      <vt:lpstr>While vs if 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While vs if </vt:lpstr>
      <vt:lpstr>Demo: But… 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Storyteller!</vt:lpstr>
      <vt:lpstr>Demo: Counting!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Countdown!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cp:lastModifiedBy>Ricardo Proença</cp:lastModifiedBy>
  <cp:revision>5</cp:revision>
  <dcterms:modified xsi:type="dcterms:W3CDTF">2024-05-18T08:45:25Z</dcterms:modified>
</cp:coreProperties>
</file>