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390" r:id="rId7"/>
    <p:sldId id="261" r:id="rId8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BB4FE-7AC8-47A1-AAED-580CE9AEBD9F}">
  <a:tblStyle styleId="{B30BB4FE-7AC8-47A1-AAED-580CE9AEBD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768a4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768a4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768a4b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768a4b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768a4b3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768a4b3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2a8d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2b2a8d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12808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12808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768a4b3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768a4b3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ssignment-Chatbot-or-Combat-Simulator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sinschools.io/inter/0701d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eplit.com/@ricproenca/0702d-Combat-Simulator" TargetMode="External"/><Relationship Id="rId5" Type="http://schemas.openxmlformats.org/officeDocument/2006/relationships/hyperlink" Target="https://csinschools.io/inter/0702d" TargetMode="External"/><Relationship Id="rId4" Type="http://schemas.openxmlformats.org/officeDocument/2006/relationships/hyperlink" Target="https://replit.com/@ricproenca/0701d-Chatb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duari132.github.io/6iec-intermediate-coding/Python-Reference-Sheet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svg/static/icons/svg/2040/2040946.svg" TargetMode="External"/><Relationship Id="rId3" Type="http://schemas.openxmlformats.org/officeDocument/2006/relationships/hyperlink" Target="https://csinschools.com/" TargetMode="External"/><Relationship Id="rId7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laticon.com/authors/eucalyp" TargetMode="External"/><Relationship Id="rId5" Type="http://schemas.openxmlformats.org/officeDocument/2006/relationships/hyperlink" Target="https://www.flaticon.com/svg/static/icons/svg/2464/2464371.svg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flaticon.com/authors/flat-ic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7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Chatbot or Combat Simulator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3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572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assignment and how you will be marked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this assignment allows you to demonstrate all you have learned about Python coding so far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working on your assignment!</a:t>
            </a:r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900" y="2012025"/>
            <a:ext cx="1770300" cy="17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rubric</a:t>
            </a:r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3700" cy="3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chance to code up a chat bot or combat simulation using all the skills and knowledge that you</a:t>
            </a:r>
            <a:r>
              <a:rPr lang="en-AU" sz="1800" b="0" i="0" u="none" strike="noStrike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en" dirty="0" err="1"/>
              <a:t>ve</a:t>
            </a:r>
            <a:r>
              <a:rPr lang="en" dirty="0"/>
              <a:t> developed in the course so far!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Check out the marking rubric here</a:t>
            </a:r>
            <a:endParaRPr dirty="0"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rgbClr val="032F62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b="1">
              <a:solidFill>
                <a:srgbClr val="032F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350" y="1017725"/>
            <a:ext cx="2856975" cy="28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8"/>
          <p:cNvGraphicFramePr/>
          <p:nvPr>
            <p:extLst>
              <p:ext uri="{D42A27DB-BD31-4B8C-83A1-F6EECF244321}">
                <p14:modId xmlns:p14="http://schemas.microsoft.com/office/powerpoint/2010/main" val="1799016596"/>
              </p:ext>
            </p:extLst>
          </p:nvPr>
        </p:nvGraphicFramePr>
        <p:xfrm>
          <a:off x="952500" y="1372950"/>
          <a:ext cx="7239000" cy="3174170"/>
        </p:xfrm>
        <a:graphic>
          <a:graphicData uri="http://schemas.openxmlformats.org/drawingml/2006/table">
            <a:tbl>
              <a:tblPr>
                <a:noFill/>
                <a:tableStyleId>{B30BB4FE-7AC8-47A1-AAED-580CE9AEBD9F}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u="sng" dirty="0">
                        <a:solidFill>
                          <a:schemeClr val="hlink"/>
                        </a:solidFill>
                        <a:hlinkClick r:id="rId3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 dirty="0">
                          <a:solidFill>
                            <a:schemeClr val="hlink"/>
                          </a:solidFill>
                          <a:hlinkClick r:id="rId4"/>
                        </a:rPr>
                        <a:t>Sample chatbot code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u="sng" dirty="0">
                        <a:solidFill>
                          <a:schemeClr val="hlink"/>
                        </a:solidFill>
                        <a:hlinkClick r:id="rId5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 dirty="0">
                          <a:solidFill>
                            <a:schemeClr val="hlink"/>
                          </a:solidFill>
                          <a:hlinkClick r:id="rId6"/>
                        </a:rPr>
                        <a:t>Sample combat simulator code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to get you started</a:t>
            </a:r>
            <a:endParaRPr/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4775" y="1612400"/>
            <a:ext cx="1770300" cy="17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2325" y="1547847"/>
            <a:ext cx="1834851" cy="18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Reference Sheet</a:t>
            </a:r>
            <a:endParaRPr/>
          </a:p>
        </p:txBody>
      </p:sp>
      <p:grpSp>
        <p:nvGrpSpPr>
          <p:cNvPr id="154" name="Google Shape;154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5" name="Google Shape;155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6" name="Google Shape;156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9C05E237-D510-D372-935A-5CD66C77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844" y="914400"/>
            <a:ext cx="3267941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Images, in order of appearance:</a:t>
            </a:r>
            <a:endParaRPr sz="14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Knight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Eucalyp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Chatbot</a:t>
            </a:r>
            <a:r>
              <a:rPr lang="en" sz="1000"/>
              <a:t>" by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Flat Icons</a:t>
            </a:r>
            <a:r>
              <a:rPr lang="en" sz="1000"/>
              <a:t> on </a:t>
            </a: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flaticon.com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320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b="1">
                <a:solidFill>
                  <a:srgbClr val="0C2A4A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b="1">
              <a:solidFill>
                <a:srgbClr val="0C2A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10">
            <a:alphaModFix/>
          </a:blip>
          <a:srcRect b="19478"/>
          <a:stretch/>
        </p:blipFill>
        <p:spPr>
          <a:xfrm>
            <a:off x="7984201" y="4195474"/>
            <a:ext cx="757577" cy="75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177</Words>
  <Application>Microsoft Macintosh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Francois One</vt:lpstr>
      <vt:lpstr>Roboto</vt:lpstr>
      <vt:lpstr>Simple Light</vt:lpstr>
      <vt:lpstr>Simple Light</vt:lpstr>
      <vt:lpstr>Lesson 7</vt:lpstr>
      <vt:lpstr>Learning objectives</vt:lpstr>
      <vt:lpstr>Assignment rubric</vt:lpstr>
      <vt:lpstr>Sample Code to get you started</vt:lpstr>
      <vt:lpstr>Python Reference Sheet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cp:lastModifiedBy>Ricardo Proença</cp:lastModifiedBy>
  <cp:revision>3</cp:revision>
  <dcterms:modified xsi:type="dcterms:W3CDTF">2024-05-20T08:41:20Z</dcterms:modified>
</cp:coreProperties>
</file>