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70"/>
  </p:notesMasterIdLst>
  <p:sldIdLst>
    <p:sldId id="256" r:id="rId3"/>
    <p:sldId id="257" r:id="rId4"/>
    <p:sldId id="258" r:id="rId5"/>
    <p:sldId id="259" r:id="rId6"/>
    <p:sldId id="260" r:id="rId7"/>
    <p:sldId id="32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</p:sldIdLst>
  <p:sldSz cx="9144000" cy="5143500" type="screen16x9"/>
  <p:notesSz cx="6858000" cy="9144000"/>
  <p:embeddedFontLst>
    <p:embeddedFont>
      <p:font typeface="Francois One" panose="020B0604020202020204" charset="0"/>
      <p:regular r:id="rId71"/>
    </p:embeddedFont>
    <p:embeddedFont>
      <p:font typeface="Roboto" panose="02000000000000000000" pitchFamily="2" charset="0"/>
      <p:regular r:id="rId72"/>
      <p:bold r:id="rId73"/>
      <p:italic r:id="rId74"/>
      <p:boldItalic r:id="rId75"/>
    </p:embeddedFont>
    <p:embeddedFont>
      <p:font typeface="Roboto Mono" panose="020B0604020202020204" charset="0"/>
      <p:regular r:id="rId76"/>
      <p:bold r:id="rId77"/>
      <p:italic r:id="rId78"/>
      <p:boldItalic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1C4495-2A48-4FAD-B3F9-4F650E487C92}">
  <a:tblStyle styleId="{6A1C4495-2A48-4FAD-B3F9-4F650E487C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1"/>
    <p:restoredTop sz="94694"/>
  </p:normalViewPr>
  <p:slideViewPr>
    <p:cSldViewPr snapToGrid="0">
      <p:cViewPr varScale="1">
        <p:scale>
          <a:sx n="75" d="100"/>
          <a:sy n="75" d="100"/>
        </p:scale>
        <p:origin x="7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4.fntdata"/><Relationship Id="rId79" Type="http://schemas.openxmlformats.org/officeDocument/2006/relationships/font" Target="fonts/font9.fntdata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font" Target="fonts/font7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2.fntdata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6.fntdata"/><Relationship Id="rId7" Type="http://schemas.openxmlformats.org/officeDocument/2006/relationships/slide" Target="slides/slide5.xml"/><Relationship Id="rId71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f795f3b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f795f3b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633e8a2b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633e8a2b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d46478e4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d46478e4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eede5f2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eede5f2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633e8a2b4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633e8a2b4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eede5f28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eede5f28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eede5f28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eede5f28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eede5f28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eede5f28f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eede5f28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eede5f28f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eede5f28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eede5f28f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ceede5f28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ceede5f28f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09f6dd8e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09f6dd8e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years_needed = 18 - int(your_age)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ceede5f28f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ceede5f28f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eede5f28f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eede5f28f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ceede5f28f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ceede5f28f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eede5f28f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ceede5f28f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ceede5f28f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ceede5f28f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ceede5f28f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ceede5f28f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5633e8a2b4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5633e8a2b4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ceede5f28f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ceede5f28f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ceede5f28f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ceede5f28f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ceede5f28f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ceede5f28f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09f6dd8e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09f6dd8e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(b)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ceede5f28f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ceede5f28f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ceede5f28f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ceede5f28f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ceede5f28f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ceede5f28f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ceede5f28f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ceede5f28f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ceede5f28f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ceede5f28f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eede5f28f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eede5f28f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ceede5f28f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ceede5f28f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ceede5f28f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ceede5f28f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ceede5f28f_0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ceede5f28f_0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ceede5f28f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ceede5f28f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3f5b23e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3f5b23e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could be twins!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ceede5f28f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ceede5f28f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ceede5f28f_0_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ceede5f28f_0_8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ceede5f28f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ceede5f28f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ceede5f28f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ceede5f28f_0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ceede5f28f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ceede5f28f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ceede5f28f_0_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ceede5f28f_0_9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ceede5f28f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ceede5f28f_0_1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ceede5f28f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ceede5f28f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ceede5f28f_0_1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ceede5f28f_0_1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ceede5f28f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ceede5f28f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3f5b23e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63f5b23e1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ceede5f28f_0_1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ceede5f28f_0_1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ceede5f28f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ceede5f28f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ceede5f28f_0_1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ceede5f28f_0_1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eede5f28f_0_1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eede5f28f_0_1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ceede5f28f_0_1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ceede5f28f_0_1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ceede5f28f_0_1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ceede5f28f_0_1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ceede5f28f_0_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ceede5f28f_0_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ceede5f28f_0_1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ceede5f28f_0_1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ceede5f28f_0_1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ceede5f28f_0_1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ceede5f28f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ceede5f28f_0_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ea41ff5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ea41ff5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10269b2c457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10269b2c457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10269b2c457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10269b2c457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10269b2c457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10269b2c457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10269b2c457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10269b2c457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53cb3ecf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9" name="Google Shape;1669;g53cb3ecf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4f9e0fbe45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4f9e0fbe45_0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ded910fb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ded910fb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4f9e0fbe45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4f9e0fbe45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633e8a2b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633e8a2b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63f5b23e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63f5b23e1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cd58aed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cd58aed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Worksheet-03.01-Multiple-Choices-Trivia.doc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hyperlink" Target="https://csinschools.io/inter/3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hyperlink" Target="https://duari132.github.io/6iec-intermediate-coding/Python-Reference-Sheet.pdf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hyperlink" Target="https://replit.com/@ricproenca/0301-Win-a-Car#README.md" TargetMode="External"/><Relationship Id="rId4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hyperlink" Target="https://replit.com/@ricproenca/0302-Your-Solar-System#README.md" TargetMode="External"/><Relationship Id="rId4" Type="http://schemas.openxmlformats.org/officeDocument/2006/relationships/image" Target="../media/image1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hyperlink" Target="https://replit.com/@ricproenca/0303-In-the-Burrows#README.md" TargetMode="External"/><Relationship Id="rId4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s://images.nasa.gov/details-PIA11800" TargetMode="External"/><Relationship Id="rId3" Type="http://schemas.openxmlformats.org/officeDocument/2006/relationships/hyperlink" Target="https://csinschools.io/" TargetMode="External"/><Relationship Id="rId7" Type="http://schemas.openxmlformats.org/officeDocument/2006/relationships/hyperlink" Target="https://www.flaticon.com/" TargetMode="Externa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laticon.com/authors/good-ware" TargetMode="External"/><Relationship Id="rId11" Type="http://schemas.openxmlformats.org/officeDocument/2006/relationships/hyperlink" Target="https://www.flaticon.com/authors/freepik" TargetMode="External"/><Relationship Id="rId5" Type="http://schemas.openxmlformats.org/officeDocument/2006/relationships/hyperlink" Target="https://image.flaticon.com/icons/svg/2927/2927917.svg" TargetMode="External"/><Relationship Id="rId10" Type="http://schemas.openxmlformats.org/officeDocument/2006/relationships/hyperlink" Target="https://image.flaticon.com/icons/svg/3022/3022226.svg" TargetMode="External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hyperlink" Target="https://www.nasa.gov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ricproenca/0301d-Academy-Award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ricproenca/0301d-Academy-Award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hyperlink" Target="https://csinschools.io/intro/5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78925" y="743925"/>
            <a:ext cx="46563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Lesson </a:t>
            </a:r>
            <a:r>
              <a:rPr lang="en"/>
              <a:t>3</a:t>
            </a:r>
            <a:endParaRPr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79000" y="1621225"/>
            <a:ext cx="53613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Decisions, Decisions!</a:t>
            </a:r>
            <a:endParaRPr/>
          </a:p>
        </p:txBody>
      </p:sp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028" y="1460763"/>
            <a:ext cx="1800002" cy="222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>
            <a:spLocks noGrp="1"/>
          </p:cNvSpPr>
          <p:nvPr>
            <p:ph type="body" idx="4294967295"/>
          </p:nvPr>
        </p:nvSpPr>
        <p:spPr>
          <a:xfrm>
            <a:off x="6285725" y="4736975"/>
            <a:ext cx="27573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CCCCCC"/>
                </a:solidFill>
              </a:rPr>
              <a:t>csinschools.com</a:t>
            </a:r>
            <a:endParaRPr sz="1400">
              <a:solidFill>
                <a:srgbClr val="CCCCCC"/>
              </a:solidFill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3250" y="2653925"/>
            <a:ext cx="1446325" cy="14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Trivia Responses</a:t>
            </a:r>
            <a:endParaRPr/>
          </a:p>
        </p:txBody>
      </p:sp>
      <p:graphicFrame>
        <p:nvGraphicFramePr>
          <p:cNvPr id="202" name="Google Shape;202;p34"/>
          <p:cNvGraphicFramePr/>
          <p:nvPr/>
        </p:nvGraphicFramePr>
        <p:xfrm>
          <a:off x="414800" y="1258275"/>
          <a:ext cx="8135175" cy="2803980"/>
        </p:xfrm>
        <a:graphic>
          <a:graphicData uri="http://schemas.openxmlformats.org/drawingml/2006/table">
            <a:tbl>
              <a:tblPr>
                <a:noFill/>
                <a:tableStyleId>{6A1C4495-2A48-4FAD-B3F9-4F650E487C92}</a:tableStyleId>
              </a:tblPr>
              <a:tblGrid>
                <a:gridCol w="207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 the user answered...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program displays...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Correct! It is one of the reasons for the saying 'bigger than Ben-Hur'.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answer is Ben-Hur. La La Land did, however, win 6 Academy Awards in 2016.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answer is Ben-Hur. Titanic did win 11 Academy Awards, but it occurred later, in 1998.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answer is Ben-Hur. Sound of Music won 5 Academy Awards in 1966.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/>
                        <a:t>[anything else]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Sorry, that was not an option.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3" name="Google Shape;203;p3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10</a:t>
            </a:fld>
            <a:endParaRPr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204" name="Google Shape;204;p3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of Flowcharts</a:t>
            </a:r>
            <a:endParaRPr/>
          </a:p>
        </p:txBody>
      </p:sp>
      <p:sp>
        <p:nvSpPr>
          <p:cNvPr id="210" name="Google Shape;21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72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 b="1">
                <a:solidFill>
                  <a:srgbClr val="E93761"/>
                </a:solidFill>
              </a:rPr>
              <a:t>flowchart</a:t>
            </a:r>
            <a:r>
              <a:rPr lang="en"/>
              <a:t> is a special type of diagram that is used by programmers to help them lay out their step-by-step design for their programs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E93761"/>
                </a:solidFill>
              </a:rPr>
              <a:t>Flowcharts</a:t>
            </a:r>
            <a:r>
              <a:rPr lang="en"/>
              <a:t> help us better understand the way computers make "decisions" and how they act differently based on different choices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E93761"/>
                </a:solidFill>
              </a:rPr>
              <a:t>Flowcharts</a:t>
            </a:r>
            <a:r>
              <a:rPr lang="en"/>
              <a:t> are written in English, and they often don't use the same keywords as a programming language</a:t>
            </a:r>
            <a:endParaRPr/>
          </a:p>
        </p:txBody>
      </p:sp>
      <p:sp>
        <p:nvSpPr>
          <p:cNvPr id="211" name="Google Shape;211;p35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11</a:t>
            </a:fld>
            <a:endParaRPr sz="1000"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3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8750" y="1308575"/>
            <a:ext cx="1797500" cy="17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2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Summary of flowchart symbols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221" name="Google Shape;221;p36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12</a:t>
            </a:fld>
            <a:endParaRPr sz="1000"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p3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6"/>
          <p:cNvSpPr txBox="1">
            <a:spLocks noGrp="1"/>
          </p:cNvSpPr>
          <p:nvPr>
            <p:ph type="body" idx="1"/>
          </p:nvPr>
        </p:nvSpPr>
        <p:spPr>
          <a:xfrm>
            <a:off x="1010075" y="1360266"/>
            <a:ext cx="31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The start and end points of the program.</a:t>
            </a:r>
            <a:endParaRPr sz="1200"/>
          </a:p>
        </p:txBody>
      </p:sp>
      <p:sp>
        <p:nvSpPr>
          <p:cNvPr id="224" name="Google Shape;224;p36"/>
          <p:cNvSpPr/>
          <p:nvPr/>
        </p:nvSpPr>
        <p:spPr>
          <a:xfrm>
            <a:off x="460475" y="2226425"/>
            <a:ext cx="507900" cy="3324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6"/>
          <p:cNvSpPr/>
          <p:nvPr/>
        </p:nvSpPr>
        <p:spPr>
          <a:xfrm>
            <a:off x="510575" y="1367376"/>
            <a:ext cx="407700" cy="3324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6"/>
          <p:cNvSpPr/>
          <p:nvPr/>
        </p:nvSpPr>
        <p:spPr>
          <a:xfrm>
            <a:off x="510575" y="3237873"/>
            <a:ext cx="407700" cy="299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6"/>
          <p:cNvSpPr/>
          <p:nvPr/>
        </p:nvSpPr>
        <p:spPr>
          <a:xfrm>
            <a:off x="458525" y="4140125"/>
            <a:ext cx="548700" cy="3936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6"/>
          <p:cNvSpPr txBox="1">
            <a:spLocks noGrp="1"/>
          </p:cNvSpPr>
          <p:nvPr>
            <p:ph type="body" idx="1"/>
          </p:nvPr>
        </p:nvSpPr>
        <p:spPr>
          <a:xfrm>
            <a:off x="1010075" y="2096359"/>
            <a:ext cx="37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The program needs to input information (eg. from the user typing something in) or output something (eg. display text on the screen)</a:t>
            </a:r>
            <a:endParaRPr sz="1200"/>
          </a:p>
        </p:txBody>
      </p:sp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1010075" y="3198350"/>
            <a:ext cx="37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The program performs an operation or calculation.</a:t>
            </a:r>
            <a:endParaRPr sz="1200"/>
          </a:p>
        </p:txBody>
      </p:sp>
      <p:sp>
        <p:nvSpPr>
          <p:cNvPr id="230" name="Google Shape;230;p36"/>
          <p:cNvSpPr txBox="1">
            <a:spLocks noGrp="1"/>
          </p:cNvSpPr>
          <p:nvPr>
            <p:ph type="body" idx="1"/>
          </p:nvPr>
        </p:nvSpPr>
        <p:spPr>
          <a:xfrm>
            <a:off x="1010075" y="4142525"/>
            <a:ext cx="331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The program is making a True/False decision.</a:t>
            </a:r>
            <a:endParaRPr sz="1200"/>
          </a:p>
        </p:txBody>
      </p:sp>
      <p:grpSp>
        <p:nvGrpSpPr>
          <p:cNvPr id="231" name="Google Shape;231;p36"/>
          <p:cNvGrpSpPr/>
          <p:nvPr/>
        </p:nvGrpSpPr>
        <p:grpSpPr>
          <a:xfrm>
            <a:off x="5223900" y="218875"/>
            <a:ext cx="3551375" cy="4706566"/>
            <a:chOff x="5223900" y="218875"/>
            <a:chExt cx="3551375" cy="4706566"/>
          </a:xfrm>
        </p:grpSpPr>
        <p:cxnSp>
          <p:nvCxnSpPr>
            <p:cNvPr id="232" name="Google Shape;232;p36"/>
            <p:cNvCxnSpPr>
              <a:stCxn id="233" idx="2"/>
              <a:endCxn id="234" idx="0"/>
            </p:cNvCxnSpPr>
            <p:nvPr/>
          </p:nvCxnSpPr>
          <p:spPr>
            <a:xfrm>
              <a:off x="6058650" y="636175"/>
              <a:ext cx="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5" name="Google Shape;235;p36"/>
            <p:cNvCxnSpPr>
              <a:stCxn id="234" idx="4"/>
              <a:endCxn id="236" idx="0"/>
            </p:cNvCxnSpPr>
            <p:nvPr/>
          </p:nvCxnSpPr>
          <p:spPr>
            <a:xfrm>
              <a:off x="6058650" y="1505202"/>
              <a:ext cx="0" cy="24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7" name="Google Shape;237;p36"/>
            <p:cNvCxnSpPr>
              <a:stCxn id="238" idx="4"/>
              <a:endCxn id="239" idx="0"/>
            </p:cNvCxnSpPr>
            <p:nvPr/>
          </p:nvCxnSpPr>
          <p:spPr>
            <a:xfrm>
              <a:off x="6058650" y="4298252"/>
              <a:ext cx="0" cy="2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0" name="Google Shape;240;p36"/>
            <p:cNvCxnSpPr>
              <a:stCxn id="236" idx="2"/>
              <a:endCxn id="241" idx="0"/>
            </p:cNvCxnSpPr>
            <p:nvPr/>
          </p:nvCxnSpPr>
          <p:spPr>
            <a:xfrm>
              <a:off x="6058650" y="2338119"/>
              <a:ext cx="0" cy="26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2" name="Google Shape;242;p36"/>
            <p:cNvCxnSpPr>
              <a:stCxn id="241" idx="2"/>
              <a:endCxn id="238" idx="0"/>
            </p:cNvCxnSpPr>
            <p:nvPr/>
          </p:nvCxnSpPr>
          <p:spPr>
            <a:xfrm>
              <a:off x="6058650" y="3435161"/>
              <a:ext cx="0" cy="24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3" name="Google Shape;243;p36"/>
            <p:cNvSpPr txBox="1"/>
            <p:nvPr/>
          </p:nvSpPr>
          <p:spPr>
            <a:xfrm>
              <a:off x="6662300" y="2618275"/>
              <a:ext cx="507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" name="Google Shape;244;p36"/>
            <p:cNvSpPr txBox="1"/>
            <p:nvPr/>
          </p:nvSpPr>
          <p:spPr>
            <a:xfrm>
              <a:off x="6093977" y="3348668"/>
              <a:ext cx="663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" name="Google Shape;233;p36"/>
            <p:cNvSpPr/>
            <p:nvPr/>
          </p:nvSpPr>
          <p:spPr>
            <a:xfrm>
              <a:off x="5223900" y="218875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" name="Google Shape;234;p36"/>
            <p:cNvSpPr/>
            <p:nvPr/>
          </p:nvSpPr>
          <p:spPr>
            <a:xfrm>
              <a:off x="5223900" y="88210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Ask user for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>
              <a:off x="5223900" y="4508141"/>
              <a:ext cx="1669500" cy="4173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5223900" y="2599661"/>
              <a:ext cx="1669500" cy="835500"/>
            </a:xfrm>
            <a:prstGeom prst="diamond">
              <a:avLst/>
            </a:prstGeom>
            <a:solidFill>
              <a:srgbClr val="81D4FA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the name "John"?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5" name="Google Shape;245;p36"/>
            <p:cNvCxnSpPr>
              <a:stCxn id="241" idx="3"/>
              <a:endCxn id="246" idx="5"/>
            </p:cNvCxnSpPr>
            <p:nvPr/>
          </p:nvCxnSpPr>
          <p:spPr>
            <a:xfrm>
              <a:off x="6893400" y="3017411"/>
              <a:ext cx="290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7" name="Google Shape;247;p36"/>
            <p:cNvCxnSpPr>
              <a:stCxn id="246" idx="4"/>
              <a:endCxn id="238" idx="2"/>
            </p:cNvCxnSpPr>
            <p:nvPr/>
          </p:nvCxnSpPr>
          <p:spPr>
            <a:xfrm rot="5400000">
              <a:off x="7049075" y="3095402"/>
              <a:ext cx="657900" cy="1125000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6" name="Google Shape;246;p36"/>
            <p:cNvSpPr/>
            <p:nvPr/>
          </p:nvSpPr>
          <p:spPr>
            <a:xfrm>
              <a:off x="7105775" y="27058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"Hey! I'm called John, too!"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>
              <a:off x="5223900" y="3675152"/>
              <a:ext cx="1669500" cy="6231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Display "See ya later!"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" name="Google Shape;236;p36"/>
            <p:cNvSpPr/>
            <p:nvPr/>
          </p:nvSpPr>
          <p:spPr>
            <a:xfrm>
              <a:off x="5223900" y="1751019"/>
              <a:ext cx="1669500" cy="5871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Wait 5 seconds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The Trivia Program's Flowchart</a:t>
            </a:r>
            <a:endParaRPr/>
          </a:p>
        </p:txBody>
      </p:sp>
      <p:sp>
        <p:nvSpPr>
          <p:cNvPr id="253" name="Google Shape;253;p37"/>
          <p:cNvSpPr txBox="1">
            <a:spLocks noGrp="1"/>
          </p:cNvSpPr>
          <p:nvPr>
            <p:ph type="body" idx="1"/>
          </p:nvPr>
        </p:nvSpPr>
        <p:spPr>
          <a:xfrm>
            <a:off x="627300" y="4195475"/>
            <a:ext cx="78894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 action="ppaction://hlinkfile"/>
              </a:rPr>
              <a:t>Please follow along with your handout</a:t>
            </a:r>
            <a:endParaRPr dirty="0"/>
          </a:p>
        </p:txBody>
      </p:sp>
      <p:sp>
        <p:nvSpPr>
          <p:cNvPr id="254" name="Google Shape;254;p3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13</a:t>
            </a:fld>
            <a:endParaRPr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255" name="Google Shape;255;p37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4238" y="1347887"/>
            <a:ext cx="6235500" cy="2542800"/>
          </a:xfrm>
          <a:prstGeom prst="roundRect">
            <a:avLst>
              <a:gd name="adj" fmla="val 414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3515150" y="193575"/>
            <a:ext cx="39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Trivia Program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63" name="Google Shape;263;p3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/>
          <p:nvPr/>
        </p:nvSpPr>
        <p:spPr>
          <a:xfrm>
            <a:off x="419200" y="193575"/>
            <a:ext cx="1669500" cy="4173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Start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>
            <a:spLocks noGrp="1"/>
          </p:cNvSpPr>
          <p:nvPr>
            <p:ph type="title"/>
          </p:nvPr>
        </p:nvSpPr>
        <p:spPr>
          <a:xfrm>
            <a:off x="3515150" y="193575"/>
            <a:ext cx="39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Trivia Program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9"/>
          <p:cNvSpPr/>
          <p:nvPr/>
        </p:nvSpPr>
        <p:spPr>
          <a:xfrm>
            <a:off x="317200" y="895475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Ask "Please enter your choice:"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72" name="Google Shape;272;p3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9"/>
          <p:cNvSpPr/>
          <p:nvPr/>
        </p:nvSpPr>
        <p:spPr>
          <a:xfrm>
            <a:off x="419200" y="193575"/>
            <a:ext cx="1669500" cy="4173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Start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4" name="Google Shape;274;p39"/>
          <p:cNvCxnSpPr>
            <a:stCxn id="273" idx="2"/>
            <a:endCxn id="270" idx="0"/>
          </p:cNvCxnSpPr>
          <p:nvPr/>
        </p:nvCxnSpPr>
        <p:spPr>
          <a:xfrm>
            <a:off x="1253950" y="610875"/>
            <a:ext cx="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>
            <a:spLocks noGrp="1"/>
          </p:cNvSpPr>
          <p:nvPr>
            <p:ph type="title"/>
          </p:nvPr>
        </p:nvSpPr>
        <p:spPr>
          <a:xfrm>
            <a:off x="3515150" y="193575"/>
            <a:ext cx="39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Trivia Program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0" name="Google Shape;280;p40"/>
          <p:cNvCxnSpPr>
            <a:stCxn id="281" idx="2"/>
            <a:endCxn id="282" idx="1"/>
          </p:cNvCxnSpPr>
          <p:nvPr/>
        </p:nvCxnSpPr>
        <p:spPr>
          <a:xfrm>
            <a:off x="2120163" y="1177625"/>
            <a:ext cx="33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1" name="Google Shape;281;p40"/>
          <p:cNvSpPr/>
          <p:nvPr/>
        </p:nvSpPr>
        <p:spPr>
          <a:xfrm>
            <a:off x="317200" y="895475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Ask "Please enter your choice:"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40"/>
          <p:cNvSpPr/>
          <p:nvPr/>
        </p:nvSpPr>
        <p:spPr>
          <a:xfrm>
            <a:off x="2455436" y="78356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4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84" name="Google Shape;284;p4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0"/>
          <p:cNvSpPr/>
          <p:nvPr/>
        </p:nvSpPr>
        <p:spPr>
          <a:xfrm>
            <a:off x="419200" y="193575"/>
            <a:ext cx="1669500" cy="4173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Start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6" name="Google Shape;286;p40"/>
          <p:cNvCxnSpPr>
            <a:stCxn id="285" idx="2"/>
            <a:endCxn id="281" idx="0"/>
          </p:cNvCxnSpPr>
          <p:nvPr/>
        </p:nvCxnSpPr>
        <p:spPr>
          <a:xfrm>
            <a:off x="1253950" y="610875"/>
            <a:ext cx="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3515150" y="193575"/>
            <a:ext cx="39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Trivia Program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2" name="Google Shape;292;p41"/>
          <p:cNvCxnSpPr>
            <a:stCxn id="293" idx="2"/>
            <a:endCxn id="294" idx="1"/>
          </p:cNvCxnSpPr>
          <p:nvPr/>
        </p:nvCxnSpPr>
        <p:spPr>
          <a:xfrm>
            <a:off x="2120163" y="1177625"/>
            <a:ext cx="33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3" name="Google Shape;293;p41"/>
          <p:cNvSpPr/>
          <p:nvPr/>
        </p:nvSpPr>
        <p:spPr>
          <a:xfrm>
            <a:off x="317200" y="895475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Ask "Please enter your choice:"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41"/>
          <p:cNvSpPr/>
          <p:nvPr/>
        </p:nvSpPr>
        <p:spPr>
          <a:xfrm>
            <a:off x="2455436" y="78356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96" name="Google Shape;296;p4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41"/>
          <p:cNvCxnSpPr>
            <a:stCxn id="294" idx="3"/>
            <a:endCxn id="298" idx="5"/>
          </p:cNvCxnSpPr>
          <p:nvPr/>
        </p:nvCxnSpPr>
        <p:spPr>
          <a:xfrm rot="10800000" flipH="1">
            <a:off x="3848036" y="1173419"/>
            <a:ext cx="5115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9" name="Google Shape;299;p41"/>
          <p:cNvSpPr txBox="1"/>
          <p:nvPr/>
        </p:nvSpPr>
        <p:spPr>
          <a:xfrm>
            <a:off x="3740250" y="84850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41"/>
          <p:cNvSpPr/>
          <p:nvPr/>
        </p:nvSpPr>
        <p:spPr>
          <a:xfrm>
            <a:off x="4288950" y="89140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"Correct! It is one of the reasons for the saying 'bigger than Ben-Hur'."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41"/>
          <p:cNvSpPr/>
          <p:nvPr/>
        </p:nvSpPr>
        <p:spPr>
          <a:xfrm>
            <a:off x="419200" y="193575"/>
            <a:ext cx="1669500" cy="4173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Start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1" name="Google Shape;301;p41"/>
          <p:cNvCxnSpPr>
            <a:stCxn id="300" idx="2"/>
            <a:endCxn id="293" idx="0"/>
          </p:cNvCxnSpPr>
          <p:nvPr/>
        </p:nvCxnSpPr>
        <p:spPr>
          <a:xfrm>
            <a:off x="1253950" y="610875"/>
            <a:ext cx="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>
            <a:spLocks noGrp="1"/>
          </p:cNvSpPr>
          <p:nvPr>
            <p:ph type="title"/>
          </p:nvPr>
        </p:nvSpPr>
        <p:spPr>
          <a:xfrm>
            <a:off x="3515150" y="193575"/>
            <a:ext cx="39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Trivia Program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2"/>
          <p:cNvSpPr/>
          <p:nvPr/>
        </p:nvSpPr>
        <p:spPr>
          <a:xfrm>
            <a:off x="2455436" y="174300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8" name="Google Shape;308;p42"/>
          <p:cNvCxnSpPr>
            <a:stCxn id="309" idx="2"/>
            <a:endCxn id="307" idx="0"/>
          </p:cNvCxnSpPr>
          <p:nvPr/>
        </p:nvCxnSpPr>
        <p:spPr>
          <a:xfrm>
            <a:off x="3151736" y="1571669"/>
            <a:ext cx="0" cy="1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p42"/>
          <p:cNvCxnSpPr>
            <a:stCxn id="311" idx="2"/>
            <a:endCxn id="309" idx="1"/>
          </p:cNvCxnSpPr>
          <p:nvPr/>
        </p:nvCxnSpPr>
        <p:spPr>
          <a:xfrm>
            <a:off x="2120163" y="1177625"/>
            <a:ext cx="33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" name="Google Shape;312;p42"/>
          <p:cNvSpPr txBox="1"/>
          <p:nvPr/>
        </p:nvSpPr>
        <p:spPr>
          <a:xfrm>
            <a:off x="2518754" y="150027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42"/>
          <p:cNvSpPr/>
          <p:nvPr/>
        </p:nvSpPr>
        <p:spPr>
          <a:xfrm>
            <a:off x="317200" y="895475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Ask "Please enter your choice:"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42"/>
          <p:cNvSpPr/>
          <p:nvPr/>
        </p:nvSpPr>
        <p:spPr>
          <a:xfrm>
            <a:off x="2455436" y="78356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4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14" name="Google Shape;314;p4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42"/>
          <p:cNvCxnSpPr>
            <a:stCxn id="309" idx="3"/>
            <a:endCxn id="316" idx="5"/>
          </p:cNvCxnSpPr>
          <p:nvPr/>
        </p:nvCxnSpPr>
        <p:spPr>
          <a:xfrm rot="10800000" flipH="1">
            <a:off x="3848036" y="1173419"/>
            <a:ext cx="5115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7" name="Google Shape;317;p42"/>
          <p:cNvSpPr txBox="1"/>
          <p:nvPr/>
        </p:nvSpPr>
        <p:spPr>
          <a:xfrm>
            <a:off x="3740250" y="84850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42"/>
          <p:cNvSpPr/>
          <p:nvPr/>
        </p:nvSpPr>
        <p:spPr>
          <a:xfrm>
            <a:off x="4288950" y="89140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"Correct! It is one of the reasons for the saying 'bigger than Ben-Hur'."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42"/>
          <p:cNvSpPr/>
          <p:nvPr/>
        </p:nvSpPr>
        <p:spPr>
          <a:xfrm>
            <a:off x="419200" y="193575"/>
            <a:ext cx="1669500" cy="4173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Start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9" name="Google Shape;319;p42"/>
          <p:cNvCxnSpPr>
            <a:stCxn id="318" idx="2"/>
            <a:endCxn id="311" idx="0"/>
          </p:cNvCxnSpPr>
          <p:nvPr/>
        </p:nvCxnSpPr>
        <p:spPr>
          <a:xfrm>
            <a:off x="1253950" y="610875"/>
            <a:ext cx="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 txBox="1">
            <a:spLocks noGrp="1"/>
          </p:cNvSpPr>
          <p:nvPr>
            <p:ph type="title"/>
          </p:nvPr>
        </p:nvSpPr>
        <p:spPr>
          <a:xfrm>
            <a:off x="3515150" y="193575"/>
            <a:ext cx="39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Trivia Program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3"/>
          <p:cNvSpPr/>
          <p:nvPr/>
        </p:nvSpPr>
        <p:spPr>
          <a:xfrm>
            <a:off x="2455436" y="174300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6" name="Google Shape;326;p43"/>
          <p:cNvCxnSpPr>
            <a:stCxn id="327" idx="2"/>
            <a:endCxn id="325" idx="0"/>
          </p:cNvCxnSpPr>
          <p:nvPr/>
        </p:nvCxnSpPr>
        <p:spPr>
          <a:xfrm>
            <a:off x="3151736" y="1571669"/>
            <a:ext cx="0" cy="1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" name="Google Shape;328;p43"/>
          <p:cNvCxnSpPr>
            <a:stCxn id="329" idx="2"/>
            <a:endCxn id="327" idx="1"/>
          </p:cNvCxnSpPr>
          <p:nvPr/>
        </p:nvCxnSpPr>
        <p:spPr>
          <a:xfrm>
            <a:off x="2120163" y="1177625"/>
            <a:ext cx="33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p43"/>
          <p:cNvCxnSpPr>
            <a:stCxn id="325" idx="3"/>
            <a:endCxn id="331" idx="5"/>
          </p:cNvCxnSpPr>
          <p:nvPr/>
        </p:nvCxnSpPr>
        <p:spPr>
          <a:xfrm rot="10800000" flipH="1">
            <a:off x="3848036" y="2136459"/>
            <a:ext cx="5115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" name="Google Shape;332;p43"/>
          <p:cNvSpPr txBox="1"/>
          <p:nvPr/>
        </p:nvSpPr>
        <p:spPr>
          <a:xfrm>
            <a:off x="3740250" y="1783877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43"/>
          <p:cNvSpPr txBox="1"/>
          <p:nvPr/>
        </p:nvSpPr>
        <p:spPr>
          <a:xfrm>
            <a:off x="2518754" y="150027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43"/>
          <p:cNvSpPr/>
          <p:nvPr/>
        </p:nvSpPr>
        <p:spPr>
          <a:xfrm>
            <a:off x="317200" y="895475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Ask "Please enter your choice:"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3"/>
          <p:cNvSpPr/>
          <p:nvPr/>
        </p:nvSpPr>
        <p:spPr>
          <a:xfrm>
            <a:off x="2455436" y="78356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4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35" name="Google Shape;335;p4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43"/>
          <p:cNvCxnSpPr>
            <a:stCxn id="327" idx="3"/>
            <a:endCxn id="337" idx="5"/>
          </p:cNvCxnSpPr>
          <p:nvPr/>
        </p:nvCxnSpPr>
        <p:spPr>
          <a:xfrm rot="10800000" flipH="1">
            <a:off x="3848036" y="1173419"/>
            <a:ext cx="5115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8" name="Google Shape;338;p43"/>
          <p:cNvSpPr txBox="1"/>
          <p:nvPr/>
        </p:nvSpPr>
        <p:spPr>
          <a:xfrm>
            <a:off x="3740250" y="84850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3"/>
          <p:cNvSpPr/>
          <p:nvPr/>
        </p:nvSpPr>
        <p:spPr>
          <a:xfrm>
            <a:off x="4288950" y="89140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"Correct! It is one of the reasons for the saying 'bigger than Ben-Hur'."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43"/>
          <p:cNvSpPr/>
          <p:nvPr/>
        </p:nvSpPr>
        <p:spPr>
          <a:xfrm>
            <a:off x="4288950" y="185420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 did, however, win 6 Academy Awards in 2016.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43"/>
          <p:cNvSpPr/>
          <p:nvPr/>
        </p:nvSpPr>
        <p:spPr>
          <a:xfrm>
            <a:off x="419200" y="193575"/>
            <a:ext cx="1669500" cy="4173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Start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0" name="Google Shape;340;p43"/>
          <p:cNvCxnSpPr>
            <a:stCxn id="339" idx="2"/>
            <a:endCxn id="329" idx="0"/>
          </p:cNvCxnSpPr>
          <p:nvPr/>
        </p:nvCxnSpPr>
        <p:spPr>
          <a:xfrm>
            <a:off x="1253950" y="610875"/>
            <a:ext cx="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following code produces an error. Can you figure out what's wrong and how to fix it?</a:t>
            </a:r>
            <a:endParaRPr/>
          </a:p>
          <a:p>
            <a:pPr marL="457200" marR="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your_age =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- your_age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2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7" name="Google Shape;117;p2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18" name="Google Shape;118;p2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>
            <a:spLocks noGrp="1"/>
          </p:cNvSpPr>
          <p:nvPr>
            <p:ph type="title"/>
          </p:nvPr>
        </p:nvSpPr>
        <p:spPr>
          <a:xfrm>
            <a:off x="3515150" y="193575"/>
            <a:ext cx="39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Trivia Program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4"/>
          <p:cNvSpPr/>
          <p:nvPr/>
        </p:nvSpPr>
        <p:spPr>
          <a:xfrm>
            <a:off x="2455436" y="174300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44"/>
          <p:cNvSpPr/>
          <p:nvPr/>
        </p:nvSpPr>
        <p:spPr>
          <a:xfrm>
            <a:off x="2455423" y="271924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8" name="Google Shape;348;p44"/>
          <p:cNvCxnSpPr/>
          <p:nvPr/>
        </p:nvCxnSpPr>
        <p:spPr>
          <a:xfrm>
            <a:off x="2793098" y="357384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44"/>
          <p:cNvCxnSpPr>
            <a:stCxn id="346" idx="2"/>
            <a:endCxn id="347" idx="0"/>
          </p:cNvCxnSpPr>
          <p:nvPr/>
        </p:nvCxnSpPr>
        <p:spPr>
          <a:xfrm>
            <a:off x="3151736" y="2531109"/>
            <a:ext cx="0" cy="18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0" name="Google Shape;350;p44"/>
          <p:cNvCxnSpPr>
            <a:stCxn id="351" idx="2"/>
            <a:endCxn id="346" idx="0"/>
          </p:cNvCxnSpPr>
          <p:nvPr/>
        </p:nvCxnSpPr>
        <p:spPr>
          <a:xfrm>
            <a:off x="3151736" y="1571669"/>
            <a:ext cx="0" cy="1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2" name="Google Shape;352;p44"/>
          <p:cNvCxnSpPr>
            <a:stCxn id="353" idx="2"/>
            <a:endCxn id="351" idx="1"/>
          </p:cNvCxnSpPr>
          <p:nvPr/>
        </p:nvCxnSpPr>
        <p:spPr>
          <a:xfrm>
            <a:off x="2120163" y="1177625"/>
            <a:ext cx="33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" name="Google Shape;354;p44"/>
          <p:cNvCxnSpPr>
            <a:stCxn id="346" idx="3"/>
            <a:endCxn id="355" idx="5"/>
          </p:cNvCxnSpPr>
          <p:nvPr/>
        </p:nvCxnSpPr>
        <p:spPr>
          <a:xfrm rot="10800000" flipH="1">
            <a:off x="3848036" y="2136459"/>
            <a:ext cx="5115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6" name="Google Shape;356;p44"/>
          <p:cNvSpPr txBox="1"/>
          <p:nvPr/>
        </p:nvSpPr>
        <p:spPr>
          <a:xfrm>
            <a:off x="3740250" y="1783877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44"/>
          <p:cNvSpPr txBox="1"/>
          <p:nvPr/>
        </p:nvSpPr>
        <p:spPr>
          <a:xfrm>
            <a:off x="2518754" y="150027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44"/>
          <p:cNvSpPr txBox="1"/>
          <p:nvPr/>
        </p:nvSpPr>
        <p:spPr>
          <a:xfrm>
            <a:off x="2518754" y="2499059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44"/>
          <p:cNvSpPr/>
          <p:nvPr/>
        </p:nvSpPr>
        <p:spPr>
          <a:xfrm>
            <a:off x="317200" y="895475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Ask "Please enter your choice:"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4"/>
          <p:cNvSpPr/>
          <p:nvPr/>
        </p:nvSpPr>
        <p:spPr>
          <a:xfrm>
            <a:off x="2455436" y="78356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4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60" name="Google Shape;360;p4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Google Shape;361;p44"/>
          <p:cNvCxnSpPr>
            <a:stCxn id="351" idx="3"/>
            <a:endCxn id="362" idx="5"/>
          </p:cNvCxnSpPr>
          <p:nvPr/>
        </p:nvCxnSpPr>
        <p:spPr>
          <a:xfrm rot="10800000" flipH="1">
            <a:off x="3848036" y="1173419"/>
            <a:ext cx="5115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3" name="Google Shape;363;p44"/>
          <p:cNvSpPr txBox="1"/>
          <p:nvPr/>
        </p:nvSpPr>
        <p:spPr>
          <a:xfrm>
            <a:off x="3740250" y="84850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4"/>
          <p:cNvSpPr/>
          <p:nvPr/>
        </p:nvSpPr>
        <p:spPr>
          <a:xfrm>
            <a:off x="4288950" y="89140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"Correct! It is one of the reasons for the saying 'bigger than Ben-Hur'."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44"/>
          <p:cNvSpPr/>
          <p:nvPr/>
        </p:nvSpPr>
        <p:spPr>
          <a:xfrm>
            <a:off x="4288950" y="185420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 did, however, win 6 Academy Awards in 2016.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44"/>
          <p:cNvSpPr/>
          <p:nvPr/>
        </p:nvSpPr>
        <p:spPr>
          <a:xfrm>
            <a:off x="419200" y="193575"/>
            <a:ext cx="1669500" cy="4173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Start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5" name="Google Shape;365;p44"/>
          <p:cNvCxnSpPr>
            <a:stCxn id="364" idx="2"/>
            <a:endCxn id="353" idx="0"/>
          </p:cNvCxnSpPr>
          <p:nvPr/>
        </p:nvCxnSpPr>
        <p:spPr>
          <a:xfrm>
            <a:off x="1253950" y="610875"/>
            <a:ext cx="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5"/>
          <p:cNvSpPr txBox="1">
            <a:spLocks noGrp="1"/>
          </p:cNvSpPr>
          <p:nvPr>
            <p:ph type="title"/>
          </p:nvPr>
        </p:nvSpPr>
        <p:spPr>
          <a:xfrm>
            <a:off x="3515150" y="193575"/>
            <a:ext cx="39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Trivia Program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5"/>
          <p:cNvSpPr/>
          <p:nvPr/>
        </p:nvSpPr>
        <p:spPr>
          <a:xfrm>
            <a:off x="2455436" y="174300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45"/>
          <p:cNvSpPr/>
          <p:nvPr/>
        </p:nvSpPr>
        <p:spPr>
          <a:xfrm>
            <a:off x="2455423" y="271924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3" name="Google Shape;373;p45"/>
          <p:cNvCxnSpPr/>
          <p:nvPr/>
        </p:nvCxnSpPr>
        <p:spPr>
          <a:xfrm>
            <a:off x="2793098" y="357384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45"/>
          <p:cNvCxnSpPr>
            <a:stCxn id="371" idx="2"/>
            <a:endCxn id="372" idx="0"/>
          </p:cNvCxnSpPr>
          <p:nvPr/>
        </p:nvCxnSpPr>
        <p:spPr>
          <a:xfrm>
            <a:off x="3151736" y="2531109"/>
            <a:ext cx="0" cy="18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" name="Google Shape;375;p45"/>
          <p:cNvCxnSpPr>
            <a:stCxn id="376" idx="2"/>
            <a:endCxn id="371" idx="0"/>
          </p:cNvCxnSpPr>
          <p:nvPr/>
        </p:nvCxnSpPr>
        <p:spPr>
          <a:xfrm>
            <a:off x="3151736" y="1571669"/>
            <a:ext cx="0" cy="1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" name="Google Shape;377;p45"/>
          <p:cNvCxnSpPr>
            <a:stCxn id="378" idx="2"/>
            <a:endCxn id="376" idx="1"/>
          </p:cNvCxnSpPr>
          <p:nvPr/>
        </p:nvCxnSpPr>
        <p:spPr>
          <a:xfrm>
            <a:off x="2120163" y="1177625"/>
            <a:ext cx="33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" name="Google Shape;379;p45"/>
          <p:cNvCxnSpPr>
            <a:stCxn id="371" idx="3"/>
            <a:endCxn id="380" idx="5"/>
          </p:cNvCxnSpPr>
          <p:nvPr/>
        </p:nvCxnSpPr>
        <p:spPr>
          <a:xfrm rot="10800000" flipH="1">
            <a:off x="3848036" y="2136459"/>
            <a:ext cx="5115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45"/>
          <p:cNvCxnSpPr>
            <a:stCxn id="372" idx="3"/>
            <a:endCxn id="382" idx="5"/>
          </p:cNvCxnSpPr>
          <p:nvPr/>
        </p:nvCxnSpPr>
        <p:spPr>
          <a:xfrm>
            <a:off x="3848023" y="3113297"/>
            <a:ext cx="51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3" name="Google Shape;383;p45"/>
          <p:cNvSpPr txBox="1"/>
          <p:nvPr/>
        </p:nvSpPr>
        <p:spPr>
          <a:xfrm>
            <a:off x="3740250" y="1783877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45"/>
          <p:cNvSpPr txBox="1"/>
          <p:nvPr/>
        </p:nvSpPr>
        <p:spPr>
          <a:xfrm>
            <a:off x="3740250" y="278173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45"/>
          <p:cNvSpPr txBox="1"/>
          <p:nvPr/>
        </p:nvSpPr>
        <p:spPr>
          <a:xfrm>
            <a:off x="2518754" y="150027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45"/>
          <p:cNvSpPr txBox="1"/>
          <p:nvPr/>
        </p:nvSpPr>
        <p:spPr>
          <a:xfrm>
            <a:off x="2518754" y="2499059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5"/>
          <p:cNvSpPr/>
          <p:nvPr/>
        </p:nvSpPr>
        <p:spPr>
          <a:xfrm>
            <a:off x="317200" y="895475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Ask "Please enter your choice:"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5"/>
          <p:cNvSpPr/>
          <p:nvPr/>
        </p:nvSpPr>
        <p:spPr>
          <a:xfrm>
            <a:off x="2455436" y="78356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4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88" name="Google Shape;388;p4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45"/>
          <p:cNvCxnSpPr>
            <a:stCxn id="376" idx="3"/>
            <a:endCxn id="390" idx="5"/>
          </p:cNvCxnSpPr>
          <p:nvPr/>
        </p:nvCxnSpPr>
        <p:spPr>
          <a:xfrm rot="10800000" flipH="1">
            <a:off x="3848036" y="1173419"/>
            <a:ext cx="5115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1" name="Google Shape;391;p45"/>
          <p:cNvSpPr txBox="1"/>
          <p:nvPr/>
        </p:nvSpPr>
        <p:spPr>
          <a:xfrm>
            <a:off x="3740250" y="84850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45"/>
          <p:cNvSpPr/>
          <p:nvPr/>
        </p:nvSpPr>
        <p:spPr>
          <a:xfrm>
            <a:off x="4288950" y="89140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"Correct! It is one of the reasons for the saying 'bigger than Ben-Hur'."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5"/>
          <p:cNvSpPr/>
          <p:nvPr/>
        </p:nvSpPr>
        <p:spPr>
          <a:xfrm>
            <a:off x="4288950" y="185420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 did, however, win 6 Academy Awards in 2016.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45"/>
          <p:cNvSpPr/>
          <p:nvPr/>
        </p:nvSpPr>
        <p:spPr>
          <a:xfrm>
            <a:off x="4288950" y="283115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did win 11 Academy Awards, but it occurred later, in 1998.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45"/>
          <p:cNvSpPr/>
          <p:nvPr/>
        </p:nvSpPr>
        <p:spPr>
          <a:xfrm>
            <a:off x="419200" y="193575"/>
            <a:ext cx="1669500" cy="4173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Start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3" name="Google Shape;393;p45"/>
          <p:cNvCxnSpPr>
            <a:stCxn id="392" idx="2"/>
            <a:endCxn id="378" idx="0"/>
          </p:cNvCxnSpPr>
          <p:nvPr/>
        </p:nvCxnSpPr>
        <p:spPr>
          <a:xfrm>
            <a:off x="1253950" y="610875"/>
            <a:ext cx="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6"/>
          <p:cNvSpPr txBox="1">
            <a:spLocks noGrp="1"/>
          </p:cNvSpPr>
          <p:nvPr>
            <p:ph type="title"/>
          </p:nvPr>
        </p:nvSpPr>
        <p:spPr>
          <a:xfrm>
            <a:off x="3515150" y="193575"/>
            <a:ext cx="39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Trivia Program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6"/>
          <p:cNvSpPr/>
          <p:nvPr/>
        </p:nvSpPr>
        <p:spPr>
          <a:xfrm>
            <a:off x="2455436" y="174300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46"/>
          <p:cNvSpPr/>
          <p:nvPr/>
        </p:nvSpPr>
        <p:spPr>
          <a:xfrm>
            <a:off x="2455423" y="271924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1" name="Google Shape;401;p46"/>
          <p:cNvCxnSpPr/>
          <p:nvPr/>
        </p:nvCxnSpPr>
        <p:spPr>
          <a:xfrm>
            <a:off x="2793098" y="357384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Google Shape;402;p46"/>
          <p:cNvCxnSpPr>
            <a:stCxn id="400" idx="2"/>
            <a:endCxn id="403" idx="0"/>
          </p:cNvCxnSpPr>
          <p:nvPr/>
        </p:nvCxnSpPr>
        <p:spPr>
          <a:xfrm>
            <a:off x="3151723" y="3507347"/>
            <a:ext cx="0" cy="16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4" name="Google Shape;404;p46"/>
          <p:cNvCxnSpPr>
            <a:stCxn id="399" idx="2"/>
            <a:endCxn id="400" idx="0"/>
          </p:cNvCxnSpPr>
          <p:nvPr/>
        </p:nvCxnSpPr>
        <p:spPr>
          <a:xfrm>
            <a:off x="3151736" y="2531109"/>
            <a:ext cx="0" cy="18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" name="Google Shape;405;p46"/>
          <p:cNvCxnSpPr>
            <a:stCxn id="406" idx="2"/>
            <a:endCxn id="399" idx="0"/>
          </p:cNvCxnSpPr>
          <p:nvPr/>
        </p:nvCxnSpPr>
        <p:spPr>
          <a:xfrm>
            <a:off x="3151736" y="1571669"/>
            <a:ext cx="0" cy="1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7" name="Google Shape;407;p46"/>
          <p:cNvCxnSpPr>
            <a:stCxn id="408" idx="2"/>
            <a:endCxn id="406" idx="1"/>
          </p:cNvCxnSpPr>
          <p:nvPr/>
        </p:nvCxnSpPr>
        <p:spPr>
          <a:xfrm>
            <a:off x="2120163" y="1177625"/>
            <a:ext cx="33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9" name="Google Shape;409;p46"/>
          <p:cNvCxnSpPr>
            <a:stCxn id="399" idx="3"/>
            <a:endCxn id="410" idx="5"/>
          </p:cNvCxnSpPr>
          <p:nvPr/>
        </p:nvCxnSpPr>
        <p:spPr>
          <a:xfrm rot="10800000" flipH="1">
            <a:off x="3848036" y="2136459"/>
            <a:ext cx="5115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1" name="Google Shape;411;p46"/>
          <p:cNvCxnSpPr>
            <a:stCxn id="400" idx="3"/>
            <a:endCxn id="412" idx="5"/>
          </p:cNvCxnSpPr>
          <p:nvPr/>
        </p:nvCxnSpPr>
        <p:spPr>
          <a:xfrm>
            <a:off x="3848023" y="3113297"/>
            <a:ext cx="51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3" name="Google Shape;413;p46"/>
          <p:cNvSpPr txBox="1"/>
          <p:nvPr/>
        </p:nvSpPr>
        <p:spPr>
          <a:xfrm>
            <a:off x="3740250" y="1783877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46"/>
          <p:cNvSpPr txBox="1"/>
          <p:nvPr/>
        </p:nvSpPr>
        <p:spPr>
          <a:xfrm>
            <a:off x="3740250" y="278173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46"/>
          <p:cNvSpPr txBox="1"/>
          <p:nvPr/>
        </p:nvSpPr>
        <p:spPr>
          <a:xfrm>
            <a:off x="2518754" y="150027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46"/>
          <p:cNvSpPr txBox="1"/>
          <p:nvPr/>
        </p:nvSpPr>
        <p:spPr>
          <a:xfrm>
            <a:off x="2518754" y="2499059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46"/>
          <p:cNvSpPr/>
          <p:nvPr/>
        </p:nvSpPr>
        <p:spPr>
          <a:xfrm>
            <a:off x="2455436" y="366914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46"/>
          <p:cNvSpPr txBox="1"/>
          <p:nvPr/>
        </p:nvSpPr>
        <p:spPr>
          <a:xfrm>
            <a:off x="2518754" y="3452511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46"/>
          <p:cNvSpPr/>
          <p:nvPr/>
        </p:nvSpPr>
        <p:spPr>
          <a:xfrm>
            <a:off x="317200" y="895475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Ask "Please enter your choice:"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46"/>
          <p:cNvSpPr/>
          <p:nvPr/>
        </p:nvSpPr>
        <p:spPr>
          <a:xfrm>
            <a:off x="2455436" y="78356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4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419" name="Google Shape;419;p4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0" name="Google Shape;420;p46"/>
          <p:cNvCxnSpPr>
            <a:stCxn id="406" idx="3"/>
            <a:endCxn id="421" idx="5"/>
          </p:cNvCxnSpPr>
          <p:nvPr/>
        </p:nvCxnSpPr>
        <p:spPr>
          <a:xfrm rot="10800000" flipH="1">
            <a:off x="3848036" y="1173419"/>
            <a:ext cx="5115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2" name="Google Shape;422;p46"/>
          <p:cNvSpPr txBox="1"/>
          <p:nvPr/>
        </p:nvSpPr>
        <p:spPr>
          <a:xfrm>
            <a:off x="3740250" y="84850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46"/>
          <p:cNvSpPr/>
          <p:nvPr/>
        </p:nvSpPr>
        <p:spPr>
          <a:xfrm>
            <a:off x="4288950" y="89140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"Correct! It is one of the reasons for the saying 'bigger than Ben-Hur'."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46"/>
          <p:cNvSpPr/>
          <p:nvPr/>
        </p:nvSpPr>
        <p:spPr>
          <a:xfrm>
            <a:off x="4288950" y="185420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 did, however, win 6 Academy Awards in 2016.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46"/>
          <p:cNvSpPr/>
          <p:nvPr/>
        </p:nvSpPr>
        <p:spPr>
          <a:xfrm>
            <a:off x="4288950" y="283115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did win 11 Academy Awards, but it occurred later, in 1998.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46"/>
          <p:cNvSpPr/>
          <p:nvPr/>
        </p:nvSpPr>
        <p:spPr>
          <a:xfrm>
            <a:off x="419200" y="193575"/>
            <a:ext cx="1669500" cy="4173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Start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4" name="Google Shape;424;p46"/>
          <p:cNvCxnSpPr>
            <a:stCxn id="423" idx="2"/>
            <a:endCxn id="408" idx="0"/>
          </p:cNvCxnSpPr>
          <p:nvPr/>
        </p:nvCxnSpPr>
        <p:spPr>
          <a:xfrm>
            <a:off x="1253950" y="610875"/>
            <a:ext cx="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7"/>
          <p:cNvSpPr txBox="1">
            <a:spLocks noGrp="1"/>
          </p:cNvSpPr>
          <p:nvPr>
            <p:ph type="title"/>
          </p:nvPr>
        </p:nvSpPr>
        <p:spPr>
          <a:xfrm>
            <a:off x="3515150" y="193575"/>
            <a:ext cx="39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Trivia Program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7"/>
          <p:cNvSpPr/>
          <p:nvPr/>
        </p:nvSpPr>
        <p:spPr>
          <a:xfrm>
            <a:off x="2455436" y="174300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47"/>
          <p:cNvSpPr/>
          <p:nvPr/>
        </p:nvSpPr>
        <p:spPr>
          <a:xfrm>
            <a:off x="2455423" y="271924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2" name="Google Shape;432;p47"/>
          <p:cNvCxnSpPr/>
          <p:nvPr/>
        </p:nvCxnSpPr>
        <p:spPr>
          <a:xfrm>
            <a:off x="2793098" y="357384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Google Shape;433;p47"/>
          <p:cNvCxnSpPr>
            <a:stCxn id="431" idx="2"/>
            <a:endCxn id="434" idx="0"/>
          </p:cNvCxnSpPr>
          <p:nvPr/>
        </p:nvCxnSpPr>
        <p:spPr>
          <a:xfrm>
            <a:off x="3151723" y="3507347"/>
            <a:ext cx="0" cy="16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5" name="Google Shape;435;p47"/>
          <p:cNvCxnSpPr>
            <a:stCxn id="430" idx="2"/>
            <a:endCxn id="431" idx="0"/>
          </p:cNvCxnSpPr>
          <p:nvPr/>
        </p:nvCxnSpPr>
        <p:spPr>
          <a:xfrm>
            <a:off x="3151736" y="2531109"/>
            <a:ext cx="0" cy="18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" name="Google Shape;436;p47"/>
          <p:cNvCxnSpPr>
            <a:stCxn id="437" idx="2"/>
            <a:endCxn id="430" idx="0"/>
          </p:cNvCxnSpPr>
          <p:nvPr/>
        </p:nvCxnSpPr>
        <p:spPr>
          <a:xfrm>
            <a:off x="3151736" y="1571669"/>
            <a:ext cx="0" cy="1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8" name="Google Shape;438;p47"/>
          <p:cNvCxnSpPr>
            <a:stCxn id="439" idx="2"/>
            <a:endCxn id="437" idx="1"/>
          </p:cNvCxnSpPr>
          <p:nvPr/>
        </p:nvCxnSpPr>
        <p:spPr>
          <a:xfrm>
            <a:off x="2120163" y="1177625"/>
            <a:ext cx="33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" name="Google Shape;440;p47"/>
          <p:cNvCxnSpPr>
            <a:stCxn id="430" idx="3"/>
            <a:endCxn id="441" idx="5"/>
          </p:cNvCxnSpPr>
          <p:nvPr/>
        </p:nvCxnSpPr>
        <p:spPr>
          <a:xfrm rot="10800000" flipH="1">
            <a:off x="3848036" y="2136459"/>
            <a:ext cx="5115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2" name="Google Shape;442;p47"/>
          <p:cNvCxnSpPr>
            <a:stCxn id="431" idx="3"/>
            <a:endCxn id="443" idx="5"/>
          </p:cNvCxnSpPr>
          <p:nvPr/>
        </p:nvCxnSpPr>
        <p:spPr>
          <a:xfrm>
            <a:off x="3848023" y="3113297"/>
            <a:ext cx="51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4" name="Google Shape;444;p47"/>
          <p:cNvSpPr txBox="1"/>
          <p:nvPr/>
        </p:nvSpPr>
        <p:spPr>
          <a:xfrm>
            <a:off x="3740250" y="1783877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47"/>
          <p:cNvSpPr txBox="1"/>
          <p:nvPr/>
        </p:nvSpPr>
        <p:spPr>
          <a:xfrm>
            <a:off x="3740250" y="278173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47"/>
          <p:cNvSpPr txBox="1"/>
          <p:nvPr/>
        </p:nvSpPr>
        <p:spPr>
          <a:xfrm>
            <a:off x="2518754" y="150027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47"/>
          <p:cNvSpPr txBox="1"/>
          <p:nvPr/>
        </p:nvSpPr>
        <p:spPr>
          <a:xfrm>
            <a:off x="2518754" y="2499059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47"/>
          <p:cNvSpPr/>
          <p:nvPr/>
        </p:nvSpPr>
        <p:spPr>
          <a:xfrm>
            <a:off x="2455436" y="366914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8" name="Google Shape;448;p47"/>
          <p:cNvCxnSpPr>
            <a:stCxn id="434" idx="3"/>
            <a:endCxn id="449" idx="5"/>
          </p:cNvCxnSpPr>
          <p:nvPr/>
        </p:nvCxnSpPr>
        <p:spPr>
          <a:xfrm>
            <a:off x="3848036" y="4063197"/>
            <a:ext cx="51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0" name="Google Shape;450;p47"/>
          <p:cNvSpPr txBox="1"/>
          <p:nvPr/>
        </p:nvSpPr>
        <p:spPr>
          <a:xfrm>
            <a:off x="2518754" y="3452511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47"/>
          <p:cNvSpPr txBox="1"/>
          <p:nvPr/>
        </p:nvSpPr>
        <p:spPr>
          <a:xfrm>
            <a:off x="3740250" y="3722301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47"/>
          <p:cNvSpPr/>
          <p:nvPr/>
        </p:nvSpPr>
        <p:spPr>
          <a:xfrm>
            <a:off x="317200" y="895475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Ask "Please enter your choice:"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47"/>
          <p:cNvSpPr/>
          <p:nvPr/>
        </p:nvSpPr>
        <p:spPr>
          <a:xfrm>
            <a:off x="2455436" y="78356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4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453" name="Google Shape;453;p4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4" name="Google Shape;454;p47"/>
          <p:cNvCxnSpPr>
            <a:stCxn id="437" idx="3"/>
            <a:endCxn id="455" idx="5"/>
          </p:cNvCxnSpPr>
          <p:nvPr/>
        </p:nvCxnSpPr>
        <p:spPr>
          <a:xfrm rot="10800000" flipH="1">
            <a:off x="3848036" y="1173419"/>
            <a:ext cx="5115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6" name="Google Shape;456;p47"/>
          <p:cNvSpPr txBox="1"/>
          <p:nvPr/>
        </p:nvSpPr>
        <p:spPr>
          <a:xfrm>
            <a:off x="3740250" y="84850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4288950" y="89140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"Correct! It is one of the reasons for the saying 'bigger than Ben-Hur'."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47"/>
          <p:cNvSpPr/>
          <p:nvPr/>
        </p:nvSpPr>
        <p:spPr>
          <a:xfrm>
            <a:off x="4288950" y="185420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 did, however, win 6 Academy Awards in 2016.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47"/>
          <p:cNvSpPr/>
          <p:nvPr/>
        </p:nvSpPr>
        <p:spPr>
          <a:xfrm>
            <a:off x="4288950" y="283115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did win 11 Academy Awards, but it occurred later, in 1998.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47"/>
          <p:cNvSpPr/>
          <p:nvPr/>
        </p:nvSpPr>
        <p:spPr>
          <a:xfrm>
            <a:off x="4288950" y="378105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won 5 Academy Awards in 1966.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47"/>
          <p:cNvSpPr/>
          <p:nvPr/>
        </p:nvSpPr>
        <p:spPr>
          <a:xfrm>
            <a:off x="419200" y="193575"/>
            <a:ext cx="1669500" cy="4173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Start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8" name="Google Shape;458;p47"/>
          <p:cNvCxnSpPr>
            <a:stCxn id="457" idx="2"/>
            <a:endCxn id="439" idx="0"/>
          </p:cNvCxnSpPr>
          <p:nvPr/>
        </p:nvCxnSpPr>
        <p:spPr>
          <a:xfrm>
            <a:off x="1253950" y="610875"/>
            <a:ext cx="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8"/>
          <p:cNvSpPr txBox="1">
            <a:spLocks noGrp="1"/>
          </p:cNvSpPr>
          <p:nvPr>
            <p:ph type="title"/>
          </p:nvPr>
        </p:nvSpPr>
        <p:spPr>
          <a:xfrm>
            <a:off x="3515150" y="193575"/>
            <a:ext cx="39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Trivia Program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8"/>
          <p:cNvSpPr/>
          <p:nvPr/>
        </p:nvSpPr>
        <p:spPr>
          <a:xfrm>
            <a:off x="2455436" y="174300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48"/>
          <p:cNvSpPr/>
          <p:nvPr/>
        </p:nvSpPr>
        <p:spPr>
          <a:xfrm>
            <a:off x="2455423" y="271924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6" name="Google Shape;466;p48"/>
          <p:cNvCxnSpPr/>
          <p:nvPr/>
        </p:nvCxnSpPr>
        <p:spPr>
          <a:xfrm>
            <a:off x="2793098" y="357384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48"/>
          <p:cNvCxnSpPr>
            <a:stCxn id="465" idx="2"/>
            <a:endCxn id="468" idx="0"/>
          </p:cNvCxnSpPr>
          <p:nvPr/>
        </p:nvCxnSpPr>
        <p:spPr>
          <a:xfrm>
            <a:off x="3151723" y="3507347"/>
            <a:ext cx="0" cy="16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9" name="Google Shape;469;p48"/>
          <p:cNvCxnSpPr>
            <a:stCxn id="464" idx="2"/>
            <a:endCxn id="465" idx="0"/>
          </p:cNvCxnSpPr>
          <p:nvPr/>
        </p:nvCxnSpPr>
        <p:spPr>
          <a:xfrm>
            <a:off x="3151736" y="2531109"/>
            <a:ext cx="0" cy="18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0" name="Google Shape;470;p48"/>
          <p:cNvCxnSpPr>
            <a:stCxn id="471" idx="2"/>
            <a:endCxn id="464" idx="0"/>
          </p:cNvCxnSpPr>
          <p:nvPr/>
        </p:nvCxnSpPr>
        <p:spPr>
          <a:xfrm>
            <a:off x="3151736" y="1571669"/>
            <a:ext cx="0" cy="1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2" name="Google Shape;472;p48"/>
          <p:cNvCxnSpPr>
            <a:stCxn id="473" idx="2"/>
            <a:endCxn id="471" idx="1"/>
          </p:cNvCxnSpPr>
          <p:nvPr/>
        </p:nvCxnSpPr>
        <p:spPr>
          <a:xfrm>
            <a:off x="2120163" y="1177625"/>
            <a:ext cx="33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" name="Google Shape;474;p48"/>
          <p:cNvCxnSpPr>
            <a:stCxn id="464" idx="3"/>
            <a:endCxn id="475" idx="5"/>
          </p:cNvCxnSpPr>
          <p:nvPr/>
        </p:nvCxnSpPr>
        <p:spPr>
          <a:xfrm rot="10800000" flipH="1">
            <a:off x="3848036" y="2136459"/>
            <a:ext cx="5115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6" name="Google Shape;476;p48"/>
          <p:cNvCxnSpPr>
            <a:stCxn id="465" idx="3"/>
            <a:endCxn id="477" idx="5"/>
          </p:cNvCxnSpPr>
          <p:nvPr/>
        </p:nvCxnSpPr>
        <p:spPr>
          <a:xfrm>
            <a:off x="3848023" y="3113297"/>
            <a:ext cx="51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8" name="Google Shape;478;p48"/>
          <p:cNvSpPr txBox="1"/>
          <p:nvPr/>
        </p:nvSpPr>
        <p:spPr>
          <a:xfrm>
            <a:off x="3740250" y="1783877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48"/>
          <p:cNvSpPr txBox="1"/>
          <p:nvPr/>
        </p:nvSpPr>
        <p:spPr>
          <a:xfrm>
            <a:off x="3740250" y="278173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48"/>
          <p:cNvSpPr txBox="1"/>
          <p:nvPr/>
        </p:nvSpPr>
        <p:spPr>
          <a:xfrm>
            <a:off x="2518754" y="150027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48"/>
          <p:cNvSpPr txBox="1"/>
          <p:nvPr/>
        </p:nvSpPr>
        <p:spPr>
          <a:xfrm>
            <a:off x="2518754" y="2499059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48"/>
          <p:cNvSpPr txBox="1"/>
          <p:nvPr/>
        </p:nvSpPr>
        <p:spPr>
          <a:xfrm>
            <a:off x="2190704" y="410263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48"/>
          <p:cNvSpPr/>
          <p:nvPr/>
        </p:nvSpPr>
        <p:spPr>
          <a:xfrm>
            <a:off x="2455436" y="366914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3" name="Google Shape;483;p48"/>
          <p:cNvCxnSpPr>
            <a:stCxn id="468" idx="1"/>
            <a:endCxn id="484" idx="2"/>
          </p:cNvCxnSpPr>
          <p:nvPr/>
        </p:nvCxnSpPr>
        <p:spPr>
          <a:xfrm rot="10800000">
            <a:off x="2120036" y="4063197"/>
            <a:ext cx="33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5" name="Google Shape;485;p48"/>
          <p:cNvCxnSpPr>
            <a:stCxn id="468" idx="3"/>
            <a:endCxn id="486" idx="5"/>
          </p:cNvCxnSpPr>
          <p:nvPr/>
        </p:nvCxnSpPr>
        <p:spPr>
          <a:xfrm>
            <a:off x="3848036" y="4063197"/>
            <a:ext cx="51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7" name="Google Shape;487;p48"/>
          <p:cNvSpPr txBox="1"/>
          <p:nvPr/>
        </p:nvSpPr>
        <p:spPr>
          <a:xfrm>
            <a:off x="2518754" y="3452511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48"/>
          <p:cNvSpPr txBox="1"/>
          <p:nvPr/>
        </p:nvSpPr>
        <p:spPr>
          <a:xfrm>
            <a:off x="3740250" y="3722301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317200" y="895475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Ask "Please enter your choice:"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48"/>
          <p:cNvSpPr/>
          <p:nvPr/>
        </p:nvSpPr>
        <p:spPr>
          <a:xfrm>
            <a:off x="2455436" y="78356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4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490" name="Google Shape;490;p4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1" name="Google Shape;491;p48"/>
          <p:cNvCxnSpPr>
            <a:stCxn id="471" idx="3"/>
            <a:endCxn id="492" idx="5"/>
          </p:cNvCxnSpPr>
          <p:nvPr/>
        </p:nvCxnSpPr>
        <p:spPr>
          <a:xfrm rot="10800000" flipH="1">
            <a:off x="3848036" y="1173419"/>
            <a:ext cx="5115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3" name="Google Shape;493;p48"/>
          <p:cNvSpPr txBox="1"/>
          <p:nvPr/>
        </p:nvSpPr>
        <p:spPr>
          <a:xfrm>
            <a:off x="3740250" y="84850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48"/>
          <p:cNvSpPr/>
          <p:nvPr/>
        </p:nvSpPr>
        <p:spPr>
          <a:xfrm>
            <a:off x="4288950" y="89140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"Correct! It is one of the reasons for the saying 'bigger than Ben-Hur'."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48"/>
          <p:cNvSpPr/>
          <p:nvPr/>
        </p:nvSpPr>
        <p:spPr>
          <a:xfrm>
            <a:off x="317200" y="3781039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"Sorry, that was not an option."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4288950" y="185420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 did, however, win 6 Academy Awards in 2016.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4288950" y="283115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did win 11 Academy Awards, but it occurred later, in 1998.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4288950" y="378105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won 5 Academy Awards in 1966.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48"/>
          <p:cNvSpPr/>
          <p:nvPr/>
        </p:nvSpPr>
        <p:spPr>
          <a:xfrm>
            <a:off x="419200" y="193575"/>
            <a:ext cx="1669500" cy="4173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Start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5" name="Google Shape;495;p48"/>
          <p:cNvCxnSpPr>
            <a:stCxn id="494" idx="2"/>
            <a:endCxn id="473" idx="0"/>
          </p:cNvCxnSpPr>
          <p:nvPr/>
        </p:nvCxnSpPr>
        <p:spPr>
          <a:xfrm>
            <a:off x="1253950" y="610875"/>
            <a:ext cx="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3515150" y="193575"/>
            <a:ext cx="39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Trivia Program Flowchart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9"/>
          <p:cNvSpPr/>
          <p:nvPr/>
        </p:nvSpPr>
        <p:spPr>
          <a:xfrm>
            <a:off x="2455436" y="174300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49"/>
          <p:cNvSpPr/>
          <p:nvPr/>
        </p:nvSpPr>
        <p:spPr>
          <a:xfrm>
            <a:off x="2455423" y="271924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3" name="Google Shape;503;p49"/>
          <p:cNvCxnSpPr/>
          <p:nvPr/>
        </p:nvCxnSpPr>
        <p:spPr>
          <a:xfrm>
            <a:off x="2793098" y="357384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504;p49"/>
          <p:cNvCxnSpPr>
            <a:stCxn id="502" idx="2"/>
            <a:endCxn id="505" idx="0"/>
          </p:cNvCxnSpPr>
          <p:nvPr/>
        </p:nvCxnSpPr>
        <p:spPr>
          <a:xfrm>
            <a:off x="3151723" y="3507347"/>
            <a:ext cx="0" cy="16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6" name="Google Shape;506;p49"/>
          <p:cNvCxnSpPr>
            <a:stCxn id="501" idx="2"/>
            <a:endCxn id="502" idx="0"/>
          </p:cNvCxnSpPr>
          <p:nvPr/>
        </p:nvCxnSpPr>
        <p:spPr>
          <a:xfrm>
            <a:off x="3151736" y="2531109"/>
            <a:ext cx="0" cy="18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" name="Google Shape;507;p49"/>
          <p:cNvCxnSpPr>
            <a:stCxn id="508" idx="2"/>
            <a:endCxn id="501" idx="0"/>
          </p:cNvCxnSpPr>
          <p:nvPr/>
        </p:nvCxnSpPr>
        <p:spPr>
          <a:xfrm>
            <a:off x="3151736" y="1571669"/>
            <a:ext cx="0" cy="1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" name="Google Shape;509;p49"/>
          <p:cNvCxnSpPr>
            <a:stCxn id="510" idx="2"/>
            <a:endCxn id="508" idx="1"/>
          </p:cNvCxnSpPr>
          <p:nvPr/>
        </p:nvCxnSpPr>
        <p:spPr>
          <a:xfrm>
            <a:off x="2120163" y="1177625"/>
            <a:ext cx="33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" name="Google Shape;511;p49"/>
          <p:cNvCxnSpPr>
            <a:stCxn id="501" idx="3"/>
            <a:endCxn id="512" idx="5"/>
          </p:cNvCxnSpPr>
          <p:nvPr/>
        </p:nvCxnSpPr>
        <p:spPr>
          <a:xfrm rot="10800000" flipH="1">
            <a:off x="3848036" y="2136459"/>
            <a:ext cx="5115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3" name="Google Shape;513;p49"/>
          <p:cNvCxnSpPr>
            <a:stCxn id="502" idx="3"/>
            <a:endCxn id="514" idx="5"/>
          </p:cNvCxnSpPr>
          <p:nvPr/>
        </p:nvCxnSpPr>
        <p:spPr>
          <a:xfrm>
            <a:off x="3848023" y="3113297"/>
            <a:ext cx="51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5" name="Google Shape;515;p49"/>
          <p:cNvSpPr txBox="1"/>
          <p:nvPr/>
        </p:nvSpPr>
        <p:spPr>
          <a:xfrm>
            <a:off x="3740250" y="1783877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49"/>
          <p:cNvSpPr txBox="1"/>
          <p:nvPr/>
        </p:nvSpPr>
        <p:spPr>
          <a:xfrm>
            <a:off x="3740250" y="278173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49"/>
          <p:cNvSpPr txBox="1"/>
          <p:nvPr/>
        </p:nvSpPr>
        <p:spPr>
          <a:xfrm>
            <a:off x="2518754" y="150027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49"/>
          <p:cNvSpPr txBox="1"/>
          <p:nvPr/>
        </p:nvSpPr>
        <p:spPr>
          <a:xfrm>
            <a:off x="2518754" y="2499059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" name="Google Shape;519;p49"/>
          <p:cNvSpPr txBox="1"/>
          <p:nvPr/>
        </p:nvSpPr>
        <p:spPr>
          <a:xfrm>
            <a:off x="2190704" y="410263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49"/>
          <p:cNvSpPr/>
          <p:nvPr/>
        </p:nvSpPr>
        <p:spPr>
          <a:xfrm>
            <a:off x="2455436" y="366914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0" name="Google Shape;520;p49"/>
          <p:cNvCxnSpPr>
            <a:stCxn id="505" idx="1"/>
            <a:endCxn id="521" idx="2"/>
          </p:cNvCxnSpPr>
          <p:nvPr/>
        </p:nvCxnSpPr>
        <p:spPr>
          <a:xfrm rot="10800000">
            <a:off x="2120036" y="4063197"/>
            <a:ext cx="33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" name="Google Shape;522;p49"/>
          <p:cNvCxnSpPr>
            <a:stCxn id="505" idx="3"/>
            <a:endCxn id="523" idx="5"/>
          </p:cNvCxnSpPr>
          <p:nvPr/>
        </p:nvCxnSpPr>
        <p:spPr>
          <a:xfrm>
            <a:off x="3848036" y="4063197"/>
            <a:ext cx="51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4" name="Google Shape;524;p49"/>
          <p:cNvSpPr txBox="1"/>
          <p:nvPr/>
        </p:nvSpPr>
        <p:spPr>
          <a:xfrm>
            <a:off x="2518754" y="3452511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p49"/>
          <p:cNvSpPr txBox="1"/>
          <p:nvPr/>
        </p:nvSpPr>
        <p:spPr>
          <a:xfrm>
            <a:off x="3740250" y="3722301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49"/>
          <p:cNvSpPr/>
          <p:nvPr/>
        </p:nvSpPr>
        <p:spPr>
          <a:xfrm>
            <a:off x="317200" y="895475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Ask "Please enter your choice:"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49"/>
          <p:cNvSpPr/>
          <p:nvPr/>
        </p:nvSpPr>
        <p:spPr>
          <a:xfrm>
            <a:off x="2455436" y="783569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Google Shape;526;p4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527" name="Google Shape;527;p4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8" name="Google Shape;528;p49"/>
          <p:cNvCxnSpPr>
            <a:stCxn id="508" idx="3"/>
            <a:endCxn id="529" idx="5"/>
          </p:cNvCxnSpPr>
          <p:nvPr/>
        </p:nvCxnSpPr>
        <p:spPr>
          <a:xfrm rot="10800000" flipH="1">
            <a:off x="3848036" y="1173419"/>
            <a:ext cx="5115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0" name="Google Shape;530;p49"/>
          <p:cNvSpPr txBox="1"/>
          <p:nvPr/>
        </p:nvSpPr>
        <p:spPr>
          <a:xfrm>
            <a:off x="3740250" y="848502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49"/>
          <p:cNvSpPr/>
          <p:nvPr/>
        </p:nvSpPr>
        <p:spPr>
          <a:xfrm>
            <a:off x="4288950" y="89140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"Correct! It is one of the reasons for the saying 'bigger than Ben-Hur'."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49"/>
          <p:cNvSpPr/>
          <p:nvPr/>
        </p:nvSpPr>
        <p:spPr>
          <a:xfrm>
            <a:off x="317200" y="3781039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"Sorry, that was not an option."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49"/>
          <p:cNvSpPr/>
          <p:nvPr/>
        </p:nvSpPr>
        <p:spPr>
          <a:xfrm>
            <a:off x="4288950" y="185420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 did, however, win 6 Academy Awards in 2016.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49"/>
          <p:cNvSpPr/>
          <p:nvPr/>
        </p:nvSpPr>
        <p:spPr>
          <a:xfrm>
            <a:off x="4288950" y="283115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did win 11 Academy Awards, but it occurred later, in 1998.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49"/>
          <p:cNvSpPr/>
          <p:nvPr/>
        </p:nvSpPr>
        <p:spPr>
          <a:xfrm>
            <a:off x="4288950" y="3781050"/>
            <a:ext cx="39969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won 5 Academy Awards in 1966.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49"/>
          <p:cNvSpPr/>
          <p:nvPr/>
        </p:nvSpPr>
        <p:spPr>
          <a:xfrm>
            <a:off x="419200" y="193575"/>
            <a:ext cx="1669500" cy="4173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Start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49"/>
          <p:cNvSpPr/>
          <p:nvPr/>
        </p:nvSpPr>
        <p:spPr>
          <a:xfrm>
            <a:off x="419200" y="4651366"/>
            <a:ext cx="1669500" cy="4173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End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3" name="Google Shape;533;p49"/>
          <p:cNvCxnSpPr>
            <a:stCxn id="531" idx="2"/>
            <a:endCxn id="510" idx="0"/>
          </p:cNvCxnSpPr>
          <p:nvPr/>
        </p:nvCxnSpPr>
        <p:spPr>
          <a:xfrm>
            <a:off x="1253950" y="610875"/>
            <a:ext cx="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4" name="Google Shape;534;p49"/>
          <p:cNvCxnSpPr>
            <a:stCxn id="521" idx="4"/>
            <a:endCxn id="532" idx="0"/>
          </p:cNvCxnSpPr>
          <p:nvPr/>
        </p:nvCxnSpPr>
        <p:spPr>
          <a:xfrm>
            <a:off x="1253950" y="4345339"/>
            <a:ext cx="0" cy="3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0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1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1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5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547" name="Google Shape;547;p5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1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51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0" name="Google Shape;550;p51"/>
          <p:cNvCxnSpPr>
            <a:stCxn id="549" idx="2"/>
            <a:endCxn id="551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2" name="Google Shape;552;p51"/>
          <p:cNvCxnSpPr>
            <a:stCxn id="548" idx="2"/>
            <a:endCxn id="549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" name="Google Shape;553;p51"/>
          <p:cNvCxnSpPr>
            <a:stCxn id="554" idx="2"/>
            <a:endCxn id="548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5" name="Google Shape;555;p51"/>
          <p:cNvCxnSpPr>
            <a:stCxn id="548" idx="3"/>
            <a:endCxn id="556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7" name="Google Shape;557;p51"/>
          <p:cNvCxnSpPr>
            <a:stCxn id="549" idx="3"/>
            <a:endCxn id="558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9" name="Google Shape;559;p51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51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51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51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2" name="Google Shape;562;p51"/>
          <p:cNvCxnSpPr>
            <a:stCxn id="551" idx="2"/>
            <a:endCxn id="563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4" name="Google Shape;564;p51"/>
          <p:cNvCxnSpPr>
            <a:stCxn id="551" idx="3"/>
            <a:endCxn id="565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6" name="Google Shape;566;p51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51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7" name="Google Shape;567;p51"/>
          <p:cNvCxnSpPr>
            <a:stCxn id="554" idx="3"/>
            <a:endCxn id="568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9" name="Google Shape;569;p51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51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51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51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51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51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2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5" name="Google Shape;575;p5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576" name="Google Shape;576;p5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52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Google Shape;578;p52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9" name="Google Shape;579;p52"/>
          <p:cNvCxnSpPr>
            <a:stCxn id="578" idx="2"/>
            <a:endCxn id="580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1" name="Google Shape;581;p52"/>
          <p:cNvCxnSpPr>
            <a:stCxn id="577" idx="2"/>
            <a:endCxn id="578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2" name="Google Shape;582;p52"/>
          <p:cNvCxnSpPr>
            <a:stCxn id="583" idx="2"/>
            <a:endCxn id="577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4" name="Google Shape;584;p52"/>
          <p:cNvCxnSpPr>
            <a:stCxn id="577" idx="3"/>
            <a:endCxn id="585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6" name="Google Shape;586;p52"/>
          <p:cNvCxnSpPr>
            <a:stCxn id="578" idx="3"/>
            <a:endCxn id="587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8" name="Google Shape;588;p52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52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52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52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1" name="Google Shape;591;p52"/>
          <p:cNvCxnSpPr>
            <a:stCxn id="580" idx="2"/>
            <a:endCxn id="592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" name="Google Shape;593;p52"/>
          <p:cNvCxnSpPr>
            <a:stCxn id="580" idx="3"/>
            <a:endCxn id="594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5" name="Google Shape;595;p52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52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6" name="Google Shape;596;p52"/>
          <p:cNvCxnSpPr>
            <a:stCxn id="583" idx="3"/>
            <a:endCxn id="597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8" name="Google Shape;598;p52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52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52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52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52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52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52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52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3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53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7" name="Google Shape;607;p5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608" name="Google Shape;608;p5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53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53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1" name="Google Shape;611;p53"/>
          <p:cNvCxnSpPr>
            <a:stCxn id="610" idx="2"/>
            <a:endCxn id="612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3" name="Google Shape;613;p53"/>
          <p:cNvCxnSpPr>
            <a:stCxn id="609" idx="2"/>
            <a:endCxn id="610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" name="Google Shape;614;p53"/>
          <p:cNvCxnSpPr>
            <a:stCxn id="615" idx="2"/>
            <a:endCxn id="609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6" name="Google Shape;616;p53"/>
          <p:cNvCxnSpPr>
            <a:stCxn id="609" idx="3"/>
            <a:endCxn id="617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8" name="Google Shape;618;p53"/>
          <p:cNvCxnSpPr>
            <a:stCxn id="610" idx="3"/>
            <a:endCxn id="619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0" name="Google Shape;620;p53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53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2" name="Google Shape;622;p53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53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3" name="Google Shape;623;p53"/>
          <p:cNvCxnSpPr>
            <a:stCxn id="612" idx="2"/>
            <a:endCxn id="624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5" name="Google Shape;625;p53"/>
          <p:cNvCxnSpPr>
            <a:stCxn id="612" idx="3"/>
            <a:endCxn id="626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7" name="Google Shape;627;p53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53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8" name="Google Shape;628;p53"/>
          <p:cNvCxnSpPr>
            <a:stCxn id="615" idx="3"/>
            <a:endCxn id="629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0" name="Google Shape;630;p53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9" name="Google Shape;629;p53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53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53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53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53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53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27" name="Google Shape;12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of the following lines of code correctly increases lives by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/>
              <a:t>?</a:t>
            </a:r>
            <a:endParaRPr/>
          </a:p>
          <a:p>
            <a:pPr marL="457200" marR="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a) lives =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b) lives = lives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c) lives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d) increase lives by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3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29" name="Google Shape;129;p2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30" name="Google Shape;130;p2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637" name="Google Shape;637;p5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54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54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0" name="Google Shape;640;p54"/>
          <p:cNvCxnSpPr>
            <a:stCxn id="639" idx="2"/>
            <a:endCxn id="641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2" name="Google Shape;642;p54"/>
          <p:cNvCxnSpPr>
            <a:stCxn id="638" idx="2"/>
            <a:endCxn id="639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3" name="Google Shape;643;p54"/>
          <p:cNvCxnSpPr>
            <a:stCxn id="644" idx="2"/>
            <a:endCxn id="638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5" name="Google Shape;645;p54"/>
          <p:cNvCxnSpPr>
            <a:stCxn id="638" idx="3"/>
            <a:endCxn id="646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" name="Google Shape;647;p54"/>
          <p:cNvCxnSpPr>
            <a:stCxn id="639" idx="3"/>
            <a:endCxn id="648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9" name="Google Shape;649;p54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" name="Google Shape;650;p54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1" name="Google Shape;651;p54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54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2" name="Google Shape;652;p54"/>
          <p:cNvCxnSpPr>
            <a:stCxn id="641" idx="2"/>
            <a:endCxn id="653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4" name="Google Shape;654;p54"/>
          <p:cNvCxnSpPr>
            <a:stCxn id="641" idx="3"/>
            <a:endCxn id="655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6" name="Google Shape;656;p54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54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7" name="Google Shape;657;p54"/>
          <p:cNvCxnSpPr>
            <a:stCxn id="644" idx="3"/>
            <a:endCxn id="658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9" name="Google Shape;659;p54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54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3" name="Google Shape;653;p54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54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8" name="Google Shape;648;p54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54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0" name="Google Shape;660;p54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54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54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668" name="Google Shape;668;p5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55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0" name="Google Shape;670;p55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1" name="Google Shape;671;p55"/>
          <p:cNvCxnSpPr>
            <a:stCxn id="670" idx="2"/>
            <a:endCxn id="672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3" name="Google Shape;673;p55"/>
          <p:cNvCxnSpPr>
            <a:stCxn id="669" idx="2"/>
            <a:endCxn id="670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4" name="Google Shape;674;p55"/>
          <p:cNvCxnSpPr>
            <a:stCxn id="675" idx="2"/>
            <a:endCxn id="669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6" name="Google Shape;676;p55"/>
          <p:cNvCxnSpPr>
            <a:stCxn id="669" idx="3"/>
            <a:endCxn id="677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8" name="Google Shape;678;p55"/>
          <p:cNvCxnSpPr>
            <a:stCxn id="670" idx="3"/>
            <a:endCxn id="679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0" name="Google Shape;680;p55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55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55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2" name="Google Shape;672;p55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3" name="Google Shape;683;p55"/>
          <p:cNvCxnSpPr>
            <a:stCxn id="672" idx="2"/>
            <a:endCxn id="684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5" name="Google Shape;685;p55"/>
          <p:cNvCxnSpPr>
            <a:stCxn id="672" idx="3"/>
            <a:endCxn id="686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7" name="Google Shape;687;p55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p55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8" name="Google Shape;688;p55"/>
          <p:cNvCxnSpPr>
            <a:stCxn id="675" idx="3"/>
            <a:endCxn id="689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0" name="Google Shape;690;p55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55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4" name="Google Shape;684;p55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7" name="Google Shape;677;p55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55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6" name="Google Shape;686;p55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1" name="Google Shape;691;p55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55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55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699" name="Google Shape;699;p5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56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1" name="Google Shape;701;p56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2" name="Google Shape;702;p56"/>
          <p:cNvCxnSpPr>
            <a:stCxn id="701" idx="2"/>
            <a:endCxn id="703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4" name="Google Shape;704;p56"/>
          <p:cNvCxnSpPr>
            <a:stCxn id="700" idx="2"/>
            <a:endCxn id="701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5" name="Google Shape;705;p56"/>
          <p:cNvCxnSpPr>
            <a:stCxn id="706" idx="2"/>
            <a:endCxn id="700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7" name="Google Shape;707;p56"/>
          <p:cNvCxnSpPr>
            <a:stCxn id="700" idx="3"/>
            <a:endCxn id="708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9" name="Google Shape;709;p56"/>
          <p:cNvCxnSpPr>
            <a:stCxn id="701" idx="3"/>
            <a:endCxn id="710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1" name="Google Shape;711;p56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2" name="Google Shape;712;p56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Google Shape;713;p56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3" name="Google Shape;703;p56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4" name="Google Shape;714;p56"/>
          <p:cNvCxnSpPr>
            <a:stCxn id="703" idx="2"/>
            <a:endCxn id="715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6" name="Google Shape;716;p56"/>
          <p:cNvCxnSpPr>
            <a:stCxn id="703" idx="3"/>
            <a:endCxn id="717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8" name="Google Shape;718;p56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6" name="Google Shape;706;p56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9" name="Google Shape;719;p56"/>
          <p:cNvCxnSpPr>
            <a:stCxn id="706" idx="3"/>
            <a:endCxn id="720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1" name="Google Shape;721;p56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0" name="Google Shape;720;p56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p56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8" name="Google Shape;708;p56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0" name="Google Shape;710;p56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7" name="Google Shape;717;p56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56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56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56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730" name="Google Shape;730;p5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57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57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3" name="Google Shape;733;p57"/>
          <p:cNvCxnSpPr>
            <a:stCxn id="732" idx="2"/>
            <a:endCxn id="734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5" name="Google Shape;735;p57"/>
          <p:cNvCxnSpPr>
            <a:stCxn id="731" idx="2"/>
            <a:endCxn id="732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6" name="Google Shape;736;p57"/>
          <p:cNvCxnSpPr>
            <a:stCxn id="737" idx="2"/>
            <a:endCxn id="731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8" name="Google Shape;738;p57"/>
          <p:cNvCxnSpPr>
            <a:stCxn id="731" idx="3"/>
            <a:endCxn id="739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0" name="Google Shape;740;p57"/>
          <p:cNvCxnSpPr>
            <a:stCxn id="732" idx="3"/>
            <a:endCxn id="741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2" name="Google Shape;742;p57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57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57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57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5" name="Google Shape;745;p57"/>
          <p:cNvCxnSpPr>
            <a:stCxn id="734" idx="2"/>
            <a:endCxn id="746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7" name="Google Shape;747;p57"/>
          <p:cNvCxnSpPr>
            <a:stCxn id="734" idx="3"/>
            <a:endCxn id="748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9" name="Google Shape;749;p57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57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0" name="Google Shape;750;p57"/>
          <p:cNvCxnSpPr>
            <a:stCxn id="737" idx="3"/>
            <a:endCxn id="751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2" name="Google Shape;752;p57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1" name="Google Shape;751;p57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6" name="Google Shape;746;p57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57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1" name="Google Shape;741;p57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8" name="Google Shape;748;p57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3" name="Google Shape;753;p57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57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57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761" name="Google Shape;761;p5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58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3" name="Google Shape;763;p58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4" name="Google Shape;764;p58"/>
          <p:cNvCxnSpPr>
            <a:stCxn id="763" idx="2"/>
            <a:endCxn id="765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6" name="Google Shape;766;p58"/>
          <p:cNvCxnSpPr>
            <a:stCxn id="762" idx="2"/>
            <a:endCxn id="763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7" name="Google Shape;767;p58"/>
          <p:cNvCxnSpPr>
            <a:stCxn id="768" idx="2"/>
            <a:endCxn id="762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9" name="Google Shape;769;p58"/>
          <p:cNvCxnSpPr>
            <a:stCxn id="762" idx="3"/>
            <a:endCxn id="770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1" name="Google Shape;771;p58"/>
          <p:cNvCxnSpPr>
            <a:stCxn id="763" idx="3"/>
            <a:endCxn id="772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3" name="Google Shape;773;p58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4" name="Google Shape;774;p58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5" name="Google Shape;775;p58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5" name="Google Shape;765;p58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6" name="Google Shape;776;p58"/>
          <p:cNvCxnSpPr>
            <a:stCxn id="765" idx="2"/>
            <a:endCxn id="777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8" name="Google Shape;778;p58"/>
          <p:cNvCxnSpPr>
            <a:stCxn id="765" idx="3"/>
            <a:endCxn id="779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0" name="Google Shape;780;p58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8" name="Google Shape;768;p58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1" name="Google Shape;781;p58"/>
          <p:cNvCxnSpPr>
            <a:stCxn id="768" idx="3"/>
            <a:endCxn id="782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3" name="Google Shape;783;p58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2" name="Google Shape;782;p58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7" name="Google Shape;777;p58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0" name="Google Shape;770;p58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2" name="Google Shape;772;p58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9" name="Google Shape;779;p58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4" name="Google Shape;784;p58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58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58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9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59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3" name="Google Shape;793;p59"/>
          <p:cNvSpPr/>
          <p:nvPr/>
        </p:nvSpPr>
        <p:spPr>
          <a:xfrm>
            <a:off x="5134600" y="1234975"/>
            <a:ext cx="2396700" cy="960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an abbreviation for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"else if"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4" name="Google Shape;794;p59"/>
          <p:cNvCxnSpPr>
            <a:stCxn id="793" idx="0"/>
          </p:cNvCxnSpPr>
          <p:nvPr/>
        </p:nvCxnSpPr>
        <p:spPr>
          <a:xfrm rot="10800000">
            <a:off x="5468950" y="933775"/>
            <a:ext cx="864000" cy="3012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5" name="Google Shape;795;p5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796" name="Google Shape;796;p5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59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59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9" name="Google Shape;799;p59"/>
          <p:cNvCxnSpPr>
            <a:stCxn id="798" idx="2"/>
            <a:endCxn id="800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1" name="Google Shape;801;p59"/>
          <p:cNvCxnSpPr>
            <a:stCxn id="797" idx="2"/>
            <a:endCxn id="798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2" name="Google Shape;802;p59"/>
          <p:cNvCxnSpPr>
            <a:stCxn id="803" idx="2"/>
            <a:endCxn id="797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4" name="Google Shape;804;p59"/>
          <p:cNvCxnSpPr>
            <a:stCxn id="797" idx="3"/>
            <a:endCxn id="805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6" name="Google Shape;806;p59"/>
          <p:cNvCxnSpPr>
            <a:stCxn id="798" idx="3"/>
            <a:endCxn id="807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8" name="Google Shape;808;p59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59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59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0" name="Google Shape;800;p59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1" name="Google Shape;811;p59"/>
          <p:cNvCxnSpPr>
            <a:stCxn id="800" idx="2"/>
            <a:endCxn id="812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3" name="Google Shape;813;p59"/>
          <p:cNvCxnSpPr>
            <a:stCxn id="800" idx="3"/>
            <a:endCxn id="814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5" name="Google Shape;815;p59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3" name="Google Shape;803;p59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6" name="Google Shape;816;p59"/>
          <p:cNvCxnSpPr>
            <a:stCxn id="803" idx="3"/>
            <a:endCxn id="817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8" name="Google Shape;818;p59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7" name="Google Shape;817;p59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59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5" name="Google Shape;805;p59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59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59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9" name="Google Shape;819;p59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60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60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6" name="Google Shape;826;p60"/>
          <p:cNvSpPr/>
          <p:nvPr/>
        </p:nvSpPr>
        <p:spPr>
          <a:xfrm>
            <a:off x="5134600" y="1234975"/>
            <a:ext cx="2396700" cy="96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used when we want to continue with checking for other options when the first option is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7" name="Google Shape;827;p6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828" name="Google Shape;828;p6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60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60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1" name="Google Shape;831;p60"/>
          <p:cNvCxnSpPr>
            <a:stCxn id="830" idx="2"/>
            <a:endCxn id="832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3" name="Google Shape;833;p60"/>
          <p:cNvCxnSpPr>
            <a:stCxn id="829" idx="2"/>
            <a:endCxn id="830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4" name="Google Shape;834;p60"/>
          <p:cNvCxnSpPr>
            <a:stCxn id="835" idx="2"/>
            <a:endCxn id="829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6" name="Google Shape;836;p60"/>
          <p:cNvCxnSpPr>
            <a:stCxn id="829" idx="3"/>
            <a:endCxn id="837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8" name="Google Shape;838;p60"/>
          <p:cNvCxnSpPr>
            <a:stCxn id="830" idx="3"/>
            <a:endCxn id="839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0" name="Google Shape;840;p60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60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60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2" name="Google Shape;832;p60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3" name="Google Shape;843;p60"/>
          <p:cNvCxnSpPr>
            <a:stCxn id="832" idx="2"/>
            <a:endCxn id="844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5" name="Google Shape;845;p60"/>
          <p:cNvCxnSpPr>
            <a:stCxn id="832" idx="3"/>
            <a:endCxn id="846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7" name="Google Shape;847;p60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5" name="Google Shape;835;p60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8" name="Google Shape;848;p60"/>
          <p:cNvCxnSpPr>
            <a:stCxn id="835" idx="3"/>
            <a:endCxn id="849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0" name="Google Shape;850;p60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60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60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7" name="Google Shape;837;p60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9" name="Google Shape;839;p60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60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1" name="Google Shape;851;p60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2" name="Google Shape;852;p60"/>
          <p:cNvCxnSpPr/>
          <p:nvPr/>
        </p:nvCxnSpPr>
        <p:spPr>
          <a:xfrm rot="10800000">
            <a:off x="5468950" y="933775"/>
            <a:ext cx="864000" cy="3012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61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61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9" name="Google Shape;859;p61"/>
          <p:cNvSpPr/>
          <p:nvPr/>
        </p:nvSpPr>
        <p:spPr>
          <a:xfrm>
            <a:off x="5134600" y="1234975"/>
            <a:ext cx="2396700" cy="96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used when we want to continue with checking for other options when the 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first option is </a:t>
            </a:r>
            <a:r>
              <a:rPr lang="en" sz="12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6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861" name="Google Shape;861;p6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61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3" name="Google Shape;863;p61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4" name="Google Shape;864;p61"/>
          <p:cNvCxnSpPr>
            <a:stCxn id="863" idx="2"/>
            <a:endCxn id="865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6" name="Google Shape;866;p61"/>
          <p:cNvCxnSpPr>
            <a:stCxn id="862" idx="2"/>
            <a:endCxn id="863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7" name="Google Shape;867;p61"/>
          <p:cNvCxnSpPr>
            <a:stCxn id="868" idx="2"/>
            <a:endCxn id="862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9" name="Google Shape;869;p61"/>
          <p:cNvCxnSpPr>
            <a:stCxn id="862" idx="3"/>
            <a:endCxn id="870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1" name="Google Shape;871;p61"/>
          <p:cNvCxnSpPr>
            <a:stCxn id="863" idx="3"/>
            <a:endCxn id="872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3" name="Google Shape;873;p61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4" name="Google Shape;874;p61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5" name="Google Shape;875;p61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5" name="Google Shape;865;p61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6" name="Google Shape;876;p61"/>
          <p:cNvCxnSpPr>
            <a:stCxn id="865" idx="2"/>
            <a:endCxn id="877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8" name="Google Shape;878;p61"/>
          <p:cNvCxnSpPr>
            <a:stCxn id="865" idx="3"/>
            <a:endCxn id="879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0" name="Google Shape;880;p61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61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61"/>
          <p:cNvCxnSpPr>
            <a:stCxn id="868" idx="3"/>
            <a:endCxn id="882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3" name="Google Shape;883;p61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2" name="Google Shape;882;p61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7" name="Google Shape;877;p61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61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2" name="Google Shape;872;p61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9" name="Google Shape;879;p61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61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5" name="Google Shape;885;p61"/>
          <p:cNvCxnSpPr/>
          <p:nvPr/>
        </p:nvCxnSpPr>
        <p:spPr>
          <a:xfrm rot="10800000">
            <a:off x="5468950" y="933775"/>
            <a:ext cx="864000" cy="3012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62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62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2" name="Google Shape;892;p62"/>
          <p:cNvSpPr txBox="1"/>
          <p:nvPr/>
        </p:nvSpPr>
        <p:spPr>
          <a:xfrm>
            <a:off x="7314200" y="175025"/>
            <a:ext cx="8175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False!</a:t>
            </a:r>
            <a:endParaRPr b="1">
              <a:solidFill>
                <a:schemeClr val="lt1"/>
              </a:solidFill>
              <a:highlight>
                <a:srgbClr val="FF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" name="Google Shape;893;p6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894" name="Google Shape;894;p6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62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" name="Google Shape;896;p62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7" name="Google Shape;897;p62"/>
          <p:cNvCxnSpPr>
            <a:stCxn id="896" idx="2"/>
            <a:endCxn id="898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9" name="Google Shape;899;p62"/>
          <p:cNvCxnSpPr>
            <a:stCxn id="895" idx="2"/>
            <a:endCxn id="896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0" name="Google Shape;900;p62"/>
          <p:cNvCxnSpPr>
            <a:stCxn id="901" idx="2"/>
            <a:endCxn id="895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2" name="Google Shape;902;p62"/>
          <p:cNvCxnSpPr>
            <a:stCxn id="895" idx="3"/>
            <a:endCxn id="903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4" name="Google Shape;904;p62"/>
          <p:cNvCxnSpPr>
            <a:stCxn id="896" idx="3"/>
            <a:endCxn id="905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6" name="Google Shape;906;p62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62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62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8" name="Google Shape;898;p62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9" name="Google Shape;909;p62"/>
          <p:cNvCxnSpPr>
            <a:stCxn id="898" idx="2"/>
            <a:endCxn id="910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1" name="Google Shape;911;p62"/>
          <p:cNvCxnSpPr>
            <a:stCxn id="898" idx="3"/>
            <a:endCxn id="912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3" name="Google Shape;913;p62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" name="Google Shape;901;p62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4" name="Google Shape;914;p62"/>
          <p:cNvCxnSpPr>
            <a:stCxn id="901" idx="3"/>
            <a:endCxn id="915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6" name="Google Shape;916;p62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" name="Google Shape;915;p62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0" name="Google Shape;910;p62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3" name="Google Shape;903;p62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Google Shape;905;p62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2" name="Google Shape;912;p62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7" name="Google Shape;917;p62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62"/>
          <p:cNvSpPr/>
          <p:nvPr/>
        </p:nvSpPr>
        <p:spPr>
          <a:xfrm>
            <a:off x="5134600" y="1234975"/>
            <a:ext cx="2396700" cy="96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used when we want to continue with checking for other options when the 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first option is </a:t>
            </a:r>
            <a:r>
              <a:rPr lang="en" sz="12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9" name="Google Shape;919;p62"/>
          <p:cNvCxnSpPr/>
          <p:nvPr/>
        </p:nvCxnSpPr>
        <p:spPr>
          <a:xfrm rot="10800000">
            <a:off x="5468950" y="933775"/>
            <a:ext cx="864000" cy="3012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63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63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6" name="Google Shape;926;p63"/>
          <p:cNvSpPr txBox="1"/>
          <p:nvPr/>
        </p:nvSpPr>
        <p:spPr>
          <a:xfrm>
            <a:off x="7314200" y="175025"/>
            <a:ext cx="8175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False!</a:t>
            </a:r>
            <a:endParaRPr b="1">
              <a:solidFill>
                <a:schemeClr val="lt1"/>
              </a:solidFill>
              <a:highlight>
                <a:srgbClr val="FF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7" name="Google Shape;927;p63"/>
          <p:cNvSpPr txBox="1"/>
          <p:nvPr/>
        </p:nvSpPr>
        <p:spPr>
          <a:xfrm>
            <a:off x="7456753" y="671662"/>
            <a:ext cx="157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So, let's check this one...</a:t>
            </a:r>
            <a:endParaRPr b="1">
              <a:solidFill>
                <a:schemeClr val="lt1"/>
              </a:solidFill>
              <a:highlight>
                <a:srgbClr val="FF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8" name="Google Shape;928;p6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929" name="Google Shape;929;p6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63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63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2" name="Google Shape;932;p63"/>
          <p:cNvCxnSpPr>
            <a:stCxn id="931" idx="2"/>
            <a:endCxn id="933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4" name="Google Shape;934;p63"/>
          <p:cNvCxnSpPr>
            <a:stCxn id="930" idx="2"/>
            <a:endCxn id="931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5" name="Google Shape;935;p63"/>
          <p:cNvCxnSpPr>
            <a:stCxn id="936" idx="2"/>
            <a:endCxn id="930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7" name="Google Shape;937;p63"/>
          <p:cNvCxnSpPr>
            <a:stCxn id="930" idx="3"/>
            <a:endCxn id="938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9" name="Google Shape;939;p63"/>
          <p:cNvCxnSpPr>
            <a:stCxn id="931" idx="3"/>
            <a:endCxn id="940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1" name="Google Shape;941;p63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2" name="Google Shape;942;p63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3" name="Google Shape;943;p63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3" name="Google Shape;933;p63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4" name="Google Shape;944;p63"/>
          <p:cNvCxnSpPr>
            <a:stCxn id="933" idx="2"/>
            <a:endCxn id="945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6" name="Google Shape;946;p63"/>
          <p:cNvCxnSpPr>
            <a:stCxn id="933" idx="3"/>
            <a:endCxn id="947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8" name="Google Shape;948;p63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6" name="Google Shape;936;p63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9" name="Google Shape;949;p63"/>
          <p:cNvCxnSpPr>
            <a:stCxn id="936" idx="3"/>
            <a:endCxn id="950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1" name="Google Shape;951;p63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63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Google Shape;945;p63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8" name="Google Shape;938;p63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63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7" name="Google Shape;947;p63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2" name="Google Shape;952;p63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63"/>
          <p:cNvSpPr/>
          <p:nvPr/>
        </p:nvSpPr>
        <p:spPr>
          <a:xfrm>
            <a:off x="5134600" y="1234975"/>
            <a:ext cx="2396700" cy="96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used when we want to continue with checking for other options when the 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first option is </a:t>
            </a:r>
            <a:r>
              <a:rPr lang="en" sz="12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4" name="Google Shape;954;p63"/>
          <p:cNvCxnSpPr/>
          <p:nvPr/>
        </p:nvCxnSpPr>
        <p:spPr>
          <a:xfrm rot="10800000">
            <a:off x="5468950" y="933775"/>
            <a:ext cx="864000" cy="3012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user types in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14</a:t>
            </a:r>
            <a:r>
              <a:rPr lang="en"/>
              <a:t> when asked for their age, what will be displayed on the screen after the following code is run:</a:t>
            </a:r>
            <a:endParaRPr/>
          </a:p>
          <a:p>
            <a:pPr marL="45720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age =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"Please enter your age:"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age ==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"15"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"We are not twins!"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age ==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"14"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"We could be twins!"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4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41" name="Google Shape;141;p2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42" name="Google Shape;142;p2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6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960" name="Google Shape;960;p6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64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Google Shape;962;p64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3" name="Google Shape;963;p64"/>
          <p:cNvCxnSpPr>
            <a:stCxn id="962" idx="2"/>
            <a:endCxn id="964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5" name="Google Shape;965;p64"/>
          <p:cNvCxnSpPr>
            <a:stCxn id="961" idx="2"/>
            <a:endCxn id="962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6" name="Google Shape;966;p64"/>
          <p:cNvCxnSpPr>
            <a:stCxn id="967" idx="2"/>
            <a:endCxn id="961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8" name="Google Shape;968;p64"/>
          <p:cNvCxnSpPr>
            <a:stCxn id="961" idx="3"/>
            <a:endCxn id="969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0" name="Google Shape;970;p64"/>
          <p:cNvCxnSpPr>
            <a:stCxn id="962" idx="3"/>
            <a:endCxn id="971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2" name="Google Shape;972;p64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3" name="Google Shape;973;p64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Google Shape;974;p64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" name="Google Shape;964;p64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5" name="Google Shape;975;p64"/>
          <p:cNvCxnSpPr>
            <a:stCxn id="964" idx="2"/>
            <a:endCxn id="976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7" name="Google Shape;977;p64"/>
          <p:cNvCxnSpPr>
            <a:stCxn id="964" idx="3"/>
            <a:endCxn id="978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9" name="Google Shape;979;p64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7" name="Google Shape;967;p64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0" name="Google Shape;980;p64"/>
          <p:cNvCxnSpPr>
            <a:stCxn id="967" idx="3"/>
            <a:endCxn id="981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2" name="Google Shape;982;p64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64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6" name="Google Shape;976;p64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9" name="Google Shape;969;p64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64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8" name="Google Shape;978;p64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3" name="Google Shape;983;p64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64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64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6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pic>
        <p:nvPicPr>
          <p:cNvPr id="991" name="Google Shape;991;p6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92" name="Google Shape;992;p65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3" name="Google Shape;993;p65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4" name="Google Shape;994;p65"/>
          <p:cNvCxnSpPr>
            <a:stCxn id="993" idx="2"/>
            <a:endCxn id="995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6" name="Google Shape;996;p65"/>
          <p:cNvCxnSpPr>
            <a:stCxn id="992" idx="2"/>
            <a:endCxn id="993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7" name="Google Shape;997;p65"/>
          <p:cNvCxnSpPr>
            <a:stCxn id="998" idx="2"/>
            <a:endCxn id="992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9" name="Google Shape;999;p65"/>
          <p:cNvCxnSpPr>
            <a:stCxn id="992" idx="3"/>
            <a:endCxn id="1000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1" name="Google Shape;1001;p65"/>
          <p:cNvCxnSpPr>
            <a:stCxn id="993" idx="3"/>
            <a:endCxn id="1002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3" name="Google Shape;1003;p65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4" name="Google Shape;1004;p65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5" name="Google Shape;1005;p65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5" name="Google Shape;995;p65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6" name="Google Shape;1006;p65"/>
          <p:cNvCxnSpPr>
            <a:stCxn id="995" idx="2"/>
            <a:endCxn id="1007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8" name="Google Shape;1008;p65"/>
          <p:cNvCxnSpPr>
            <a:stCxn id="995" idx="3"/>
            <a:endCxn id="1009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0" name="Google Shape;1010;p65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8" name="Google Shape;998;p65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1" name="Google Shape;1011;p65"/>
          <p:cNvCxnSpPr>
            <a:stCxn id="998" idx="3"/>
            <a:endCxn id="1012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3" name="Google Shape;1013;p65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65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7" name="Google Shape;1007;p65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0" name="Google Shape;1000;p65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65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9" name="Google Shape;1009;p65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4" name="Google Shape;1014;p65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65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65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6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pic>
        <p:nvPicPr>
          <p:cNvPr id="1022" name="Google Shape;1022;p6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66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4" name="Google Shape;1024;p66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5" name="Google Shape;1025;p66"/>
          <p:cNvCxnSpPr>
            <a:stCxn id="1024" idx="2"/>
            <a:endCxn id="1026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7" name="Google Shape;1027;p66"/>
          <p:cNvCxnSpPr>
            <a:stCxn id="1023" idx="2"/>
            <a:endCxn id="1024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8" name="Google Shape;1028;p66"/>
          <p:cNvCxnSpPr>
            <a:stCxn id="1029" idx="2"/>
            <a:endCxn id="1023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0" name="Google Shape;1030;p66"/>
          <p:cNvCxnSpPr>
            <a:stCxn id="1023" idx="3"/>
            <a:endCxn id="1031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2" name="Google Shape;1032;p66"/>
          <p:cNvCxnSpPr>
            <a:stCxn id="1024" idx="3"/>
            <a:endCxn id="1033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4" name="Google Shape;1034;p66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5" name="Google Shape;1035;p66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6" name="Google Shape;1036;p66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6" name="Google Shape;1026;p66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7" name="Google Shape;1037;p66"/>
          <p:cNvCxnSpPr>
            <a:stCxn id="1026" idx="2"/>
            <a:endCxn id="1038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9" name="Google Shape;1039;p66"/>
          <p:cNvCxnSpPr>
            <a:stCxn id="1026" idx="3"/>
            <a:endCxn id="1040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1" name="Google Shape;1041;p66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9" name="Google Shape;1029;p66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2" name="Google Shape;1042;p66"/>
          <p:cNvCxnSpPr>
            <a:stCxn id="1029" idx="3"/>
            <a:endCxn id="1043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4" name="Google Shape;1044;p66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3" name="Google Shape;1043;p66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8" name="Google Shape;1038;p66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1" name="Google Shape;1031;p66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3" name="Google Shape;1033;p66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0" name="Google Shape;1040;p66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5" name="Google Shape;1045;p66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66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66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6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pic>
        <p:nvPicPr>
          <p:cNvPr id="1053" name="Google Shape;1053;p6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054;p67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5" name="Google Shape;1055;p67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6" name="Google Shape;1056;p67"/>
          <p:cNvCxnSpPr>
            <a:stCxn id="1055" idx="2"/>
            <a:endCxn id="1057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8" name="Google Shape;1058;p67"/>
          <p:cNvCxnSpPr>
            <a:stCxn id="1054" idx="2"/>
            <a:endCxn id="1055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9" name="Google Shape;1059;p67"/>
          <p:cNvCxnSpPr>
            <a:stCxn id="1060" idx="2"/>
            <a:endCxn id="1054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1" name="Google Shape;1061;p67"/>
          <p:cNvCxnSpPr>
            <a:stCxn id="1054" idx="3"/>
            <a:endCxn id="1062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3" name="Google Shape;1063;p67"/>
          <p:cNvCxnSpPr>
            <a:stCxn id="1055" idx="3"/>
            <a:endCxn id="1064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5" name="Google Shape;1065;p67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6" name="Google Shape;1066;p67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7" name="Google Shape;1067;p67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7" name="Google Shape;1057;p67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8" name="Google Shape;1068;p67"/>
          <p:cNvCxnSpPr>
            <a:stCxn id="1057" idx="2"/>
            <a:endCxn id="1069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0" name="Google Shape;1070;p67"/>
          <p:cNvCxnSpPr>
            <a:stCxn id="1057" idx="3"/>
            <a:endCxn id="1071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2" name="Google Shape;1072;p67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0" name="Google Shape;1060;p67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3" name="Google Shape;1073;p67"/>
          <p:cNvCxnSpPr>
            <a:stCxn id="1060" idx="3"/>
            <a:endCxn id="1074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5" name="Google Shape;1075;p67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4" name="Google Shape;1074;p67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9" name="Google Shape;1069;p67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2" name="Google Shape;1062;p67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4" name="Google Shape;1064;p67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1" name="Google Shape;1071;p67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6" name="Google Shape;1076;p67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67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67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6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pic>
        <p:nvPicPr>
          <p:cNvPr id="1084" name="Google Shape;1084;p6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68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6" name="Google Shape;1086;p68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7" name="Google Shape;1087;p68"/>
          <p:cNvCxnSpPr>
            <a:stCxn id="1086" idx="2"/>
            <a:endCxn id="1088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9" name="Google Shape;1089;p68"/>
          <p:cNvCxnSpPr>
            <a:stCxn id="1085" idx="2"/>
            <a:endCxn id="1086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0" name="Google Shape;1090;p68"/>
          <p:cNvCxnSpPr>
            <a:stCxn id="1091" idx="2"/>
            <a:endCxn id="1085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2" name="Google Shape;1092;p68"/>
          <p:cNvCxnSpPr>
            <a:stCxn id="1085" idx="3"/>
            <a:endCxn id="1093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4" name="Google Shape;1094;p68"/>
          <p:cNvCxnSpPr>
            <a:stCxn id="1086" idx="3"/>
            <a:endCxn id="1095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6" name="Google Shape;1096;p68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7" name="Google Shape;1097;p68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8" name="Google Shape;1098;p68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8" name="Google Shape;1088;p68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9" name="Google Shape;1099;p68"/>
          <p:cNvCxnSpPr>
            <a:stCxn id="1088" idx="2"/>
            <a:endCxn id="1100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1" name="Google Shape;1101;p68"/>
          <p:cNvCxnSpPr>
            <a:stCxn id="1088" idx="3"/>
            <a:endCxn id="1102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3" name="Google Shape;1103;p68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68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4" name="Google Shape;1104;p68"/>
          <p:cNvCxnSpPr>
            <a:stCxn id="1091" idx="3"/>
            <a:endCxn id="1105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6" name="Google Shape;1106;p68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68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0" name="Google Shape;1100;p68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68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5" name="Google Shape;1095;p68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2" name="Google Shape;1102;p68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68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68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68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6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pic>
        <p:nvPicPr>
          <p:cNvPr id="1115" name="Google Shape;1115;p6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Google Shape;1116;p69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7" name="Google Shape;1117;p69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8" name="Google Shape;1118;p69"/>
          <p:cNvCxnSpPr>
            <a:stCxn id="1117" idx="2"/>
            <a:endCxn id="1119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0" name="Google Shape;1120;p69"/>
          <p:cNvCxnSpPr>
            <a:stCxn id="1116" idx="2"/>
            <a:endCxn id="1117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1" name="Google Shape;1121;p69"/>
          <p:cNvCxnSpPr>
            <a:stCxn id="1122" idx="2"/>
            <a:endCxn id="1116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3" name="Google Shape;1123;p69"/>
          <p:cNvCxnSpPr>
            <a:stCxn id="1116" idx="3"/>
            <a:endCxn id="1124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5" name="Google Shape;1125;p69"/>
          <p:cNvCxnSpPr>
            <a:stCxn id="1117" idx="3"/>
            <a:endCxn id="1126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7" name="Google Shape;1127;p69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8" name="Google Shape;1128;p69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9" name="Google Shape;1129;p69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69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0" name="Google Shape;1130;p69"/>
          <p:cNvCxnSpPr>
            <a:stCxn id="1119" idx="2"/>
            <a:endCxn id="1131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2" name="Google Shape;1132;p69"/>
          <p:cNvCxnSpPr>
            <a:stCxn id="1119" idx="3"/>
            <a:endCxn id="1133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4" name="Google Shape;1134;p69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69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5" name="Google Shape;1135;p69"/>
          <p:cNvCxnSpPr>
            <a:stCxn id="1122" idx="3"/>
            <a:endCxn id="1136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7" name="Google Shape;1137;p69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69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1" name="Google Shape;1131;p69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69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6" name="Google Shape;1126;p69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69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69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69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69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7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pic>
        <p:nvPicPr>
          <p:cNvPr id="1146" name="Google Shape;1146;p7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70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70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9" name="Google Shape;1149;p70"/>
          <p:cNvCxnSpPr>
            <a:stCxn id="1148" idx="2"/>
            <a:endCxn id="1150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1" name="Google Shape;1151;p70"/>
          <p:cNvCxnSpPr>
            <a:stCxn id="1147" idx="2"/>
            <a:endCxn id="1148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2" name="Google Shape;1152;p70"/>
          <p:cNvCxnSpPr>
            <a:stCxn id="1153" idx="2"/>
            <a:endCxn id="1147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4" name="Google Shape;1154;p70"/>
          <p:cNvCxnSpPr>
            <a:stCxn id="1147" idx="3"/>
            <a:endCxn id="1155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6" name="Google Shape;1156;p70"/>
          <p:cNvCxnSpPr>
            <a:stCxn id="1148" idx="3"/>
            <a:endCxn id="1157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8" name="Google Shape;1158;p70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9" name="Google Shape;1159;p70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0" name="Google Shape;1160;p70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70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1" name="Google Shape;1161;p70"/>
          <p:cNvCxnSpPr>
            <a:stCxn id="1150" idx="2"/>
            <a:endCxn id="1162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3" name="Google Shape;1163;p70"/>
          <p:cNvCxnSpPr>
            <a:stCxn id="1150" idx="3"/>
            <a:endCxn id="1164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5" name="Google Shape;1165;p70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70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6" name="Google Shape;1166;p70"/>
          <p:cNvCxnSpPr>
            <a:stCxn id="1153" idx="3"/>
            <a:endCxn id="1167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8" name="Google Shape;1168;p70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70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2" name="Google Shape;1162;p70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5" name="Google Shape;1155;p70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7" name="Google Shape;1157;p70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70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70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70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70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Titanic did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7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pic>
        <p:nvPicPr>
          <p:cNvPr id="1177" name="Google Shape;1177;p7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78" name="Google Shape;1178;p71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71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0" name="Google Shape;1180;p71"/>
          <p:cNvCxnSpPr>
            <a:stCxn id="1179" idx="2"/>
            <a:endCxn id="1181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2" name="Google Shape;1182;p71"/>
          <p:cNvCxnSpPr>
            <a:stCxn id="1178" idx="2"/>
            <a:endCxn id="1179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3" name="Google Shape;1183;p71"/>
          <p:cNvCxnSpPr>
            <a:stCxn id="1184" idx="2"/>
            <a:endCxn id="1178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5" name="Google Shape;1185;p71"/>
          <p:cNvCxnSpPr>
            <a:stCxn id="1178" idx="3"/>
            <a:endCxn id="1186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7" name="Google Shape;1187;p71"/>
          <p:cNvCxnSpPr>
            <a:stCxn id="1179" idx="3"/>
            <a:endCxn id="1188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9" name="Google Shape;1189;p71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0" name="Google Shape;1190;p71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1" name="Google Shape;1191;p71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71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2" name="Google Shape;1192;p71"/>
          <p:cNvCxnSpPr>
            <a:stCxn id="1181" idx="2"/>
            <a:endCxn id="1193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4" name="Google Shape;1194;p71"/>
          <p:cNvCxnSpPr>
            <a:stCxn id="1181" idx="3"/>
            <a:endCxn id="1195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6" name="Google Shape;1196;p71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71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7" name="Google Shape;1197;p71"/>
          <p:cNvCxnSpPr>
            <a:stCxn id="1184" idx="3"/>
            <a:endCxn id="1198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9" name="Google Shape;1199;p71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71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71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6" name="Google Shape;1186;p71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8" name="Google Shape;1188;p71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71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0" name="Google Shape;1200;p71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71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71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Titanic did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7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pic>
        <p:nvPicPr>
          <p:cNvPr id="1208" name="Google Shape;1208;p7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209" name="Google Shape;1209;p72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0" name="Google Shape;1210;p72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1" name="Google Shape;1211;p72"/>
          <p:cNvCxnSpPr>
            <a:stCxn id="1210" idx="2"/>
            <a:endCxn id="1212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3" name="Google Shape;1213;p72"/>
          <p:cNvCxnSpPr>
            <a:stCxn id="1209" idx="2"/>
            <a:endCxn id="1210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4" name="Google Shape;1214;p72"/>
          <p:cNvCxnSpPr>
            <a:stCxn id="1215" idx="2"/>
            <a:endCxn id="1209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6" name="Google Shape;1216;p72"/>
          <p:cNvCxnSpPr>
            <a:stCxn id="1209" idx="3"/>
            <a:endCxn id="1217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8" name="Google Shape;1218;p72"/>
          <p:cNvCxnSpPr>
            <a:stCxn id="1210" idx="3"/>
            <a:endCxn id="1219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0" name="Google Shape;1220;p72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1" name="Google Shape;1221;p72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2" name="Google Shape;1222;p72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2" name="Google Shape;1212;p72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81D4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3" name="Google Shape;1223;p72"/>
          <p:cNvCxnSpPr>
            <a:stCxn id="1212" idx="2"/>
            <a:endCxn id="1224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5" name="Google Shape;1225;p72"/>
          <p:cNvCxnSpPr>
            <a:stCxn id="1212" idx="3"/>
            <a:endCxn id="1226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7" name="Google Shape;1227;p72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5" name="Google Shape;1215;p72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8" name="Google Shape;1228;p72"/>
          <p:cNvCxnSpPr>
            <a:stCxn id="1215" idx="3"/>
            <a:endCxn id="1229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0" name="Google Shape;1230;p72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9" name="Google Shape;1229;p72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4" name="Google Shape;1224;p72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7" name="Google Shape;1217;p72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9" name="Google Shape;1219;p72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6" name="Google Shape;1226;p72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1" name="Google Shape;1231;p72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72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72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Titanic did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7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pic>
        <p:nvPicPr>
          <p:cNvPr id="1239" name="Google Shape;1239;p7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240" name="Google Shape;1240;p73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1" name="Google Shape;1241;p73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2" name="Google Shape;1242;p73"/>
          <p:cNvCxnSpPr>
            <a:stCxn id="1241" idx="2"/>
            <a:endCxn id="1243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4" name="Google Shape;1244;p73"/>
          <p:cNvCxnSpPr>
            <a:stCxn id="1240" idx="2"/>
            <a:endCxn id="1241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5" name="Google Shape;1245;p73"/>
          <p:cNvCxnSpPr>
            <a:stCxn id="1246" idx="2"/>
            <a:endCxn id="1240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7" name="Google Shape;1247;p73"/>
          <p:cNvCxnSpPr>
            <a:stCxn id="1240" idx="3"/>
            <a:endCxn id="1248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9" name="Google Shape;1249;p73"/>
          <p:cNvCxnSpPr>
            <a:stCxn id="1241" idx="3"/>
            <a:endCxn id="1250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1" name="Google Shape;1251;p73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2" name="Google Shape;1252;p73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3" name="Google Shape;1253;p73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3" name="Google Shape;1243;p73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4" name="Google Shape;1254;p73"/>
          <p:cNvCxnSpPr>
            <a:stCxn id="1243" idx="2"/>
            <a:endCxn id="1255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6" name="Google Shape;1256;p73"/>
          <p:cNvCxnSpPr>
            <a:stCxn id="1243" idx="3"/>
            <a:endCxn id="1257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8" name="Google Shape;1258;p73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6" name="Google Shape;1246;p73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9" name="Google Shape;1259;p73"/>
          <p:cNvCxnSpPr>
            <a:stCxn id="1246" idx="3"/>
            <a:endCxn id="1260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1" name="Google Shape;1261;p73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0" name="Google Shape;1260;p73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5" name="Google Shape;1255;p73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8" name="Google Shape;1248;p73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0" name="Google Shape;1250;p73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7" name="Google Shape;1257;p73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2" name="Google Shape;1262;p73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73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73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Titanic did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5</a:t>
            </a:fld>
            <a:endParaRPr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52" name="Google Shape;152;p2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89400" cy="38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end of this lesson, you should be able to: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to use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 statements to handle three or more options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to use the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/>
              <a:t> statement to handle all other cases or when input doesn't make sense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7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pic>
        <p:nvPicPr>
          <p:cNvPr id="1270" name="Google Shape;1270;p7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271" name="Google Shape;1271;p74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2" name="Google Shape;1272;p74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3" name="Google Shape;1273;p74"/>
          <p:cNvCxnSpPr>
            <a:stCxn id="1272" idx="2"/>
            <a:endCxn id="1274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5" name="Google Shape;1275;p74"/>
          <p:cNvCxnSpPr>
            <a:stCxn id="1271" idx="2"/>
            <a:endCxn id="1272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6" name="Google Shape;1276;p74"/>
          <p:cNvCxnSpPr>
            <a:stCxn id="1277" idx="2"/>
            <a:endCxn id="1271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8" name="Google Shape;1278;p74"/>
          <p:cNvCxnSpPr>
            <a:stCxn id="1271" idx="3"/>
            <a:endCxn id="1279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0" name="Google Shape;1280;p74"/>
          <p:cNvCxnSpPr>
            <a:stCxn id="1272" idx="3"/>
            <a:endCxn id="1281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2" name="Google Shape;1282;p74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3" name="Google Shape;1283;p74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4" name="Google Shape;1284;p74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4" name="Google Shape;1274;p74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5" name="Google Shape;1285;p74"/>
          <p:cNvCxnSpPr>
            <a:stCxn id="1274" idx="2"/>
            <a:endCxn id="1286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7" name="Google Shape;1287;p74"/>
          <p:cNvCxnSpPr>
            <a:stCxn id="1274" idx="3"/>
            <a:endCxn id="1288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9" name="Google Shape;1289;p74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7" name="Google Shape;1277;p74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0" name="Google Shape;1290;p74"/>
          <p:cNvCxnSpPr>
            <a:stCxn id="1277" idx="3"/>
            <a:endCxn id="1291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2" name="Google Shape;1292;p74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1" name="Google Shape;1291;p74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6" name="Google Shape;1286;p74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9" name="Google Shape;1279;p74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1" name="Google Shape;1281;p74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8" name="Google Shape;1288;p74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3" name="Google Shape;1293;p74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74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74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Titanic did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Sound of Music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7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pic>
        <p:nvPicPr>
          <p:cNvPr id="1301" name="Google Shape;1301;p7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302" name="Google Shape;1302;p75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3" name="Google Shape;1303;p75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4" name="Google Shape;1304;p75"/>
          <p:cNvCxnSpPr>
            <a:stCxn id="1303" idx="2"/>
            <a:endCxn id="1305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6" name="Google Shape;1306;p75"/>
          <p:cNvCxnSpPr>
            <a:stCxn id="1302" idx="2"/>
            <a:endCxn id="1303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7" name="Google Shape;1307;p75"/>
          <p:cNvCxnSpPr>
            <a:stCxn id="1308" idx="2"/>
            <a:endCxn id="1302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9" name="Google Shape;1309;p75"/>
          <p:cNvCxnSpPr>
            <a:stCxn id="1302" idx="3"/>
            <a:endCxn id="1310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1" name="Google Shape;1311;p75"/>
          <p:cNvCxnSpPr>
            <a:stCxn id="1303" idx="3"/>
            <a:endCxn id="1312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3" name="Google Shape;1313;p75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4" name="Google Shape;1314;p75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5" name="Google Shape;1315;p75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5" name="Google Shape;1305;p75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6" name="Google Shape;1316;p75"/>
          <p:cNvCxnSpPr>
            <a:stCxn id="1305" idx="2"/>
            <a:endCxn id="1317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8" name="Google Shape;1318;p75"/>
          <p:cNvCxnSpPr>
            <a:stCxn id="1305" idx="3"/>
            <a:endCxn id="1319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0" name="Google Shape;1320;p75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8" name="Google Shape;1308;p75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1" name="Google Shape;1321;p75"/>
          <p:cNvCxnSpPr>
            <a:stCxn id="1308" idx="3"/>
            <a:endCxn id="1322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3" name="Google Shape;1323;p75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2" name="Google Shape;1322;p75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7" name="Google Shape;1317;p75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0" name="Google Shape;1310;p75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2" name="Google Shape;1312;p75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9" name="Google Shape;1319;p75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4" name="Google Shape;1324;p75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75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75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Titanic did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Sound of Music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7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pic>
        <p:nvPicPr>
          <p:cNvPr id="1332" name="Google Shape;1332;p7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333" name="Google Shape;1333;p76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4" name="Google Shape;1334;p76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5" name="Google Shape;1335;p76"/>
          <p:cNvCxnSpPr>
            <a:stCxn id="1334" idx="2"/>
            <a:endCxn id="1336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7" name="Google Shape;1337;p76"/>
          <p:cNvCxnSpPr>
            <a:stCxn id="1333" idx="2"/>
            <a:endCxn id="1334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8" name="Google Shape;1338;p76"/>
          <p:cNvCxnSpPr>
            <a:stCxn id="1339" idx="2"/>
            <a:endCxn id="1333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0" name="Google Shape;1340;p76"/>
          <p:cNvCxnSpPr>
            <a:stCxn id="1333" idx="3"/>
            <a:endCxn id="1341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2" name="Google Shape;1342;p76"/>
          <p:cNvCxnSpPr>
            <a:stCxn id="1334" idx="3"/>
            <a:endCxn id="1343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4" name="Google Shape;1344;p76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5" name="Google Shape;1345;p76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6" name="Google Shape;1346;p76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6" name="Google Shape;1336;p76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7" name="Google Shape;1347;p76"/>
          <p:cNvCxnSpPr>
            <a:stCxn id="1336" idx="2"/>
            <a:endCxn id="1348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9" name="Google Shape;1349;p76"/>
          <p:cNvCxnSpPr>
            <a:stCxn id="1336" idx="3"/>
            <a:endCxn id="1350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1" name="Google Shape;1351;p76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9" name="Google Shape;1339;p76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52" name="Google Shape;1352;p76"/>
          <p:cNvCxnSpPr>
            <a:stCxn id="1339" idx="3"/>
            <a:endCxn id="1353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4" name="Google Shape;1354;p76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3" name="Google Shape;1353;p76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8" name="Google Shape;1348;p76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1" name="Google Shape;1341;p76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3" name="Google Shape;1343;p76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0" name="Google Shape;1350;p76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5" name="Google Shape;1355;p76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76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76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Titanic did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Sound of Music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"Sorry that was…"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7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pic>
        <p:nvPicPr>
          <p:cNvPr id="1363" name="Google Shape;1363;p7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364" name="Google Shape;1364;p77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5" name="Google Shape;1365;p77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6" name="Google Shape;1366;p77"/>
          <p:cNvCxnSpPr>
            <a:stCxn id="1365" idx="2"/>
            <a:endCxn id="1367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8" name="Google Shape;1368;p77"/>
          <p:cNvCxnSpPr>
            <a:stCxn id="1364" idx="2"/>
            <a:endCxn id="1365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9" name="Google Shape;1369;p77"/>
          <p:cNvCxnSpPr>
            <a:stCxn id="1370" idx="2"/>
            <a:endCxn id="1364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1" name="Google Shape;1371;p77"/>
          <p:cNvCxnSpPr>
            <a:stCxn id="1364" idx="3"/>
            <a:endCxn id="1372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3" name="Google Shape;1373;p77"/>
          <p:cNvCxnSpPr>
            <a:stCxn id="1365" idx="3"/>
            <a:endCxn id="1374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5" name="Google Shape;1375;p77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6" name="Google Shape;1376;p77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7" name="Google Shape;1377;p77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7" name="Google Shape;1367;p77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78" name="Google Shape;1378;p77"/>
          <p:cNvCxnSpPr>
            <a:stCxn id="1367" idx="2"/>
            <a:endCxn id="1379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0" name="Google Shape;1380;p77"/>
          <p:cNvCxnSpPr>
            <a:stCxn id="1367" idx="3"/>
            <a:endCxn id="1381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82" name="Google Shape;1382;p77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0" name="Google Shape;1370;p77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3" name="Google Shape;1383;p77"/>
          <p:cNvCxnSpPr>
            <a:stCxn id="1370" idx="3"/>
            <a:endCxn id="1384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85" name="Google Shape;1385;p77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4" name="Google Shape;1384;p77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9" name="Google Shape;1379;p77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2" name="Google Shape;1372;p77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4" name="Google Shape;1374;p77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1" name="Google Shape;1381;p77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6" name="Google Shape;1386;p77"/>
          <p:cNvSpPr txBox="1">
            <a:spLocks noGrp="1"/>
          </p:cNvSpPr>
          <p:nvPr>
            <p:ph type="title"/>
          </p:nvPr>
        </p:nvSpPr>
        <p:spPr>
          <a:xfrm>
            <a:off x="5134600" y="2695100"/>
            <a:ext cx="36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77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77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Titanic did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Sound of Music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"Sorry that was…"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78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78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Titanic did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Sound of Music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"Sorry that was…"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95" name="Google Shape;1395;p78"/>
          <p:cNvCxnSpPr/>
          <p:nvPr/>
        </p:nvCxnSpPr>
        <p:spPr>
          <a:xfrm rot="10800000">
            <a:off x="5309475" y="2214425"/>
            <a:ext cx="0" cy="459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6" name="Google Shape;1396;p78"/>
          <p:cNvSpPr/>
          <p:nvPr/>
        </p:nvSpPr>
        <p:spPr>
          <a:xfrm>
            <a:off x="4877450" y="2677175"/>
            <a:ext cx="2396700" cy="743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always comes last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7" name="Google Shape;1397;p7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pic>
        <p:nvPicPr>
          <p:cNvPr id="1398" name="Google Shape;1398;p7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399" name="Google Shape;1399;p78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0" name="Google Shape;1400;p78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1" name="Google Shape;1401;p78"/>
          <p:cNvCxnSpPr>
            <a:stCxn id="1400" idx="2"/>
            <a:endCxn id="1402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3" name="Google Shape;1403;p78"/>
          <p:cNvCxnSpPr>
            <a:stCxn id="1399" idx="2"/>
            <a:endCxn id="1400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4" name="Google Shape;1404;p78"/>
          <p:cNvCxnSpPr>
            <a:stCxn id="1405" idx="2"/>
            <a:endCxn id="1399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6" name="Google Shape;1406;p78"/>
          <p:cNvCxnSpPr>
            <a:stCxn id="1399" idx="3"/>
            <a:endCxn id="1407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8" name="Google Shape;1408;p78"/>
          <p:cNvCxnSpPr>
            <a:stCxn id="1400" idx="3"/>
            <a:endCxn id="1409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0" name="Google Shape;1410;p78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1" name="Google Shape;1411;p78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2" name="Google Shape;1412;p78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78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3" name="Google Shape;1413;p78"/>
          <p:cNvCxnSpPr>
            <a:stCxn id="1402" idx="2"/>
            <a:endCxn id="1414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5" name="Google Shape;1415;p78"/>
          <p:cNvCxnSpPr>
            <a:stCxn id="1402" idx="3"/>
            <a:endCxn id="1416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7" name="Google Shape;1417;p78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78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8" name="Google Shape;1418;p78"/>
          <p:cNvCxnSpPr>
            <a:stCxn id="1405" idx="3"/>
            <a:endCxn id="1419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0" name="Google Shape;1420;p78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9" name="Google Shape;1419;p78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4" name="Google Shape;1414;p78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7" name="Google Shape;1407;p78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9" name="Google Shape;1409;p78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6" name="Google Shape;1416;p78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79"/>
          <p:cNvSpPr/>
          <p:nvPr/>
        </p:nvSpPr>
        <p:spPr>
          <a:xfrm>
            <a:off x="4877450" y="2677175"/>
            <a:ext cx="2396700" cy="743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means: only if everything else above it is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then do the statement below.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6" name="Google Shape;1426;p7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pic>
        <p:nvPicPr>
          <p:cNvPr id="1427" name="Google Shape;1427;p7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428" name="Google Shape;1428;p79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9" name="Google Shape;1429;p79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30" name="Google Shape;1430;p79"/>
          <p:cNvCxnSpPr>
            <a:stCxn id="1429" idx="2"/>
            <a:endCxn id="1431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2" name="Google Shape;1432;p79"/>
          <p:cNvCxnSpPr>
            <a:stCxn id="1428" idx="2"/>
            <a:endCxn id="1429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3" name="Google Shape;1433;p79"/>
          <p:cNvCxnSpPr>
            <a:stCxn id="1434" idx="2"/>
            <a:endCxn id="1428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5" name="Google Shape;1435;p79"/>
          <p:cNvCxnSpPr>
            <a:stCxn id="1428" idx="3"/>
            <a:endCxn id="1436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7" name="Google Shape;1437;p79"/>
          <p:cNvCxnSpPr>
            <a:stCxn id="1429" idx="3"/>
            <a:endCxn id="1438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9" name="Google Shape;1439;p79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0" name="Google Shape;1440;p79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1" name="Google Shape;1441;p79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1" name="Google Shape;1431;p79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2" name="Google Shape;1442;p79"/>
          <p:cNvCxnSpPr>
            <a:stCxn id="1431" idx="2"/>
            <a:endCxn id="1443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4" name="Google Shape;1444;p79"/>
          <p:cNvCxnSpPr>
            <a:stCxn id="1431" idx="3"/>
            <a:endCxn id="1445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6" name="Google Shape;1446;p79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4" name="Google Shape;1434;p79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7" name="Google Shape;1447;p79"/>
          <p:cNvCxnSpPr>
            <a:stCxn id="1434" idx="3"/>
            <a:endCxn id="1448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9" name="Google Shape;1449;p79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8" name="Google Shape;1448;p79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3" name="Google Shape;1443;p79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6" name="Google Shape;1436;p79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8" name="Google Shape;1438;p79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5" name="Google Shape;1445;p79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0" name="Google Shape;1450;p79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79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Titanic did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Sound of Music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"Sorry that was…"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52" name="Google Shape;1452;p79"/>
          <p:cNvCxnSpPr/>
          <p:nvPr/>
        </p:nvCxnSpPr>
        <p:spPr>
          <a:xfrm rot="10800000">
            <a:off x="5309475" y="2214425"/>
            <a:ext cx="0" cy="459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8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pic>
        <p:nvPicPr>
          <p:cNvPr id="1458" name="Google Shape;1458;p8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459" name="Google Shape;1459;p80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0" name="Google Shape;1460;p80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1" name="Google Shape;1461;p80"/>
          <p:cNvCxnSpPr>
            <a:stCxn id="1460" idx="2"/>
            <a:endCxn id="1462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3" name="Google Shape;1463;p80"/>
          <p:cNvCxnSpPr>
            <a:stCxn id="1459" idx="2"/>
            <a:endCxn id="1460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4" name="Google Shape;1464;p80"/>
          <p:cNvCxnSpPr>
            <a:stCxn id="1465" idx="2"/>
            <a:endCxn id="1459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6" name="Google Shape;1466;p80"/>
          <p:cNvCxnSpPr>
            <a:stCxn id="1459" idx="3"/>
            <a:endCxn id="1467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8" name="Google Shape;1468;p80"/>
          <p:cNvCxnSpPr>
            <a:stCxn id="1460" idx="3"/>
            <a:endCxn id="1469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0" name="Google Shape;1470;p80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1" name="Google Shape;1471;p80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2" name="Google Shape;1472;p80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2" name="Google Shape;1462;p80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3" name="Google Shape;1473;p80"/>
          <p:cNvCxnSpPr>
            <a:stCxn id="1462" idx="2"/>
            <a:endCxn id="1474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5" name="Google Shape;1475;p80"/>
          <p:cNvCxnSpPr>
            <a:stCxn id="1462" idx="3"/>
            <a:endCxn id="1476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7" name="Google Shape;1477;p80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5" name="Google Shape;1465;p80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8" name="Google Shape;1478;p80"/>
          <p:cNvCxnSpPr>
            <a:stCxn id="1465" idx="3"/>
            <a:endCxn id="1479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0" name="Google Shape;1480;p80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9" name="Google Shape;1479;p80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4" name="Google Shape;1474;p80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7" name="Google Shape;1467;p80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9" name="Google Shape;1469;p80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6" name="Google Shape;1476;p80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1" name="Google Shape;1481;p80"/>
          <p:cNvSpPr/>
          <p:nvPr/>
        </p:nvSpPr>
        <p:spPr>
          <a:xfrm>
            <a:off x="4877450" y="2677175"/>
            <a:ext cx="2396700" cy="743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means: </a:t>
            </a:r>
            <a:r>
              <a:rPr lang="en" sz="1200" b="1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only if everything else above it is </a:t>
            </a:r>
            <a:r>
              <a:rPr lang="en" sz="12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then do the statement below.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2" name="Google Shape;1482;p80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80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Titanic did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Sound of Music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"Sorry that was…"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84" name="Google Shape;1484;p80"/>
          <p:cNvCxnSpPr/>
          <p:nvPr/>
        </p:nvCxnSpPr>
        <p:spPr>
          <a:xfrm rot="10800000">
            <a:off x="5309475" y="2214425"/>
            <a:ext cx="0" cy="459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81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p81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Titanic did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Sound of Music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"Sorry that was…"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91" name="Google Shape;1491;p81"/>
          <p:cNvSpPr txBox="1"/>
          <p:nvPr/>
        </p:nvSpPr>
        <p:spPr>
          <a:xfrm>
            <a:off x="7321275" y="225450"/>
            <a:ext cx="8175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False!</a:t>
            </a:r>
            <a:endParaRPr b="1">
              <a:solidFill>
                <a:schemeClr val="lt1"/>
              </a:solidFill>
              <a:highlight>
                <a:srgbClr val="FF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2" name="Google Shape;1492;p8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pic>
        <p:nvPicPr>
          <p:cNvPr id="1493" name="Google Shape;1493;p8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494" name="Google Shape;1494;p81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5" name="Google Shape;1495;p81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6" name="Google Shape;1496;p81"/>
          <p:cNvCxnSpPr>
            <a:stCxn id="1495" idx="2"/>
            <a:endCxn id="1497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8" name="Google Shape;1498;p81"/>
          <p:cNvCxnSpPr>
            <a:stCxn id="1494" idx="2"/>
            <a:endCxn id="1495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9" name="Google Shape;1499;p81"/>
          <p:cNvCxnSpPr>
            <a:stCxn id="1500" idx="2"/>
            <a:endCxn id="1494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1" name="Google Shape;1501;p81"/>
          <p:cNvCxnSpPr>
            <a:stCxn id="1494" idx="3"/>
            <a:endCxn id="1502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3" name="Google Shape;1503;p81"/>
          <p:cNvCxnSpPr>
            <a:stCxn id="1495" idx="3"/>
            <a:endCxn id="1504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5" name="Google Shape;1505;p81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6" name="Google Shape;1506;p81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7" name="Google Shape;1507;p81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7" name="Google Shape;1497;p81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8" name="Google Shape;1508;p81"/>
          <p:cNvCxnSpPr>
            <a:stCxn id="1497" idx="2"/>
            <a:endCxn id="1509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0" name="Google Shape;1510;p81"/>
          <p:cNvCxnSpPr>
            <a:stCxn id="1497" idx="3"/>
            <a:endCxn id="1511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2" name="Google Shape;1512;p81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0" name="Google Shape;1500;p81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13" name="Google Shape;1513;p81"/>
          <p:cNvCxnSpPr>
            <a:stCxn id="1500" idx="3"/>
            <a:endCxn id="1514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5" name="Google Shape;1515;p81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4" name="Google Shape;1514;p81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9" name="Google Shape;1509;p81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2" name="Google Shape;1502;p81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4" name="Google Shape;1504;p81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1" name="Google Shape;1511;p81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6" name="Google Shape;1516;p81"/>
          <p:cNvSpPr txBox="1"/>
          <p:nvPr/>
        </p:nvSpPr>
        <p:spPr>
          <a:xfrm>
            <a:off x="7321275" y="644550"/>
            <a:ext cx="8175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False!</a:t>
            </a:r>
            <a:endParaRPr b="1">
              <a:solidFill>
                <a:schemeClr val="lt1"/>
              </a:solidFill>
              <a:highlight>
                <a:srgbClr val="FF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7" name="Google Shape;1517;p81"/>
          <p:cNvSpPr txBox="1"/>
          <p:nvPr/>
        </p:nvSpPr>
        <p:spPr>
          <a:xfrm>
            <a:off x="7321275" y="1063650"/>
            <a:ext cx="8175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False!</a:t>
            </a:r>
            <a:endParaRPr b="1">
              <a:solidFill>
                <a:schemeClr val="lt1"/>
              </a:solidFill>
              <a:highlight>
                <a:srgbClr val="FF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8" name="Google Shape;1518;p81"/>
          <p:cNvSpPr txBox="1"/>
          <p:nvPr/>
        </p:nvSpPr>
        <p:spPr>
          <a:xfrm>
            <a:off x="7321275" y="1482750"/>
            <a:ext cx="8175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False!</a:t>
            </a:r>
            <a:endParaRPr b="1">
              <a:solidFill>
                <a:schemeClr val="lt1"/>
              </a:solidFill>
              <a:highlight>
                <a:srgbClr val="FF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9" name="Google Shape;1519;p81"/>
          <p:cNvSpPr/>
          <p:nvPr/>
        </p:nvSpPr>
        <p:spPr>
          <a:xfrm>
            <a:off x="4877450" y="2677175"/>
            <a:ext cx="2396700" cy="743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means: </a:t>
            </a:r>
            <a:r>
              <a:rPr lang="en" sz="1200" b="1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only if everything else above it is </a:t>
            </a:r>
            <a:r>
              <a:rPr lang="en" sz="12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then do the statement below.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20" name="Google Shape;1520;p81"/>
          <p:cNvCxnSpPr/>
          <p:nvPr/>
        </p:nvCxnSpPr>
        <p:spPr>
          <a:xfrm rot="10800000">
            <a:off x="5309475" y="2214425"/>
            <a:ext cx="0" cy="459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8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pic>
        <p:nvPicPr>
          <p:cNvPr id="1526" name="Google Shape;1526;p8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527" name="Google Shape;1527;p82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8" name="Google Shape;1528;p82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29" name="Google Shape;1529;p82"/>
          <p:cNvCxnSpPr>
            <a:stCxn id="1528" idx="2"/>
            <a:endCxn id="1530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1" name="Google Shape;1531;p82"/>
          <p:cNvCxnSpPr>
            <a:stCxn id="1527" idx="2"/>
            <a:endCxn id="1528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2" name="Google Shape;1532;p82"/>
          <p:cNvCxnSpPr>
            <a:stCxn id="1533" idx="2"/>
            <a:endCxn id="1527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4" name="Google Shape;1534;p82"/>
          <p:cNvCxnSpPr>
            <a:stCxn id="1527" idx="3"/>
            <a:endCxn id="1535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6" name="Google Shape;1536;p82"/>
          <p:cNvCxnSpPr>
            <a:stCxn id="1528" idx="3"/>
            <a:endCxn id="1537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8" name="Google Shape;1538;p82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9" name="Google Shape;1539;p82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0" name="Google Shape;1540;p82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0" name="Google Shape;1530;p82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1" name="Google Shape;1541;p82"/>
          <p:cNvCxnSpPr>
            <a:stCxn id="1530" idx="2"/>
            <a:endCxn id="1542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3" name="Google Shape;1543;p82"/>
          <p:cNvCxnSpPr>
            <a:stCxn id="1530" idx="3"/>
            <a:endCxn id="1544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5" name="Google Shape;1545;p82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3" name="Google Shape;1533;p82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6" name="Google Shape;1546;p82"/>
          <p:cNvCxnSpPr>
            <a:stCxn id="1533" idx="3"/>
            <a:endCxn id="1547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8" name="Google Shape;1548;p82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7" name="Google Shape;1547;p82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2" name="Google Shape;1542;p82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5" name="Google Shape;1535;p82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7" name="Google Shape;1537;p82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4" name="Google Shape;1544;p82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9" name="Google Shape;1549;p82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82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Titanic did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Sound of Music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"Sorry that was…"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83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83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Titanic did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Sound of Music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"Sorry that was…"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57" name="Google Shape;1557;p83"/>
          <p:cNvCxnSpPr/>
          <p:nvPr/>
        </p:nvCxnSpPr>
        <p:spPr>
          <a:xfrm rot="10800000">
            <a:off x="5309475" y="2214425"/>
            <a:ext cx="0" cy="459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8" name="Google Shape;1558;p83"/>
          <p:cNvSpPr/>
          <p:nvPr/>
        </p:nvSpPr>
        <p:spPr>
          <a:xfrm>
            <a:off x="4877450" y="2677175"/>
            <a:ext cx="2396700" cy="743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Remember,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are all optional!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9" name="Google Shape;1559;p8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pic>
        <p:nvPicPr>
          <p:cNvPr id="1560" name="Google Shape;1560;p8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561" name="Google Shape;1561;p83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2" name="Google Shape;1562;p83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63" name="Google Shape;1563;p83"/>
          <p:cNvCxnSpPr>
            <a:stCxn id="1562" idx="2"/>
            <a:endCxn id="1564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5" name="Google Shape;1565;p83"/>
          <p:cNvCxnSpPr>
            <a:stCxn id="1561" idx="2"/>
            <a:endCxn id="1562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6" name="Google Shape;1566;p83"/>
          <p:cNvCxnSpPr>
            <a:stCxn id="1567" idx="2"/>
            <a:endCxn id="1561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8" name="Google Shape;1568;p83"/>
          <p:cNvCxnSpPr>
            <a:stCxn id="1561" idx="3"/>
            <a:endCxn id="1569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0" name="Google Shape;1570;p83"/>
          <p:cNvCxnSpPr>
            <a:stCxn id="1562" idx="3"/>
            <a:endCxn id="1571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2" name="Google Shape;1572;p83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3" name="Google Shape;1573;p83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4" name="Google Shape;1574;p83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4" name="Google Shape;1564;p83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75" name="Google Shape;1575;p83"/>
          <p:cNvCxnSpPr>
            <a:stCxn id="1564" idx="2"/>
            <a:endCxn id="1576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7" name="Google Shape;1577;p83"/>
          <p:cNvCxnSpPr>
            <a:stCxn id="1564" idx="3"/>
            <a:endCxn id="1578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9" name="Google Shape;1579;p83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7" name="Google Shape;1567;p83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0" name="Google Shape;1580;p83"/>
          <p:cNvCxnSpPr>
            <a:stCxn id="1567" idx="3"/>
            <a:endCxn id="1581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2" name="Google Shape;1582;p83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1" name="Google Shape;1581;p83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6" name="Google Shape;1576;p83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F48FB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9" name="Google Shape;1569;p83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1" name="Google Shape;1571;p83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8" name="Google Shape;1578;p83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739650" y="208263"/>
            <a:ext cx="577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Reference Sheet</a:t>
            </a:r>
            <a:endParaRPr/>
          </a:p>
        </p:txBody>
      </p:sp>
      <p:grpSp>
        <p:nvGrpSpPr>
          <p:cNvPr id="154" name="Google Shape;154;p2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55" name="Google Shape;155;p2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56" name="Google Shape;156;p2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Picture 11">
            <a:hlinkClick r:id="rId4"/>
            <a:extLst>
              <a:ext uri="{FF2B5EF4-FFF2-40B4-BE49-F238E27FC236}">
                <a16:creationId xmlns:a16="http://schemas.microsoft.com/office/drawing/2014/main" id="{9C05E237-D510-D372-935A-5CD66C777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079" y="780963"/>
            <a:ext cx="3267941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84"/>
          <p:cNvSpPr/>
          <p:nvPr/>
        </p:nvSpPr>
        <p:spPr>
          <a:xfrm>
            <a:off x="4877450" y="73925"/>
            <a:ext cx="4273800" cy="23649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84"/>
          <p:cNvSpPr txBox="1"/>
          <p:nvPr/>
        </p:nvSpPr>
        <p:spPr>
          <a:xfrm>
            <a:off x="5123825" y="187350"/>
            <a:ext cx="3744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"Correct! It is one…"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La La Land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Titanic did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answer ==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"… Sound of Music 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"Sorry that was…"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89" name="Google Shape;1589;p8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pic>
        <p:nvPicPr>
          <p:cNvPr id="1590" name="Google Shape;1590;p8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591" name="Google Shape;1591;p84"/>
          <p:cNvSpPr/>
          <p:nvPr/>
        </p:nvSpPr>
        <p:spPr>
          <a:xfrm>
            <a:off x="665123" y="1331297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"b"?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2" name="Google Shape;1592;p84"/>
          <p:cNvSpPr/>
          <p:nvPr/>
        </p:nvSpPr>
        <p:spPr>
          <a:xfrm>
            <a:off x="665111" y="23075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"c"?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3" name="Google Shape;1593;p84"/>
          <p:cNvCxnSpPr>
            <a:stCxn id="1592" idx="2"/>
            <a:endCxn id="1594" idx="0"/>
          </p:cNvCxnSpPr>
          <p:nvPr/>
        </p:nvCxnSpPr>
        <p:spPr>
          <a:xfrm>
            <a:off x="1361411" y="30956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5" name="Google Shape;1595;p84"/>
          <p:cNvCxnSpPr>
            <a:stCxn id="1591" idx="2"/>
            <a:endCxn id="1592" idx="0"/>
          </p:cNvCxnSpPr>
          <p:nvPr/>
        </p:nvCxnSpPr>
        <p:spPr>
          <a:xfrm>
            <a:off x="1361423" y="2119397"/>
            <a:ext cx="0" cy="18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6" name="Google Shape;1596;p84"/>
          <p:cNvCxnSpPr>
            <a:stCxn id="1597" idx="2"/>
            <a:endCxn id="1591" idx="0"/>
          </p:cNvCxnSpPr>
          <p:nvPr/>
        </p:nvCxnSpPr>
        <p:spPr>
          <a:xfrm>
            <a:off x="1361423" y="1159956"/>
            <a:ext cx="0" cy="1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8" name="Google Shape;1598;p84"/>
          <p:cNvCxnSpPr>
            <a:stCxn id="1591" idx="3"/>
            <a:endCxn id="1599" idx="5"/>
          </p:cNvCxnSpPr>
          <p:nvPr/>
        </p:nvCxnSpPr>
        <p:spPr>
          <a:xfrm rot="10800000" flipH="1">
            <a:off x="2057723" y="1724747"/>
            <a:ext cx="511500" cy="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0" name="Google Shape;1600;p84"/>
          <p:cNvCxnSpPr>
            <a:stCxn id="1592" idx="3"/>
            <a:endCxn id="1601" idx="5"/>
          </p:cNvCxnSpPr>
          <p:nvPr/>
        </p:nvCxnSpPr>
        <p:spPr>
          <a:xfrm>
            <a:off x="2057711" y="27015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2" name="Google Shape;1602;p84"/>
          <p:cNvSpPr txBox="1"/>
          <p:nvPr/>
        </p:nvSpPr>
        <p:spPr>
          <a:xfrm>
            <a:off x="1949938" y="1372165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3" name="Google Shape;1603;p84"/>
          <p:cNvSpPr txBox="1"/>
          <p:nvPr/>
        </p:nvSpPr>
        <p:spPr>
          <a:xfrm>
            <a:off x="1949938" y="2370026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4" name="Google Shape;1604;p84"/>
          <p:cNvSpPr txBox="1"/>
          <p:nvPr/>
        </p:nvSpPr>
        <p:spPr>
          <a:xfrm>
            <a:off x="1401254" y="389345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4" name="Google Shape;1594;p84"/>
          <p:cNvSpPr/>
          <p:nvPr/>
        </p:nvSpPr>
        <p:spPr>
          <a:xfrm>
            <a:off x="665123" y="3257434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"d"?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5" name="Google Shape;1605;p84"/>
          <p:cNvCxnSpPr>
            <a:stCxn id="1594" idx="2"/>
            <a:endCxn id="1606" idx="0"/>
          </p:cNvCxnSpPr>
          <p:nvPr/>
        </p:nvCxnSpPr>
        <p:spPr>
          <a:xfrm>
            <a:off x="1361423" y="4045534"/>
            <a:ext cx="0" cy="16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7" name="Google Shape;1607;p84"/>
          <p:cNvCxnSpPr>
            <a:stCxn id="1594" idx="3"/>
            <a:endCxn id="1608" idx="5"/>
          </p:cNvCxnSpPr>
          <p:nvPr/>
        </p:nvCxnSpPr>
        <p:spPr>
          <a:xfrm>
            <a:off x="2057723" y="3651484"/>
            <a:ext cx="51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9" name="Google Shape;1609;p84"/>
          <p:cNvSpPr txBox="1"/>
          <p:nvPr/>
        </p:nvSpPr>
        <p:spPr>
          <a:xfrm>
            <a:off x="1949938" y="3310588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7" name="Google Shape;1597;p84"/>
          <p:cNvSpPr/>
          <p:nvPr/>
        </p:nvSpPr>
        <p:spPr>
          <a:xfrm>
            <a:off x="665123" y="371856"/>
            <a:ext cx="1392600" cy="788100"/>
          </a:xfrm>
          <a:prstGeom prst="diamond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the answer "a"?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10" name="Google Shape;1610;p84"/>
          <p:cNvCxnSpPr>
            <a:stCxn id="1597" idx="3"/>
            <a:endCxn id="1611" idx="5"/>
          </p:cNvCxnSpPr>
          <p:nvPr/>
        </p:nvCxnSpPr>
        <p:spPr>
          <a:xfrm rot="10800000" flipH="1">
            <a:off x="2057723" y="761706"/>
            <a:ext cx="511500" cy="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2" name="Google Shape;1612;p84"/>
          <p:cNvSpPr txBox="1"/>
          <p:nvPr/>
        </p:nvSpPr>
        <p:spPr>
          <a:xfrm>
            <a:off x="1949938" y="436790"/>
            <a:ext cx="548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1" name="Google Shape;1611;p84"/>
          <p:cNvSpPr/>
          <p:nvPr/>
        </p:nvSpPr>
        <p:spPr>
          <a:xfrm>
            <a:off x="2498638" y="4796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Correct! It is one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6" name="Google Shape;1606;p84"/>
          <p:cNvSpPr/>
          <p:nvPr/>
        </p:nvSpPr>
        <p:spPr>
          <a:xfrm>
            <a:off x="424675" y="4207327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Sorry, that was not an option.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"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9" name="Google Shape;1599;p84"/>
          <p:cNvSpPr/>
          <p:nvPr/>
        </p:nvSpPr>
        <p:spPr>
          <a:xfrm>
            <a:off x="2498638" y="144248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La La Land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1" name="Google Shape;1601;p84"/>
          <p:cNvSpPr/>
          <p:nvPr/>
        </p:nvSpPr>
        <p:spPr>
          <a:xfrm>
            <a:off x="2498638" y="24194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Titanic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8" name="Google Shape;1608;p84"/>
          <p:cNvSpPr/>
          <p:nvPr/>
        </p:nvSpPr>
        <p:spPr>
          <a:xfrm>
            <a:off x="2498638" y="3369338"/>
            <a:ext cx="1873500" cy="564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answer is Ben-Hur. Sound of Music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...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Win a Car!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618" name="Google Shape;1618;p8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619" name="Google Shape;1619;p8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620" name="Google Shape;1620;p8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621" name="Google Shape;1621;p8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22" name="Google Shape;1622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3" name="Google Shape;1623;p85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4" name="Google Shape;1624;p85"/>
          <p:cNvSpPr txBox="1"/>
          <p:nvPr/>
        </p:nvSpPr>
        <p:spPr>
          <a:xfrm>
            <a:off x="841575" y="3957350"/>
            <a:ext cx="37032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03.01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Win a Car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25" name="Google Shape;1625;p85"/>
          <p:cNvGrpSpPr/>
          <p:nvPr/>
        </p:nvGrpSpPr>
        <p:grpSpPr>
          <a:xfrm>
            <a:off x="5787728" y="1306684"/>
            <a:ext cx="2277626" cy="2512336"/>
            <a:chOff x="6173075" y="716158"/>
            <a:chExt cx="2659225" cy="2960217"/>
          </a:xfrm>
        </p:grpSpPr>
        <p:pic>
          <p:nvPicPr>
            <p:cNvPr id="1626" name="Google Shape;1626;p8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7" name="Google Shape;1627;p8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8" name="Google Shape;1628;p85"/>
            <p:cNvSpPr txBox="1"/>
            <p:nvPr/>
          </p:nvSpPr>
          <p:spPr>
            <a:xfrm>
              <a:off x="6459876" y="1354992"/>
              <a:ext cx="2085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Helpful hint: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29" name="Google Shape;1629;p85"/>
          <p:cNvSpPr txBox="1"/>
          <p:nvPr/>
        </p:nvSpPr>
        <p:spPr>
          <a:xfrm>
            <a:off x="5787727" y="2313175"/>
            <a:ext cx="22776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Need some help?</a:t>
            </a:r>
            <a:b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Have a look at slide 58 for a similar program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0" name="Google Shape;1630;p8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74800" y="1771775"/>
            <a:ext cx="1034100" cy="10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Your solar system!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636" name="Google Shape;1636;p8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637" name="Google Shape;1637;p8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638" name="Google Shape;1638;p8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639" name="Google Shape;1639;p8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40" name="Google Shape;1640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41" name="Google Shape;1641;p86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2" name="Google Shape;1642;p86"/>
          <p:cNvSpPr txBox="1"/>
          <p:nvPr/>
        </p:nvSpPr>
        <p:spPr>
          <a:xfrm>
            <a:off x="841575" y="3957350"/>
            <a:ext cx="37032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03.02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Your Solar System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8" name="Google Shape;1648;p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4800" y="1771775"/>
            <a:ext cx="1034100" cy="10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In the Burrows!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654" name="Google Shape;1654;p8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655" name="Google Shape;1655;p8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656" name="Google Shape;1656;p8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657" name="Google Shape;1657;p8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58" name="Google Shape;1658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9" name="Google Shape;1659;p87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0" name="Google Shape;1660;p87"/>
          <p:cNvSpPr txBox="1"/>
          <p:nvPr/>
        </p:nvSpPr>
        <p:spPr>
          <a:xfrm>
            <a:off x="841575" y="3957350"/>
            <a:ext cx="37032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03.03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In the Burrows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6" name="Google Shape;1666;p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6126" y="1771776"/>
            <a:ext cx="1034100" cy="10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1" name="Google Shape;1671;p8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672" name="Google Shape;1672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Glossary</a:t>
            </a:r>
            <a:endParaRPr/>
          </a:p>
        </p:txBody>
      </p:sp>
      <p:sp>
        <p:nvSpPr>
          <p:cNvPr id="1673" name="Google Shape;1673;p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085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b="1" dirty="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600" b="1" dirty="0"/>
              <a:t>:</a:t>
            </a:r>
            <a:r>
              <a:rPr lang="en" sz="1600" dirty="0"/>
              <a:t> 	A statement that means only if everything above is </a:t>
            </a:r>
            <a:r>
              <a:rPr lang="en" sz="16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600" dirty="0"/>
              <a:t>,</a:t>
            </a:r>
            <a:br>
              <a:rPr lang="en" sz="1600" dirty="0"/>
            </a:br>
            <a:r>
              <a:rPr lang="en" sz="1600" dirty="0"/>
              <a:t>		do the following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600" b="1" dirty="0"/>
              <a:t>:</a:t>
            </a:r>
            <a:r>
              <a:rPr lang="en" sz="1600" dirty="0"/>
              <a:t>	If the statement above is false, check if this is </a:t>
            </a:r>
            <a:r>
              <a:rPr lang="en" sz="16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b="1" dirty="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74" name="Google Shape;1674;p8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64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pic>
        <p:nvPicPr>
          <p:cNvPr id="1680" name="Google Shape;1680;p8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89400" cy="3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 and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/>
              <a:t> statements allow us to handle three or more options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/>
              <a:t> statement is useful to handle all other cases or when the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/>
              <a:t> doesn't make sense</a:t>
            </a:r>
            <a:endParaRPr/>
          </a:p>
        </p:txBody>
      </p:sp>
      <p:sp>
        <p:nvSpPr>
          <p:cNvPr id="1682" name="Google Shape;1682;p8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65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Reflection: Exit pass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688" name="Google Shape;1688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one new thing you learnt today?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it on a sticky note and stick it on the board before you leave the classroom</a:t>
            </a:r>
            <a:endParaRPr/>
          </a:p>
        </p:txBody>
      </p:sp>
      <p:sp>
        <p:nvSpPr>
          <p:cNvPr id="1689" name="Google Shape;1689;p9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690" name="Google Shape;169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90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1" name="Google Shape;1691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48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2" name="Google Shape;1692;p9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693" name="Google Shape;1693;p9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694" name="Google Shape;1694;p90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91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License Information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701" name="Google Shape;1701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These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CS in Schools</a:t>
            </a:r>
            <a:r>
              <a:rPr lang="en" sz="1400"/>
              <a:t> lessons plans, worksheets, and other materials were created by Toan Huynh and Hugh Williams. They are licensed under a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Creative Commons Attribution-ShareAlike 4.0 International License</a:t>
            </a:r>
            <a:r>
              <a:rPr lang="en" sz="1400"/>
              <a:t>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Images, in order of appearance:</a:t>
            </a:r>
            <a:endParaRPr sz="14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Award</a:t>
            </a:r>
            <a:r>
              <a:rPr lang="en" sz="1000"/>
              <a:t>" by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Good Ware</a:t>
            </a:r>
            <a:r>
              <a:rPr lang="en" sz="1000"/>
              <a:t> on 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flaticon.com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Our Solar System Features Eight Planets</a:t>
            </a:r>
            <a:r>
              <a:rPr lang="en" sz="1000"/>
              <a:t>" from </a:t>
            </a:r>
            <a:r>
              <a:rPr lang="en" sz="10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NASA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hlink"/>
                </a:solidFill>
                <a:hlinkClick r:id="rId10"/>
              </a:rPr>
              <a:t>Mouse</a:t>
            </a:r>
            <a:r>
              <a:rPr lang="en" sz="1000"/>
              <a:t>" by </a:t>
            </a:r>
            <a:r>
              <a:rPr lang="en" sz="1000" u="sng">
                <a:solidFill>
                  <a:schemeClr val="hlink"/>
                </a:solidFill>
                <a:hlinkClick r:id="rId11"/>
              </a:rPr>
              <a:t>freepik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1702" name="Google Shape;1702;p9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latin typeface="Francois One"/>
                <a:ea typeface="Francois One"/>
                <a:cs typeface="Francois One"/>
                <a:sym typeface="Francois One"/>
              </a:rPr>
              <a:t>67</a:t>
            </a:fld>
            <a:endParaRPr b="1">
              <a:solidFill>
                <a:srgbClr val="0C2A4A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703" name="Google Shape;1703;p9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704" name="Google Shape;1704;p91"/>
          <p:cNvPicPr preferRelativeResize="0"/>
          <p:nvPr/>
        </p:nvPicPr>
        <p:blipFill rotWithShape="1">
          <a:blip r:embed="rId12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Academy Awards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2074350" y="3896800"/>
            <a:ext cx="499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Click here to answer this Oscars Award trivia!</a:t>
            </a:r>
            <a:endParaRPr dirty="0"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6800" y="1092300"/>
            <a:ext cx="2610400" cy="26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7</a:t>
            </a:fld>
            <a:endParaRPr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76" name="Google Shape;176;p31"/>
          <p:cNvPicPr preferRelativeResize="0"/>
          <p:nvPr/>
        </p:nvPicPr>
        <p:blipFill rotWithShape="1">
          <a:blip r:embed="rId5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 statements for multiple options</a:t>
            </a:r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786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the previous course, we learned about </a:t>
            </a:r>
            <a:r>
              <a:rPr lang="en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dirty="0"/>
              <a:t> statements and how to control what happens when the expression was either </a:t>
            </a:r>
            <a:r>
              <a:rPr lang="en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dirty="0"/>
              <a:t> or </a:t>
            </a:r>
            <a:r>
              <a:rPr lang="en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dirty="0"/>
              <a:t>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Notice that the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Academy Awards quiz</a:t>
            </a:r>
            <a:r>
              <a:rPr lang="en" dirty="0"/>
              <a:t> can do something more complicated:</a:t>
            </a:r>
            <a:endParaRPr dirty="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Did you notice how it could </a:t>
            </a:r>
            <a:r>
              <a:rPr lang="en" sz="1600" dirty="0" err="1"/>
              <a:t>recognise</a:t>
            </a:r>
            <a:r>
              <a:rPr lang="en" sz="1600" dirty="0"/>
              <a:t> more than two different types of responses (a, b, c, or d)?</a:t>
            </a:r>
            <a:endParaRPr sz="1600" dirty="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Did you notice that if you type a response that it doesn't understand, it can display an error message? (Try typing e or another answer that isn't a, b, c, or d)</a:t>
            </a:r>
            <a:endParaRPr sz="16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When is it useful to be able to accept more than two responses?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could you build if you could accept more than two responses?</a:t>
            </a:r>
            <a:endParaRPr dirty="0"/>
          </a:p>
        </p:txBody>
      </p:sp>
      <p:sp>
        <p:nvSpPr>
          <p:cNvPr id="183" name="Google Shape;183;p3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8</a:t>
            </a:fld>
            <a:endParaRPr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84" name="Google Shape;184;p32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 txBox="1"/>
          <p:nvPr/>
        </p:nvSpPr>
        <p:spPr>
          <a:xfrm>
            <a:off x="6773100" y="423575"/>
            <a:ext cx="205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Click here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for more info on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statements</a:t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6011" y="392825"/>
            <a:ext cx="677100" cy="6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 statements for multiple options</a:t>
            </a:r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786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is it useful to be able to accept more than two responses?</a:t>
            </a:r>
            <a:endParaRPr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Video games - direction, picking up objects, choosing what to do next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Changing the radio in your car - more than two radio stations!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Choosing a show on Netflix</a:t>
            </a:r>
            <a:br>
              <a:rPr lang="en" sz="1600"/>
            </a:br>
            <a:endParaRPr sz="16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could you build if you could accept more than two responses?</a:t>
            </a:r>
            <a:endParaRPr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Games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Streaming sites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Remote controls 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Online stores</a:t>
            </a:r>
            <a:endParaRPr sz="1600"/>
          </a:p>
        </p:txBody>
      </p:sp>
      <p:sp>
        <p:nvSpPr>
          <p:cNvPr id="193" name="Google Shape;193;p3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9</a:t>
            </a:fld>
            <a:endParaRPr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94" name="Google Shape;194;p3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5792</Words>
  <Application>Microsoft Office PowerPoint</Application>
  <PresentationFormat>On-screen Show (16:9)</PresentationFormat>
  <Paragraphs>1018</Paragraphs>
  <Slides>67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Courier New</vt:lpstr>
      <vt:lpstr>Francois One</vt:lpstr>
      <vt:lpstr>Roboto Mono</vt:lpstr>
      <vt:lpstr>Arial</vt:lpstr>
      <vt:lpstr>Roboto</vt:lpstr>
      <vt:lpstr>Simple Light</vt:lpstr>
      <vt:lpstr>Simple Light</vt:lpstr>
      <vt:lpstr>Lesson 3</vt:lpstr>
      <vt:lpstr>Previously, on CS in Schools...</vt:lpstr>
      <vt:lpstr>Previously, on CS in Schools...</vt:lpstr>
      <vt:lpstr>Previously, on CS in Schools...</vt:lpstr>
      <vt:lpstr>Learning objectives</vt:lpstr>
      <vt:lpstr>Python Reference Sheet</vt:lpstr>
      <vt:lpstr>Activity: Academy Awards</vt:lpstr>
      <vt:lpstr>if statements for multiple options</vt:lpstr>
      <vt:lpstr>if statements for multiple options</vt:lpstr>
      <vt:lpstr>Trivia Responses</vt:lpstr>
      <vt:lpstr>Recap of Flowcharts</vt:lpstr>
      <vt:lpstr>Summary of flowchart symbols </vt:lpstr>
      <vt:lpstr>Constructing The Trivia Program's Flowchart</vt:lpstr>
      <vt:lpstr>Trivia Program Flowchart </vt:lpstr>
      <vt:lpstr>Trivia Program Flowchart </vt:lpstr>
      <vt:lpstr>Trivia Program Flowchart </vt:lpstr>
      <vt:lpstr>Trivia Program Flowchart </vt:lpstr>
      <vt:lpstr>Trivia Program Flowchart </vt:lpstr>
      <vt:lpstr>Trivia Program Flowchart </vt:lpstr>
      <vt:lpstr>Trivia Program Flowchart </vt:lpstr>
      <vt:lpstr>Trivia Program Flowchart </vt:lpstr>
      <vt:lpstr>Trivia Program Flowchart </vt:lpstr>
      <vt:lpstr>Trivia Program Flowchart </vt:lpstr>
      <vt:lpstr>Trivia Program Flowchart </vt:lpstr>
      <vt:lpstr>Trivia Program Flowchart </vt:lpstr>
      <vt:lpstr>if, elif, and else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if, elif, and else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Activity: Win a Car!</vt:lpstr>
      <vt:lpstr>Activity: Your solar system!</vt:lpstr>
      <vt:lpstr>Activity: In the Burrows!</vt:lpstr>
      <vt:lpstr>Glossary</vt:lpstr>
      <vt:lpstr>Summary</vt:lpstr>
      <vt:lpstr>Reflection: Exit pass</vt:lpstr>
      <vt:lpstr>License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</dc:title>
  <cp:lastModifiedBy>DUARTE PROENÇA Ricardo</cp:lastModifiedBy>
  <cp:revision>3</cp:revision>
  <dcterms:modified xsi:type="dcterms:W3CDTF">2024-05-21T11:54:48Z</dcterms:modified>
</cp:coreProperties>
</file>