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Francois One" panose="020B0604020202020204" charset="0"/>
      <p:regular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  <p:embeddedFont>
      <p:font typeface="Roboto Mon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87c4045d0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87c4045d0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7c7650fc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7c7650fc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38a6bdc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38a6bdc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f92d444d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f92d444d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8a56094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8a56094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3897932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3897932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7c7650f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7c7650f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77b69f3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77b69f3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\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77b69f30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77b69f30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Simple layout, only one column, ensure buttons are large enough to be easily pressed. Important information at the top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bacf59c66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bacf59c66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C2A4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311700" y="528325"/>
            <a:ext cx="8520600" cy="10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Francois One"/>
              <a:buNone/>
              <a:defRPr sz="5200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1700" y="1614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DDAE"/>
              </a:buClr>
              <a:buSzPts val="2800"/>
              <a:buFont typeface="Francois One"/>
              <a:buNone/>
              <a:defRPr sz="2800">
                <a:solidFill>
                  <a:srgbClr val="30DDAE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3600"/>
              <a:buFont typeface="Francois One"/>
              <a:buNone/>
              <a:defRPr sz="36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" name="Google Shape;73;p1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None/>
              <a:defRPr>
                <a:solidFill>
                  <a:srgbClr val="25326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7" name="Google Shape;77;p1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2" name="Google Shape;82;p1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Font typeface="Francois One"/>
              <a:buNone/>
              <a:defRPr sz="28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Assignment-Rubric-Timetable-Website.docx" TargetMode="External"/><Relationship Id="rId3" Type="http://schemas.openxmlformats.org/officeDocument/2006/relationships/image" Target="../media/image1.png"/><Relationship Id="rId7" Type="http://schemas.openxmlformats.org/officeDocument/2006/relationships/hyperlink" Target="Assignment-Guide-Timetable-Website.doc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replit.com/@ricproenca/0701-Timetable-Template-Code" TargetMode="External"/><Relationship Id="rId5" Type="http://schemas.openxmlformats.org/officeDocument/2006/relationships/hyperlink" Target="Worksheet-07.01-Paper-Prototype-Sheet.pptx" TargetMode="External"/><Relationship Id="rId4" Type="http://schemas.openxmlformats.org/officeDocument/2006/relationships/hyperlink" Target="Assignment-Details-Timetable-Website.docx" TargetMode="Externa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4A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ctrTitle"/>
          </p:nvPr>
        </p:nvSpPr>
        <p:spPr>
          <a:xfrm>
            <a:off x="578925" y="743925"/>
            <a:ext cx="4656300" cy="9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Lesson</a:t>
            </a:r>
            <a:r>
              <a:rPr lang="en-GB"/>
              <a:t> 7</a:t>
            </a:r>
            <a:endParaRPr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1"/>
          </p:nvPr>
        </p:nvSpPr>
        <p:spPr>
          <a:xfrm>
            <a:off x="579000" y="1621225"/>
            <a:ext cx="4797000" cy="1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</a:t>
            </a:r>
            <a:endParaRPr>
              <a:solidFill>
                <a:srgbClr val="30DDAE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07" name="Google Shape;1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7028" y="1460763"/>
            <a:ext cx="1800002" cy="222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0948" y="2687475"/>
            <a:ext cx="1410325" cy="141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5"/>
          <p:cNvSpPr txBox="1">
            <a:spLocks noGrp="1"/>
          </p:cNvSpPr>
          <p:nvPr>
            <p:ph type="body" idx="4294967295"/>
          </p:nvPr>
        </p:nvSpPr>
        <p:spPr>
          <a:xfrm>
            <a:off x="6285725" y="4736975"/>
            <a:ext cx="2757300" cy="3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>
                <a:solidFill>
                  <a:srgbClr val="CCCCCC"/>
                </a:solidFill>
              </a:rPr>
              <a:t>csinschools.com</a:t>
            </a:r>
            <a:endParaRPr sz="14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Assignment: Let’s Get Started! 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98" name="Google Shape;198;p3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99" name="Google Shape;199;p3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00" name="Google Shape;200;p3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10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01" name="Google Shape;201;p3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2" name="Google Shape;20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0138" y="1319888"/>
            <a:ext cx="2503725" cy="250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 objectives</a:t>
            </a:r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757200" cy="25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the end of this lesson, you should be able to:</a:t>
            </a:r>
            <a:endParaRPr/>
          </a:p>
          <a:p>
            <a:pPr marL="9144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describe the assignment and how you will be marked </a:t>
            </a:r>
            <a:endParaRPr/>
          </a:p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understand how this assignment allows you to demonstrate skills you have learnt about the fundamentals of the web</a:t>
            </a:r>
            <a:endParaRPr/>
          </a:p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start working on your assignment!</a:t>
            </a:r>
            <a:endParaRPr/>
          </a:p>
        </p:txBody>
      </p:sp>
      <p:pic>
        <p:nvPicPr>
          <p:cNvPr id="116" name="Google Shape;1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2700" y="1596125"/>
            <a:ext cx="1770300" cy="1770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2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18" name="Google Shape;118;p2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19" name="Google Shape;119;p26"/>
            <p:cNvPicPr preferRelativeResize="0"/>
            <p:nvPr/>
          </p:nvPicPr>
          <p:blipFill rotWithShape="1">
            <a:blip r:embed="rId4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Assignment: Your Epic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25" name="Google Shape;12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47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There is a school just down the road from yours that has noticed the students at their school are coming unprepared and late to class.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After a staff meeting, the school decided to launch </a:t>
            </a:r>
            <a:r>
              <a:rPr lang="en-GB" sz="1600" b="1"/>
              <a:t>Operation STACOT</a:t>
            </a:r>
            <a:r>
              <a:rPr lang="en-GB" sz="1600"/>
              <a:t> (</a:t>
            </a:r>
            <a:r>
              <a:rPr lang="en-GB" sz="1600" b="1"/>
              <a:t>S</a:t>
            </a:r>
            <a:r>
              <a:rPr lang="en-GB" sz="1600"/>
              <a:t>tudents </a:t>
            </a:r>
            <a:r>
              <a:rPr lang="en-GB" sz="1600" b="1"/>
              <a:t>T</a:t>
            </a:r>
            <a:r>
              <a:rPr lang="en-GB" sz="1600"/>
              <a:t>o </a:t>
            </a:r>
            <a:r>
              <a:rPr lang="en-GB" sz="1600" b="1"/>
              <a:t>A</a:t>
            </a:r>
            <a:r>
              <a:rPr lang="en-GB" sz="1600"/>
              <a:t>ttend </a:t>
            </a:r>
            <a:r>
              <a:rPr lang="en-GB" sz="1600" b="1"/>
              <a:t>C</a:t>
            </a:r>
            <a:r>
              <a:rPr lang="en-GB" sz="1600"/>
              <a:t>lass </a:t>
            </a:r>
            <a:r>
              <a:rPr lang="en-GB" sz="1600" b="1"/>
              <a:t>O</a:t>
            </a:r>
            <a:r>
              <a:rPr lang="en-GB" sz="1600"/>
              <a:t>n </a:t>
            </a:r>
            <a:r>
              <a:rPr lang="en-GB" sz="1600" b="1"/>
              <a:t>T</a:t>
            </a:r>
            <a:r>
              <a:rPr lang="en-GB" sz="1600"/>
              <a:t>ime). This operation involved students creating their own apps and tools to help them get to class on time.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/>
              <a:t>Operation STACOT</a:t>
            </a:r>
            <a:r>
              <a:rPr lang="en-GB" sz="1600"/>
              <a:t> was such a success that your principal has decided to launch the operation as well. So, your epic is: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/>
              <a:t>The principal of your school wants to see all students attend class on time and prepared.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126" name="Google Shape;126;p2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27" name="Google Shape;127;p2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28" name="Google Shape;128;p2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29" name="Google Shape;129;p2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Assignment: Your User Story 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35" name="Google Shape;13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47400" cy="20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One user story that was generated from your principal’s epic is:</a:t>
            </a:r>
            <a:endParaRPr sz="16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As a </a:t>
            </a:r>
            <a:r>
              <a:rPr lang="en-GB" sz="2400" b="1"/>
              <a:t>principal </a:t>
            </a:r>
            <a:r>
              <a:rPr lang="en-GB" sz="2400"/>
              <a:t>I want </a:t>
            </a:r>
            <a:r>
              <a:rPr lang="en-GB" sz="2400" b="1"/>
              <a:t>my students to be able to view their classes on a selected day on their phones</a:t>
            </a:r>
            <a:r>
              <a:rPr lang="en-GB" sz="2400"/>
              <a:t> so that </a:t>
            </a:r>
            <a:r>
              <a:rPr lang="en-GB" sz="2400" b="1"/>
              <a:t>they can attend class on time and prepared, with the correct books</a:t>
            </a:r>
            <a:r>
              <a:rPr lang="en-GB" sz="2400"/>
              <a:t>.</a:t>
            </a:r>
            <a:endParaRPr sz="2400"/>
          </a:p>
        </p:txBody>
      </p:sp>
      <p:sp>
        <p:nvSpPr>
          <p:cNvPr id="136" name="Google Shape;136;p2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37" name="Google Shape;137;p2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38" name="Google Shape;138;p2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Assignment: Skills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45" name="Google Shape;145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168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Your website will allow you to demonstrate: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Your knowledge of HTML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Your knowledge of CSS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Your knowledge of colours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Your knowledge of mobile first development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Your creativity in designing a user interface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Your ability to evaluate a website against a user story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737373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146" name="Google Shape;146;p2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47" name="Google Shape;147;p2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48" name="Google Shape;148;p2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49" name="Google Shape;149;p2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0" name="Google Shape;150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30275" y="1017725"/>
            <a:ext cx="3038475" cy="287655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Assignment: Design </a:t>
            </a:r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your worksheets from last time to help guide your design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Incorporate the feedback you have gathered in lesson 6 (where necessary)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are using the agile methodology, so there is always time for adjustments!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next few slides will show you how to ‘open’ a mobile phone in google chrome</a:t>
            </a:r>
            <a:endParaRPr/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6248" y="2908000"/>
            <a:ext cx="1991500" cy="199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Mobile Emulator in Google Chrome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63" name="Google Shape;163;p3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64" name="Google Shape;164;p3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65" name="Google Shape;165;p3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66" name="Google Shape;166;p3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7" name="Google Shape;167;p31"/>
          <p:cNvSpPr txBox="1"/>
          <p:nvPr/>
        </p:nvSpPr>
        <p:spPr>
          <a:xfrm>
            <a:off x="471900" y="1157075"/>
            <a:ext cx="51837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You can emulate how your website would look on a mobile in Google Chrome by using the developer tools.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Select </a:t>
            </a:r>
            <a:r>
              <a:rPr lang="en-GB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“More Tools -&gt; Developer Tools”</a:t>
            </a: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or;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 the keyboard shortcut </a:t>
            </a:r>
            <a:r>
              <a:rPr lang="en-GB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CTRL-SHIFT-I</a:t>
            </a: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on Windows or;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-GB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CMD-OPTION-I</a:t>
            </a: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on a Mac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31"/>
          <p:cNvPicPr preferRelativeResize="0"/>
          <p:nvPr/>
        </p:nvPicPr>
        <p:blipFill rotWithShape="1">
          <a:blip r:embed="rId4">
            <a:alphaModFix/>
          </a:blip>
          <a:srcRect l="44763" b="31318"/>
          <a:stretch/>
        </p:blipFill>
        <p:spPr>
          <a:xfrm>
            <a:off x="6165475" y="1170125"/>
            <a:ext cx="2826127" cy="208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Mobile Emulator in Google Chrome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74" name="Google Shape;174;p3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75" name="Google Shape;175;p3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76" name="Google Shape;176;p3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8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77" name="Google Shape;177;p3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8" name="Google Shape;178;p32"/>
          <p:cNvSpPr txBox="1"/>
          <p:nvPr/>
        </p:nvSpPr>
        <p:spPr>
          <a:xfrm>
            <a:off x="471900" y="1157075"/>
            <a:ext cx="51837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 developer tools, you can </a:t>
            </a:r>
            <a:r>
              <a:rPr lang="en-GB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“toggle device toolbar”</a:t>
            </a: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by clicking the phone icon or using the shortcut </a:t>
            </a:r>
            <a:r>
              <a:rPr lang="en-GB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CTRL-SHIFT-M</a:t>
            </a: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on Windows and </a:t>
            </a:r>
            <a:r>
              <a:rPr lang="en-GB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CMD-SHIFT-M</a:t>
            </a: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on a Mac.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Then you can use the drop down list to choose a device and you web page will be displayed as it would appear on that device.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9" name="Google Shape;17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8000" y="1170125"/>
            <a:ext cx="3183601" cy="218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2"/>
          <p:cNvSpPr/>
          <p:nvPr/>
        </p:nvSpPr>
        <p:spPr>
          <a:xfrm>
            <a:off x="8799525" y="686525"/>
            <a:ext cx="261600" cy="523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Assignment: Detailed Instructions &amp; Links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86" name="Google Shape;186;p3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87" name="Google Shape;187;p3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88" name="Google Shape;188;p3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9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89" name="Google Shape;189;p3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0" name="Google Shape;19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947300" cy="3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 u="sng" dirty="0">
                <a:solidFill>
                  <a:schemeClr val="hlink"/>
                </a:solidFill>
                <a:hlinkClick r:id="rId4" action="ppaction://hlinkfile"/>
              </a:rPr>
              <a:t>Assignment Specification</a:t>
            </a:r>
            <a:r>
              <a:rPr lang="en-GB" sz="1600" dirty="0"/>
              <a:t> </a:t>
            </a:r>
            <a:endParaRPr sz="1600" dirty="0"/>
          </a:p>
          <a:p>
            <a:pPr marL="13716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Describes what you need to do</a:t>
            </a:r>
            <a:endParaRPr dirty="0"/>
          </a:p>
          <a:p>
            <a:pPr marL="9144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 u="sng" dirty="0">
                <a:solidFill>
                  <a:schemeClr val="hlink"/>
                </a:solidFill>
                <a:hlinkClick r:id="rId5" action="ppaction://hlinkpres?slideindex=1&amp;slidetitle="/>
              </a:rPr>
              <a:t>Design Template Documents</a:t>
            </a:r>
            <a:endParaRPr sz="1600" dirty="0"/>
          </a:p>
          <a:p>
            <a:pPr marL="13716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For brainstorming your design</a:t>
            </a:r>
            <a:endParaRPr dirty="0"/>
          </a:p>
          <a:p>
            <a:pPr marL="9144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 u="sng" dirty="0" err="1">
                <a:solidFill>
                  <a:schemeClr val="hlink"/>
                </a:solidFill>
                <a:hlinkClick r:id="rId6"/>
              </a:rPr>
              <a:t>Startup</a:t>
            </a:r>
            <a:r>
              <a:rPr lang="en-GB" sz="1600" u="sng" dirty="0">
                <a:solidFill>
                  <a:schemeClr val="hlink"/>
                </a:solidFill>
                <a:hlinkClick r:id="rId6"/>
              </a:rPr>
              <a:t> / Template Code on </a:t>
            </a:r>
            <a:r>
              <a:rPr lang="en-GB" sz="1600" u="sng" dirty="0" err="1">
                <a:solidFill>
                  <a:schemeClr val="hlink"/>
                </a:solidFill>
                <a:hlinkClick r:id="rId6"/>
              </a:rPr>
              <a:t>Replit</a:t>
            </a:r>
            <a:endParaRPr sz="1600" dirty="0"/>
          </a:p>
          <a:p>
            <a:pPr marL="13716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Code to help you get started</a:t>
            </a:r>
            <a:endParaRPr dirty="0"/>
          </a:p>
          <a:p>
            <a:pPr marL="9144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 u="sng" dirty="0">
                <a:solidFill>
                  <a:schemeClr val="hlink"/>
                </a:solidFill>
                <a:hlinkClick r:id="rId7" action="ppaction://hlinkfile"/>
              </a:rPr>
              <a:t>Getting Started Guide (step-by-step)</a:t>
            </a:r>
            <a:endParaRPr sz="1600" dirty="0"/>
          </a:p>
          <a:p>
            <a:pPr marL="13716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If you need help getting started</a:t>
            </a:r>
            <a:endParaRPr dirty="0"/>
          </a:p>
          <a:p>
            <a:pPr marL="9144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 u="sng" dirty="0">
                <a:solidFill>
                  <a:schemeClr val="hlink"/>
                </a:solidFill>
                <a:hlinkClick r:id="rId8" action="ppaction://hlinkfile"/>
              </a:rPr>
              <a:t>Assignment Marking Rubric</a:t>
            </a:r>
            <a:endParaRPr sz="1600" dirty="0"/>
          </a:p>
          <a:p>
            <a:pPr marL="13716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How you will be marked</a:t>
            </a:r>
            <a:endParaRPr dirty="0"/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67971" y="1410700"/>
            <a:ext cx="2952051" cy="23917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</Words>
  <Application>Microsoft Office PowerPoint</Application>
  <PresentationFormat>On-screen Show (16:9)</PresentationFormat>
  <Paragraphs>63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Francois One</vt:lpstr>
      <vt:lpstr>Roboto</vt:lpstr>
      <vt:lpstr>Arial</vt:lpstr>
      <vt:lpstr>Roboto Mono</vt:lpstr>
      <vt:lpstr>Simple Light</vt:lpstr>
      <vt:lpstr>Simple Light</vt:lpstr>
      <vt:lpstr>Lesson 7</vt:lpstr>
      <vt:lpstr>Learning objectives</vt:lpstr>
      <vt:lpstr>Assignment: Your Epic</vt:lpstr>
      <vt:lpstr>Assignment: Your User Story </vt:lpstr>
      <vt:lpstr>Assignment: Skills</vt:lpstr>
      <vt:lpstr>Assignment: Design </vt:lpstr>
      <vt:lpstr>Mobile Emulator in Google Chrome</vt:lpstr>
      <vt:lpstr>Mobile Emulator in Google Chrome</vt:lpstr>
      <vt:lpstr>Assignment: Detailed Instructions &amp; Links</vt:lpstr>
      <vt:lpstr>Assignment: Let’s Get Started!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7</dc:title>
  <cp:lastModifiedBy>Ricardo DUARTE PROENÇA</cp:lastModifiedBy>
  <cp:revision>1</cp:revision>
  <dcterms:modified xsi:type="dcterms:W3CDTF">2024-04-24T09:00:00Z</dcterms:modified>
</cp:coreProperties>
</file>