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45AD59-BE63-4DF8-9E29-51989FBA5318}">
  <a:tblStyle styleId="{2745AD59-BE63-4DF8-9E29-51989FBA53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0f10861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0f10861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0f10861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80f10861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0f10861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0f10861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80f10861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80f10861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0f10861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80f10861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0f10861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0f10861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0f10861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80f10861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9" name="Google Shape;109;p25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" name="Google Shape;110;p25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316150" y="667512"/>
            <a:ext cx="267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1" name="Google Shape;121;p26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" name="Google Shape;122;p26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316150" y="667512"/>
            <a:ext cx="2679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 to include: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marR="47774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47774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 how your website meets the user story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marR="47774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Colour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47774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 the colours used and how you selected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marR="47774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47774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a picture of an avatar you have created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marR="47774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Reflection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47774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Reflect on the project and your efforts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" name="Google Shape;133;p27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6316150" y="667512"/>
            <a:ext cx="26796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monday.html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5" name="Google Shape;145;p28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6" name="Google Shape;146;p28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316150" y="667512"/>
            <a:ext cx="2679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tuesday.html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8" name="Google Shape;158;p29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6316150" y="667512"/>
            <a:ext cx="2679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wednesday.html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6316150" y="667512"/>
            <a:ext cx="2679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thursday.html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Paper Prototype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3549900" y="913600"/>
            <a:ext cx="2576400" cy="412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71625" y="1108217"/>
          <a:ext cx="2702700" cy="3565890"/>
        </p:xfrm>
        <a:graphic>
          <a:graphicData uri="http://schemas.openxmlformats.org/drawingml/2006/table">
            <a:tbl>
              <a:tblPr>
                <a:noFill/>
                <a:tableStyleId>{2745AD59-BE63-4DF8-9E29-51989FBA5318}</a:tableStyleId>
              </a:tblPr>
              <a:tblGrid>
                <a:gridCol w="27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383175" y="668150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thoughts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316150" y="667512"/>
            <a:ext cx="2679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design ideas: (brainstorm)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Colour, layout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798325" y="605075"/>
            <a:ext cx="267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friday.html</a:t>
            </a:r>
            <a:endParaRPr sz="13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Mono</vt:lpstr>
      <vt:lpstr>Francois One</vt:lpstr>
      <vt:lpstr>Roboto</vt:lpstr>
      <vt:lpstr>Arial</vt:lpstr>
      <vt:lpstr>Simple Light</vt:lpstr>
      <vt:lpstr>Simple Light</vt:lpstr>
      <vt:lpstr>Assignment - Paper Prototype </vt:lpstr>
      <vt:lpstr>Assignment - Paper Prototype </vt:lpstr>
      <vt:lpstr>Assignment - Paper Prototype </vt:lpstr>
      <vt:lpstr>Assignment - Paper Prototype </vt:lpstr>
      <vt:lpstr>Assignment - Paper Prototype </vt:lpstr>
      <vt:lpstr>Assignment - Paper Prototype </vt:lpstr>
      <vt:lpstr>Assignment - Paper Prototype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Paper Prototype </dc:title>
  <cp:lastModifiedBy>DUARTE PROENÇA Ricardo</cp:lastModifiedBy>
  <cp:revision>1</cp:revision>
  <dcterms:modified xsi:type="dcterms:W3CDTF">2024-02-04T09:04:25Z</dcterms:modified>
</cp:coreProperties>
</file>