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0"/>
  </p:notes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 id="313" r:id="rId56"/>
    <p:sldId id="314"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Lst>
  <p:sldSz cx="9144000" cy="5143500" type="screen16x9"/>
  <p:notesSz cx="6858000" cy="9144000"/>
  <p:embeddedFontLst>
    <p:embeddedFont>
      <p:font typeface="Francois One" panose="020B0604020202020204" charset="0"/>
      <p:regular r:id="rId91"/>
    </p:embeddedFont>
    <p:embeddedFont>
      <p:font typeface="Roboto" panose="02000000000000000000" pitchFamily="2" charset="0"/>
      <p:regular r:id="rId92"/>
      <p:bold r:id="rId93"/>
      <p:italic r:id="rId94"/>
      <p:boldItalic r:id="rId95"/>
    </p:embeddedFont>
    <p:embeddedFont>
      <p:font typeface="Roboto Mono" panose="020B060402020202020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39" autoAdjust="0"/>
  </p:normalViewPr>
  <p:slideViewPr>
    <p:cSldViewPr snapToGrid="0">
      <p:cViewPr varScale="1">
        <p:scale>
          <a:sx n="138" d="100"/>
          <a:sy n="138"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f0c1197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f0c1197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035beefd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035beefd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93d55789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93d5578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93d55789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93d55789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93d55789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93d55789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93d55789a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93d55789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c93d55789a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c93d55789a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93d55789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93d55789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93d55789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93d55789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93d55789a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c93d55789a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93d55789a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93d55789a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59e64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59e64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Start or end of the program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93d55789a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93d55789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c93d55789a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c93d55789a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c93d55789a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c93d55789a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c93d55789a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c93d55789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c93d55789a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c93d55789a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c93d55789a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c93d55789a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c93d55789a_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c93d55789a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c93d55789a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c93d55789a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d1e70b0a6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d1e70b0a6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0d1e70b0a6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0d1e70b0a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459e643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459e643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Receiving input and displaying output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93d55789a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93d55789a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0d1e70b0a6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0d1e70b0a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c93d55789a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c93d55789a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c93d55789a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c93d55789a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93d55789a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93d55789a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93d55789a_1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93d55789a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93d55789a_1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93d55789a_1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c93d55789a_1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c93d55789a_1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93d55789a_1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93d55789a_1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c93d55789a_1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c93d55789a_1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459e6436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459e6436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A true/false decision is being made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c93d55789a_1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c93d55789a_1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c93d55789a_1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c93d55789a_1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c93d55789a_1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c93d55789a_1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c93d55789a_1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c93d55789a_1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c93d55789a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c93d55789a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c93d55789a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c93d55789a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c93d55789a_1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c93d55789a_1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c93d55789a_1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c93d55789a_1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c93d55789a_1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c93d55789a_1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c93d55789a_1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c93d55789a_1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459e6436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459e6436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An operation is being performed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c93d55789a_1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c93d55789a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c93d55789a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c93d55789a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c93d55789a_1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c93d55789a_1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c93d55789a_1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c93d55789a_1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101f48915b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101f48915b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01f48915b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01f48915b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01f48915b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01f48915b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101f48915bf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101f48915b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c93d55789a_1_1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c93d55789a_1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c93d55789a_1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c93d55789a_1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459e6436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459e6436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 instead of ==</a:t>
            </a:r>
            <a:endParaRPr/>
          </a:p>
          <a:p>
            <a:pPr marL="457200" lvl="0" indent="-298450" algn="l" rtl="0">
              <a:spcBef>
                <a:spcPts val="0"/>
              </a:spcBef>
              <a:spcAft>
                <a:spcPts val="0"/>
              </a:spcAft>
              <a:buSzPts val="1100"/>
              <a:buChar char="-"/>
            </a:pPr>
            <a:r>
              <a:rPr lang="en"/>
              <a:t>Casing of "green"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c93d55789a_1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c93d55789a_1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c93d55789a_1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c93d55789a_1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c93d55789a_1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c93d55789a_1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c93d55789a_1_1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c93d55789a_1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c93d55789a_1_1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c93d55789a_1_1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c93d55789a_1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c93d55789a_1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c93d55789a_1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c93d55789a_1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c93d55789a_1_1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c93d55789a_1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c93d55789a_1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c93d55789a_1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1"/>
        <p:cNvGrpSpPr/>
        <p:nvPr/>
      </p:nvGrpSpPr>
      <p:grpSpPr>
        <a:xfrm>
          <a:off x="0" y="0"/>
          <a:ext cx="0" cy="0"/>
          <a:chOff x="0" y="0"/>
          <a:chExt cx="0" cy="0"/>
        </a:xfrm>
      </p:grpSpPr>
      <p:sp>
        <p:nvSpPr>
          <p:cNvPr id="1712" name="Google Shape;1712;gc93d55789a_1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3" name="Google Shape;1713;gc93d55789a_1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035beef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035beef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c93d55789a_1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c93d55789a_1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c93d55789a_1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c93d55789a_1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c93d55789a_1_1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c93d55789a_1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c93d55789a_1_1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c93d55789a_1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c93d55789a_1_1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c93d55789a_1_1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c93d55789a_1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c93d55789a_1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93d55789a_1_1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93d55789a_1_1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gc93d55789a_1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7" name="Google Shape;1987;gc93d55789a_1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c93d55789a_1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c93d55789a_1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93d55789a_1_1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93d55789a_1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035beefd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035beefd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c93d55789a_1_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c93d55789a_1_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gc93d55789a_1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gc93d55789a_1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c93d55789a_1_1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c93d55789a_1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50360c7ec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50360c7ec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g6459e6436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4" name="Google Shape;2204;g6459e6436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50360c7ec3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50360c7ec3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0"/>
        <p:cNvGrpSpPr/>
        <p:nvPr/>
      </p:nvGrpSpPr>
      <p:grpSpPr>
        <a:xfrm>
          <a:off x="0" y="0"/>
          <a:ext cx="0" cy="0"/>
          <a:chOff x="0" y="0"/>
          <a:chExt cx="0" cy="0"/>
        </a:xfrm>
      </p:grpSpPr>
      <p:sp>
        <p:nvSpPr>
          <p:cNvPr id="2231" name="Google Shape;2231;gcd486471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2" name="Google Shape;2232;gcd486471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50360c7ec3_0_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50360c7ec3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90c6a959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90c6a959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C2A4A"/>
        </a:solidFill>
        <a:effectLst/>
      </p:bgPr>
    </p:bg>
    <p:spTree>
      <p:nvGrpSpPr>
        <p:cNvPr id="1" name="Shape 54"/>
        <p:cNvGrpSpPr/>
        <p:nvPr/>
      </p:nvGrpSpPr>
      <p:grpSpPr>
        <a:xfrm>
          <a:off x="0" y="0"/>
          <a:ext cx="0" cy="0"/>
          <a:chOff x="0" y="0"/>
          <a:chExt cx="0" cy="0"/>
        </a:xfrm>
      </p:grpSpPr>
      <p:sp>
        <p:nvSpPr>
          <p:cNvPr id="55" name="Google Shape;55;p14"/>
          <p:cNvSpPr/>
          <p:nvPr/>
        </p:nvSpPr>
        <p:spPr>
          <a:xfrm rot="-5400000" flipH="1">
            <a:off x="4955688" y="961013"/>
            <a:ext cx="5149325" cy="322730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311700" y="528325"/>
            <a:ext cx="8520600" cy="104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Francois One"/>
              <a:buNone/>
              <a:defRPr sz="5200">
                <a:solidFill>
                  <a:srgbClr val="FFFFFF"/>
                </a:solidFill>
                <a:latin typeface="Francois One"/>
                <a:ea typeface="Francois One"/>
                <a:cs typeface="Francois One"/>
                <a:sym typeface="Francoi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1614925"/>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0DDAE"/>
              </a:buClr>
              <a:buSzPts val="2800"/>
              <a:buFont typeface="Francois One"/>
              <a:buNone/>
              <a:defRPr sz="2800">
                <a:solidFill>
                  <a:srgbClr val="30DDAE"/>
                </a:solidFill>
                <a:latin typeface="Francois One"/>
                <a:ea typeface="Francois One"/>
                <a:cs typeface="Francois One"/>
                <a:sym typeface="Francoi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5326F"/>
              </a:buClr>
              <a:buSzPts val="3600"/>
              <a:buFont typeface="Francois One"/>
              <a:buNone/>
              <a:defRPr sz="3600">
                <a:solidFill>
                  <a:srgbClr val="25326F"/>
                </a:solidFill>
                <a:latin typeface="Francois One"/>
                <a:ea typeface="Francois One"/>
                <a:cs typeface="Francois One"/>
                <a:sym typeface="Francoi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326F"/>
              </a:buClr>
              <a:buSzPts val="2800"/>
              <a:buNone/>
              <a:defRPr>
                <a:solidFill>
                  <a:srgbClr val="25326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5326F"/>
              </a:buClr>
              <a:buSzPts val="2800"/>
              <a:buFont typeface="Francois One"/>
              <a:buNone/>
              <a:defRPr sz="2800">
                <a:solidFill>
                  <a:srgbClr val="25326F"/>
                </a:solidFill>
                <a:latin typeface="Francois One"/>
                <a:ea typeface="Francois One"/>
                <a:cs typeface="Francois One"/>
                <a:sym typeface="Francois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hyperlink" Target="https://replit.com/@ricproenca/0601-Easiest-Game-in-the-World" TargetMode="Externa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replit.com/@ricproenca/0601d-Crack-the-PIN"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7.jp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5.png"/><Relationship Id="rId2" Type="http://schemas.openxmlformats.org/officeDocument/2006/relationships/notesSlide" Target="../notesSlides/notesSlide8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hyperlink" Target="https://replit.com/@ricproenca/0602-Virtual-Pet-Menu" TargetMode="External"/><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hyperlink" Target="https://replit.com/@ricproenca/0603-Your-Solar-System" TargetMode="External"/><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8" Type="http://schemas.openxmlformats.org/officeDocument/2006/relationships/hyperlink" Target="https://images.nasa.gov/details-PIA11800" TargetMode="External"/><Relationship Id="rId3" Type="http://schemas.openxmlformats.org/officeDocument/2006/relationships/hyperlink" Target="https://csinschools.com/" TargetMode="External"/><Relationship Id="rId7" Type="http://schemas.openxmlformats.org/officeDocument/2006/relationships/hyperlink" Target="https://freesvg.org/girly-tux" TargetMode="External"/><Relationship Id="rId2" Type="http://schemas.openxmlformats.org/officeDocument/2006/relationships/notesSlide" Target="../notesSlides/notesSlide87.xml"/><Relationship Id="rId1" Type="http://schemas.openxmlformats.org/officeDocument/2006/relationships/slideLayout" Target="../slideLayouts/slideLayout14.xml"/><Relationship Id="rId6" Type="http://schemas.openxmlformats.org/officeDocument/2006/relationships/hyperlink" Target="https://pixabay.com/vectors/shower-douche-spray-cleaning-99263/" TargetMode="External"/><Relationship Id="rId5" Type="http://schemas.openxmlformats.org/officeDocument/2006/relationships/hyperlink" Target="https://www.flickr.com/photos/notionscapital/2600133932" TargetMode="External"/><Relationship Id="rId10" Type="http://schemas.openxmlformats.org/officeDocument/2006/relationships/image" Target="../media/image1.png"/><Relationship Id="rId4" Type="http://schemas.openxmlformats.org/officeDocument/2006/relationships/hyperlink" Target="https://creativecommons.org/licenses/by-sa/4.0/" TargetMode="External"/><Relationship Id="rId9" Type="http://schemas.openxmlformats.org/officeDocument/2006/relationships/hyperlink" Target="https://www.nasa.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hyperlink" Target="https://replit.com/@ricproenca/0601d-Crack-the-P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A4A"/>
        </a:solidFill>
        <a:effectLst/>
      </p:bgPr>
    </p:bg>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Francois One"/>
                <a:ea typeface="Francois One"/>
                <a:cs typeface="Francois One"/>
                <a:sym typeface="Francois One"/>
              </a:rPr>
              <a:t>Lesson </a:t>
            </a:r>
            <a:r>
              <a:rPr lang="en"/>
              <a:t>6</a:t>
            </a:r>
            <a:endParaRPr>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53613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and Round We Go</a:t>
            </a:r>
            <a:endParaRPr>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sp>
        <p:nvSpPr>
          <p:cNvPr id="108" name="Google Shape;108;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1400">
                <a:solidFill>
                  <a:srgbClr val="CCCCCC"/>
                </a:solidFill>
              </a:rPr>
              <a:t>csinschools.com</a:t>
            </a:r>
            <a:endParaRPr sz="1400">
              <a:solidFill>
                <a:srgbClr val="CCCCCC"/>
              </a:solidFill>
            </a:endParaRPr>
          </a:p>
        </p:txBody>
      </p:sp>
      <p:pic>
        <p:nvPicPr>
          <p:cNvPr id="109" name="Google Shape;109;p25"/>
          <p:cNvPicPr preferRelativeResize="0"/>
          <p:nvPr/>
        </p:nvPicPr>
        <p:blipFill>
          <a:blip r:embed="rId4">
            <a:alphaModFix/>
          </a:blip>
          <a:stretch>
            <a:fillRect/>
          </a:stretch>
        </p:blipFill>
        <p:spPr>
          <a:xfrm>
            <a:off x="2483250" y="2653925"/>
            <a:ext cx="1446325" cy="144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311700" y="1969025"/>
            <a:ext cx="8520600" cy="11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work through a flow chart together for the secret PIN program...</a:t>
            </a:r>
            <a:endParaRPr/>
          </a:p>
        </p:txBody>
      </p:sp>
      <p:grpSp>
        <p:nvGrpSpPr>
          <p:cNvPr id="242" name="Google Shape;242;p35"/>
          <p:cNvGrpSpPr/>
          <p:nvPr/>
        </p:nvGrpSpPr>
        <p:grpSpPr>
          <a:xfrm>
            <a:off x="7984201" y="4195474"/>
            <a:ext cx="884557" cy="861343"/>
            <a:chOff x="7984201" y="4195474"/>
            <a:chExt cx="884557" cy="861343"/>
          </a:xfrm>
        </p:grpSpPr>
        <p:sp>
          <p:nvSpPr>
            <p:cNvPr id="243" name="Google Shape;243;p3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10</a:t>
              </a:fld>
              <a:endParaRPr sz="1000" b="1">
                <a:solidFill>
                  <a:srgbClr val="032F62"/>
                </a:solidFill>
                <a:latin typeface="Francois One"/>
                <a:ea typeface="Francois One"/>
                <a:cs typeface="Francois One"/>
                <a:sym typeface="Francois One"/>
              </a:endParaRPr>
            </a:p>
          </p:txBody>
        </p:sp>
        <p:pic>
          <p:nvPicPr>
            <p:cNvPr id="244" name="Google Shape;244;p3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56" name="Google Shape;256;p36"/>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grpSp>
        <p:nvGrpSpPr>
          <p:cNvPr id="257" name="Google Shape;257;p36"/>
          <p:cNvGrpSpPr/>
          <p:nvPr/>
        </p:nvGrpSpPr>
        <p:grpSpPr>
          <a:xfrm>
            <a:off x="7984201" y="4195474"/>
            <a:ext cx="884557" cy="861343"/>
            <a:chOff x="7984201" y="4195474"/>
            <a:chExt cx="884557" cy="861343"/>
          </a:xfrm>
        </p:grpSpPr>
        <p:sp>
          <p:nvSpPr>
            <p:cNvPr id="258" name="Google Shape;258;p3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11</a:t>
              </a:fld>
              <a:endParaRPr sz="1000" b="1">
                <a:solidFill>
                  <a:srgbClr val="032F62"/>
                </a:solidFill>
                <a:latin typeface="Francois One"/>
                <a:ea typeface="Francois One"/>
                <a:cs typeface="Francois One"/>
                <a:sym typeface="Francois One"/>
              </a:endParaRPr>
            </a:p>
          </p:txBody>
        </p:sp>
        <p:pic>
          <p:nvPicPr>
            <p:cNvPr id="259" name="Google Shape;259;p3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65" name="Google Shape;265;p37"/>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266" name="Google Shape;266;p37"/>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267" name="Google Shape;267;p37"/>
          <p:cNvCxnSpPr>
            <a:endCxn id="26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grpSp>
        <p:nvGrpSpPr>
          <p:cNvPr id="268" name="Google Shape;268;p37"/>
          <p:cNvGrpSpPr/>
          <p:nvPr/>
        </p:nvGrpSpPr>
        <p:grpSpPr>
          <a:xfrm>
            <a:off x="7984201" y="4195474"/>
            <a:ext cx="884557" cy="861343"/>
            <a:chOff x="7984201" y="4195474"/>
            <a:chExt cx="884557" cy="861343"/>
          </a:xfrm>
        </p:grpSpPr>
        <p:sp>
          <p:nvSpPr>
            <p:cNvPr id="269" name="Google Shape;269;p3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12</a:t>
              </a:fld>
              <a:endParaRPr sz="1000" b="1">
                <a:solidFill>
                  <a:srgbClr val="032F62"/>
                </a:solidFill>
                <a:latin typeface="Francois One"/>
                <a:ea typeface="Francois One"/>
                <a:cs typeface="Francois One"/>
                <a:sym typeface="Francois One"/>
              </a:endParaRPr>
            </a:p>
          </p:txBody>
        </p:sp>
        <p:pic>
          <p:nvPicPr>
            <p:cNvPr id="270" name="Google Shape;270;p3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76" name="Google Shape;276;p38"/>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277" name="Google Shape;277;p38"/>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278" name="Google Shape;278;p38"/>
          <p:cNvCxnSpPr>
            <a:endCxn id="277"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279" name="Google Shape;279;p38"/>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280" name="Google Shape;280;p38"/>
          <p:cNvCxnSpPr>
            <a:endCxn id="279"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grpSp>
        <p:nvGrpSpPr>
          <p:cNvPr id="281" name="Google Shape;281;p38"/>
          <p:cNvGrpSpPr/>
          <p:nvPr/>
        </p:nvGrpSpPr>
        <p:grpSpPr>
          <a:xfrm>
            <a:off x="7984201" y="4195474"/>
            <a:ext cx="884557" cy="861343"/>
            <a:chOff x="7984201" y="4195474"/>
            <a:chExt cx="884557" cy="861343"/>
          </a:xfrm>
        </p:grpSpPr>
        <p:sp>
          <p:nvSpPr>
            <p:cNvPr id="282" name="Google Shape;282;p3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13</a:t>
              </a:fld>
              <a:endParaRPr sz="1000" b="1">
                <a:solidFill>
                  <a:srgbClr val="032F62"/>
                </a:solidFill>
                <a:latin typeface="Francois One"/>
                <a:ea typeface="Francois One"/>
                <a:cs typeface="Francois One"/>
                <a:sym typeface="Francois One"/>
              </a:endParaRPr>
            </a:p>
          </p:txBody>
        </p:sp>
        <p:pic>
          <p:nvPicPr>
            <p:cNvPr id="283" name="Google Shape;283;p3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89" name="Google Shape;289;p39"/>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290" name="Google Shape;290;p39"/>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291" name="Google Shape;291;p39"/>
          <p:cNvCxnSpPr>
            <a:endCxn id="290"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292" name="Google Shape;292;p39"/>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293" name="Google Shape;293;p39"/>
          <p:cNvCxnSpPr>
            <a:endCxn id="292"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294" name="Google Shape;294;p39"/>
          <p:cNvCxnSpPr>
            <a:endCxn id="295"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296" name="Google Shape;296;p39"/>
          <p:cNvSpPr txBox="1"/>
          <p:nvPr/>
        </p:nvSpPr>
        <p:spPr>
          <a:xfrm>
            <a:off x="4896050" y="2021525"/>
            <a:ext cx="651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sp>
        <p:nvSpPr>
          <p:cNvPr id="297" name="Google Shape;297;p39"/>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298" name="Google Shape;298;p39"/>
          <p:cNvGrpSpPr/>
          <p:nvPr/>
        </p:nvGrpSpPr>
        <p:grpSpPr>
          <a:xfrm>
            <a:off x="7984201" y="4195474"/>
            <a:ext cx="884557" cy="861343"/>
            <a:chOff x="7984201" y="4195474"/>
            <a:chExt cx="884557" cy="861343"/>
          </a:xfrm>
        </p:grpSpPr>
        <p:sp>
          <p:nvSpPr>
            <p:cNvPr id="299" name="Google Shape;299;p3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14</a:t>
              </a:fld>
              <a:endParaRPr sz="1000" b="1">
                <a:solidFill>
                  <a:srgbClr val="032F62"/>
                </a:solidFill>
                <a:latin typeface="Francois One"/>
                <a:ea typeface="Francois One"/>
                <a:cs typeface="Francois One"/>
                <a:sym typeface="Francois One"/>
              </a:endParaRPr>
            </a:p>
          </p:txBody>
        </p:sp>
        <p:pic>
          <p:nvPicPr>
            <p:cNvPr id="300" name="Google Shape;300;p3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06" name="Google Shape;306;p40"/>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07" name="Google Shape;307;p40"/>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08" name="Google Shape;308;p40"/>
          <p:cNvCxnSpPr>
            <a:endCxn id="307"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09" name="Google Shape;309;p40"/>
          <p:cNvCxnSpPr>
            <a:endCxn id="310"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11" name="Google Shape;311;p40"/>
          <p:cNvCxnSpPr>
            <a:endCxn id="312"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13" name="Google Shape;313;p40"/>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314" name="Google Shape;314;p40"/>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15" name="Google Shape;315;p40"/>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sp>
        <p:nvSpPr>
          <p:cNvPr id="316" name="Google Shape;316;p40"/>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17" name="Google Shape;317;p40"/>
          <p:cNvGrpSpPr/>
          <p:nvPr/>
        </p:nvGrpSpPr>
        <p:grpSpPr>
          <a:xfrm>
            <a:off x="7984201" y="4195474"/>
            <a:ext cx="884557" cy="861343"/>
            <a:chOff x="7984201" y="4195474"/>
            <a:chExt cx="884557" cy="861343"/>
          </a:xfrm>
        </p:grpSpPr>
        <p:sp>
          <p:nvSpPr>
            <p:cNvPr id="318" name="Google Shape;318;p4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15</a:t>
              </a:fld>
              <a:endParaRPr sz="1000" b="1">
                <a:solidFill>
                  <a:srgbClr val="032F62"/>
                </a:solidFill>
                <a:latin typeface="Francois One"/>
                <a:ea typeface="Francois One"/>
                <a:cs typeface="Francois One"/>
                <a:sym typeface="Francois One"/>
              </a:endParaRPr>
            </a:p>
          </p:txBody>
        </p:sp>
        <p:pic>
          <p:nvPicPr>
            <p:cNvPr id="319" name="Google Shape;319;p4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25" name="Google Shape;325;p41"/>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26" name="Google Shape;326;p41"/>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27" name="Google Shape;327;p41"/>
          <p:cNvCxnSpPr>
            <a:endCxn id="32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28" name="Google Shape;328;p41"/>
          <p:cNvCxnSpPr>
            <a:endCxn id="329"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30" name="Google Shape;330;p41"/>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331" name="Google Shape;331;p4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32" name="Google Shape;332;p41"/>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sp>
        <p:nvSpPr>
          <p:cNvPr id="333" name="Google Shape;333;p41"/>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sp>
        <p:nvSpPr>
          <p:cNvPr id="334" name="Google Shape;334;p41"/>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35" name="Google Shape;335;p41"/>
          <p:cNvGrpSpPr/>
          <p:nvPr/>
        </p:nvGrpSpPr>
        <p:grpSpPr>
          <a:xfrm>
            <a:off x="7984201" y="4195474"/>
            <a:ext cx="884557" cy="861343"/>
            <a:chOff x="7984201" y="4195474"/>
            <a:chExt cx="884557" cy="861343"/>
          </a:xfrm>
        </p:grpSpPr>
        <p:sp>
          <p:nvSpPr>
            <p:cNvPr id="336" name="Google Shape;336;p4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16</a:t>
              </a:fld>
              <a:endParaRPr sz="1000" b="1">
                <a:solidFill>
                  <a:srgbClr val="032F62"/>
                </a:solidFill>
                <a:latin typeface="Francois One"/>
                <a:ea typeface="Francois One"/>
                <a:cs typeface="Francois One"/>
                <a:sym typeface="Francois One"/>
              </a:endParaRPr>
            </a:p>
          </p:txBody>
        </p:sp>
        <p:pic>
          <p:nvPicPr>
            <p:cNvPr id="337" name="Google Shape;337;p4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43" name="Google Shape;343;p42"/>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44" name="Google Shape;344;p42"/>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45" name="Google Shape;345;p42"/>
          <p:cNvCxnSpPr>
            <a:endCxn id="34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346" name="Google Shape;346;p42"/>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347" name="Google Shape;347;p42"/>
          <p:cNvCxnSpPr>
            <a:endCxn id="346"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48" name="Google Shape;348;p42"/>
          <p:cNvCxnSpPr>
            <a:endCxn id="34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50" name="Google Shape;350;p42"/>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351" name="Google Shape;351;p42"/>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52" name="Google Shape;352;p42"/>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53" name="Google Shape;353;p42"/>
          <p:cNvGrpSpPr/>
          <p:nvPr/>
        </p:nvGrpSpPr>
        <p:grpSpPr>
          <a:xfrm>
            <a:off x="7984201" y="4195474"/>
            <a:ext cx="884557" cy="861343"/>
            <a:chOff x="7984201" y="4195474"/>
            <a:chExt cx="884557" cy="861343"/>
          </a:xfrm>
        </p:grpSpPr>
        <p:sp>
          <p:nvSpPr>
            <p:cNvPr id="354" name="Google Shape;354;p4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17</a:t>
              </a:fld>
              <a:endParaRPr sz="1000" b="1">
                <a:solidFill>
                  <a:srgbClr val="032F62"/>
                </a:solidFill>
                <a:latin typeface="Francois One"/>
                <a:ea typeface="Francois One"/>
                <a:cs typeface="Francois One"/>
                <a:sym typeface="Francois One"/>
              </a:endParaRPr>
            </a:p>
          </p:txBody>
        </p:sp>
        <p:pic>
          <p:nvPicPr>
            <p:cNvPr id="355" name="Google Shape;355;p4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61" name="Google Shape;361;p43"/>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62" name="Google Shape;362;p43"/>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63" name="Google Shape;363;p43"/>
          <p:cNvCxnSpPr>
            <a:endCxn id="36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364" name="Google Shape;364;p43"/>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365" name="Google Shape;365;p43"/>
          <p:cNvCxnSpPr>
            <a:endCxn id="36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66" name="Google Shape;366;p43"/>
          <p:cNvCxnSpPr>
            <a:endCxn id="367"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368" name="Google Shape;368;p43"/>
          <p:cNvSpPr txBox="1"/>
          <p:nvPr/>
        </p:nvSpPr>
        <p:spPr>
          <a:xfrm>
            <a:off x="4896050" y="2021525"/>
            <a:ext cx="6519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369" name="Google Shape;369;p43"/>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70" name="Google Shape;370;p43"/>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71" name="Google Shape;371;p43"/>
          <p:cNvGrpSpPr/>
          <p:nvPr/>
        </p:nvGrpSpPr>
        <p:grpSpPr>
          <a:xfrm>
            <a:off x="7984201" y="4195474"/>
            <a:ext cx="884557" cy="861343"/>
            <a:chOff x="7984201" y="4195474"/>
            <a:chExt cx="884557" cy="861343"/>
          </a:xfrm>
        </p:grpSpPr>
        <p:sp>
          <p:nvSpPr>
            <p:cNvPr id="372" name="Google Shape;372;p4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18</a:t>
              </a:fld>
              <a:endParaRPr sz="1000" b="1">
                <a:solidFill>
                  <a:srgbClr val="032F62"/>
                </a:solidFill>
                <a:latin typeface="Francois One"/>
                <a:ea typeface="Francois One"/>
                <a:cs typeface="Francois One"/>
                <a:sym typeface="Francois One"/>
              </a:endParaRPr>
            </a:p>
          </p:txBody>
        </p:sp>
        <p:pic>
          <p:nvPicPr>
            <p:cNvPr id="373" name="Google Shape;373;p4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79" name="Google Shape;379;p44"/>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80" name="Google Shape;380;p44"/>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81" name="Google Shape;381;p44"/>
          <p:cNvCxnSpPr>
            <a:endCxn id="380"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382" name="Google Shape;382;p44"/>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383" name="Google Shape;383;p44"/>
          <p:cNvCxnSpPr>
            <a:endCxn id="382"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84" name="Google Shape;384;p44"/>
          <p:cNvCxnSpPr>
            <a:endCxn id="385"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86" name="Google Shape;386;p44"/>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387" name="Google Shape;387;p44"/>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88" name="Google Shape;388;p44"/>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89" name="Google Shape;389;p44"/>
          <p:cNvGrpSpPr/>
          <p:nvPr/>
        </p:nvGrpSpPr>
        <p:grpSpPr>
          <a:xfrm>
            <a:off x="7984201" y="4195474"/>
            <a:ext cx="884557" cy="861343"/>
            <a:chOff x="7984201" y="4195474"/>
            <a:chExt cx="884557" cy="861343"/>
          </a:xfrm>
        </p:grpSpPr>
        <p:sp>
          <p:nvSpPr>
            <p:cNvPr id="390" name="Google Shape;390;p4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19</a:t>
              </a:fld>
              <a:endParaRPr sz="1000" b="1">
                <a:solidFill>
                  <a:srgbClr val="032F62"/>
                </a:solidFill>
                <a:latin typeface="Francois One"/>
                <a:ea typeface="Francois One"/>
                <a:cs typeface="Francois One"/>
                <a:sym typeface="Francois One"/>
              </a:endParaRPr>
            </a:p>
          </p:txBody>
        </p:sp>
        <p:pic>
          <p:nvPicPr>
            <p:cNvPr id="391" name="Google Shape;391;p4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15" name="Google Shape;115;p26"/>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sz="1600"/>
          </a:p>
        </p:txBody>
      </p:sp>
      <p:sp>
        <p:nvSpPr>
          <p:cNvPr id="116" name="Google Shape;116;p2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17" name="Google Shape;117;p26"/>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18" name="Google Shape;118;p26"/>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19" name="Google Shape;119;p26"/>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20" name="Google Shape;120;p26"/>
          <p:cNvSpPr/>
          <p:nvPr/>
        </p:nvSpPr>
        <p:spPr>
          <a:xfrm>
            <a:off x="1477650" y="2530375"/>
            <a:ext cx="2927400" cy="6606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21" name="Google Shape;121;p26"/>
          <p:cNvGrpSpPr/>
          <p:nvPr/>
        </p:nvGrpSpPr>
        <p:grpSpPr>
          <a:xfrm>
            <a:off x="7984201" y="4195474"/>
            <a:ext cx="884557" cy="861343"/>
            <a:chOff x="7984201" y="4195474"/>
            <a:chExt cx="884557" cy="861343"/>
          </a:xfrm>
        </p:grpSpPr>
        <p:sp>
          <p:nvSpPr>
            <p:cNvPr id="122" name="Google Shape;122;p2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a:t>
              </a:fld>
              <a:endParaRPr sz="1000" b="1">
                <a:solidFill>
                  <a:srgbClr val="032F62"/>
                </a:solidFill>
                <a:latin typeface="Francois One"/>
                <a:ea typeface="Francois One"/>
                <a:cs typeface="Francois One"/>
                <a:sym typeface="Francois One"/>
              </a:endParaRPr>
            </a:p>
          </p:txBody>
        </p:sp>
        <p:pic>
          <p:nvPicPr>
            <p:cNvPr id="123" name="Google Shape;123;p26"/>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97" name="Google Shape;397;p45"/>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98" name="Google Shape;398;p45"/>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99" name="Google Shape;399;p45"/>
          <p:cNvCxnSpPr>
            <a:endCxn id="39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00" name="Google Shape;400;p45"/>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01" name="Google Shape;401;p45"/>
          <p:cNvCxnSpPr>
            <a:endCxn id="400"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02" name="Google Shape;402;p45"/>
          <p:cNvCxnSpPr>
            <a:endCxn id="403"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04" name="Google Shape;404;p45"/>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05" name="Google Shape;405;p45"/>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406" name="Google Shape;406;p45"/>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07" name="Google Shape;407;p45"/>
          <p:cNvGrpSpPr/>
          <p:nvPr/>
        </p:nvGrpSpPr>
        <p:grpSpPr>
          <a:xfrm>
            <a:off x="7984201" y="4195474"/>
            <a:ext cx="884557" cy="861343"/>
            <a:chOff x="7984201" y="4195474"/>
            <a:chExt cx="884557" cy="861343"/>
          </a:xfrm>
        </p:grpSpPr>
        <p:sp>
          <p:nvSpPr>
            <p:cNvPr id="408" name="Google Shape;408;p4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20</a:t>
              </a:fld>
              <a:endParaRPr sz="1000" b="1">
                <a:solidFill>
                  <a:srgbClr val="032F62"/>
                </a:solidFill>
                <a:latin typeface="Francois One"/>
                <a:ea typeface="Francois One"/>
                <a:cs typeface="Francois One"/>
                <a:sym typeface="Francois One"/>
              </a:endParaRPr>
            </a:p>
          </p:txBody>
        </p:sp>
        <p:pic>
          <p:nvPicPr>
            <p:cNvPr id="409" name="Google Shape;409;p4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15" name="Google Shape;415;p46"/>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16" name="Google Shape;416;p46"/>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17" name="Google Shape;417;p46"/>
          <p:cNvCxnSpPr>
            <a:endCxn id="41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18" name="Google Shape;418;p46"/>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19" name="Google Shape;419;p46"/>
          <p:cNvCxnSpPr>
            <a:endCxn id="418"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20" name="Google Shape;420;p46"/>
          <p:cNvCxnSpPr>
            <a:endCxn id="421"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22" name="Google Shape;422;p46"/>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23" name="Google Shape;423;p46"/>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424" name="Google Shape;424;p46"/>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25" name="Google Shape;425;p46"/>
          <p:cNvGrpSpPr/>
          <p:nvPr/>
        </p:nvGrpSpPr>
        <p:grpSpPr>
          <a:xfrm>
            <a:off x="7984201" y="4195474"/>
            <a:ext cx="884557" cy="861343"/>
            <a:chOff x="7984201" y="4195474"/>
            <a:chExt cx="884557" cy="861343"/>
          </a:xfrm>
        </p:grpSpPr>
        <p:sp>
          <p:nvSpPr>
            <p:cNvPr id="426" name="Google Shape;426;p4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21</a:t>
              </a:fld>
              <a:endParaRPr sz="1000" b="1">
                <a:solidFill>
                  <a:srgbClr val="032F62"/>
                </a:solidFill>
                <a:latin typeface="Francois One"/>
                <a:ea typeface="Francois One"/>
                <a:cs typeface="Francois One"/>
                <a:sym typeface="Francois One"/>
              </a:endParaRPr>
            </a:p>
          </p:txBody>
        </p:sp>
        <p:pic>
          <p:nvPicPr>
            <p:cNvPr id="427" name="Google Shape;427;p4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33" name="Google Shape;433;p47"/>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34" name="Google Shape;434;p47"/>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35" name="Google Shape;435;p47"/>
          <p:cNvCxnSpPr>
            <a:endCxn id="43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36" name="Google Shape;436;p47"/>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37" name="Google Shape;437;p47"/>
          <p:cNvCxnSpPr>
            <a:endCxn id="436"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38" name="Google Shape;438;p47"/>
          <p:cNvCxnSpPr>
            <a:endCxn id="43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40" name="Google Shape;440;p47"/>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41" name="Google Shape;441;p47"/>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442" name="Google Shape;442;p47"/>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43" name="Google Shape;443;p47"/>
          <p:cNvGrpSpPr/>
          <p:nvPr/>
        </p:nvGrpSpPr>
        <p:grpSpPr>
          <a:xfrm>
            <a:off x="7984201" y="4195474"/>
            <a:ext cx="884557" cy="861343"/>
            <a:chOff x="7984201" y="4195474"/>
            <a:chExt cx="884557" cy="861343"/>
          </a:xfrm>
        </p:grpSpPr>
        <p:sp>
          <p:nvSpPr>
            <p:cNvPr id="444" name="Google Shape;444;p4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22</a:t>
              </a:fld>
              <a:endParaRPr sz="1000" b="1">
                <a:solidFill>
                  <a:srgbClr val="032F62"/>
                </a:solidFill>
                <a:latin typeface="Francois One"/>
                <a:ea typeface="Francois One"/>
                <a:cs typeface="Francois One"/>
                <a:sym typeface="Francois One"/>
              </a:endParaRPr>
            </a:p>
          </p:txBody>
        </p:sp>
        <p:pic>
          <p:nvPicPr>
            <p:cNvPr id="445" name="Google Shape;445;p4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51" name="Google Shape;451;p48"/>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52" name="Google Shape;452;p48"/>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53" name="Google Shape;453;p48"/>
          <p:cNvCxnSpPr>
            <a:endCxn id="45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54" name="Google Shape;454;p48"/>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55" name="Google Shape;455;p48"/>
          <p:cNvCxnSpPr>
            <a:endCxn id="45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56" name="Google Shape;456;p48"/>
          <p:cNvCxnSpPr>
            <a:endCxn id="457"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458" name="Google Shape;458;p48"/>
          <p:cNvSpPr txBox="1"/>
          <p:nvPr/>
        </p:nvSpPr>
        <p:spPr>
          <a:xfrm>
            <a:off x="4896050" y="2021525"/>
            <a:ext cx="6519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459" name="Google Shape;459;p48"/>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460" name="Google Shape;460;p48"/>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61" name="Google Shape;461;p48"/>
          <p:cNvGrpSpPr/>
          <p:nvPr/>
        </p:nvGrpSpPr>
        <p:grpSpPr>
          <a:xfrm>
            <a:off x="7984201" y="4195474"/>
            <a:ext cx="884557" cy="861343"/>
            <a:chOff x="7984201" y="4195474"/>
            <a:chExt cx="884557" cy="861343"/>
          </a:xfrm>
        </p:grpSpPr>
        <p:sp>
          <p:nvSpPr>
            <p:cNvPr id="462" name="Google Shape;462;p4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23</a:t>
              </a:fld>
              <a:endParaRPr sz="1000" b="1">
                <a:solidFill>
                  <a:srgbClr val="032F62"/>
                </a:solidFill>
                <a:latin typeface="Francois One"/>
                <a:ea typeface="Francois One"/>
                <a:cs typeface="Francois One"/>
                <a:sym typeface="Francois One"/>
              </a:endParaRPr>
            </a:p>
          </p:txBody>
        </p:sp>
        <p:pic>
          <p:nvPicPr>
            <p:cNvPr id="463" name="Google Shape;463;p4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69" name="Google Shape;469;p49"/>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70" name="Google Shape;470;p49"/>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71" name="Google Shape;471;p49"/>
          <p:cNvCxnSpPr>
            <a:endCxn id="470"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72" name="Google Shape;472;p49"/>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73" name="Google Shape;473;p49"/>
          <p:cNvCxnSpPr>
            <a:endCxn id="472"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74" name="Google Shape;474;p49"/>
          <p:cNvCxnSpPr>
            <a:endCxn id="475"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76" name="Google Shape;476;p49"/>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77" name="Google Shape;477;p49"/>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478" name="Google Shape;478;p49"/>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79" name="Google Shape;479;p49"/>
          <p:cNvGrpSpPr/>
          <p:nvPr/>
        </p:nvGrpSpPr>
        <p:grpSpPr>
          <a:xfrm>
            <a:off x="7984201" y="4195474"/>
            <a:ext cx="884557" cy="861343"/>
            <a:chOff x="7984201" y="4195474"/>
            <a:chExt cx="884557" cy="861343"/>
          </a:xfrm>
        </p:grpSpPr>
        <p:sp>
          <p:nvSpPr>
            <p:cNvPr id="480" name="Google Shape;480;p4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24</a:t>
              </a:fld>
              <a:endParaRPr sz="1000" b="1">
                <a:solidFill>
                  <a:srgbClr val="032F62"/>
                </a:solidFill>
                <a:latin typeface="Francois One"/>
                <a:ea typeface="Francois One"/>
                <a:cs typeface="Francois One"/>
                <a:sym typeface="Francois One"/>
              </a:endParaRPr>
            </a:p>
          </p:txBody>
        </p:sp>
        <p:pic>
          <p:nvPicPr>
            <p:cNvPr id="481" name="Google Shape;481;p4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87" name="Google Shape;487;p50"/>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88" name="Google Shape;488;p50"/>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89" name="Google Shape;489;p50"/>
          <p:cNvCxnSpPr>
            <a:endCxn id="48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90" name="Google Shape;490;p50"/>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91" name="Google Shape;491;p50"/>
          <p:cNvCxnSpPr>
            <a:endCxn id="490"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92" name="Google Shape;492;p50"/>
          <p:cNvCxnSpPr>
            <a:endCxn id="493"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94" name="Google Shape;494;p50"/>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95" name="Google Shape;495;p50"/>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496" name="Google Shape;496;p50"/>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97" name="Google Shape;497;p50"/>
          <p:cNvGrpSpPr/>
          <p:nvPr/>
        </p:nvGrpSpPr>
        <p:grpSpPr>
          <a:xfrm>
            <a:off x="7984201" y="4195474"/>
            <a:ext cx="884557" cy="861343"/>
            <a:chOff x="7984201" y="4195474"/>
            <a:chExt cx="884557" cy="861343"/>
          </a:xfrm>
        </p:grpSpPr>
        <p:sp>
          <p:nvSpPr>
            <p:cNvPr id="498" name="Google Shape;498;p5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25</a:t>
              </a:fld>
              <a:endParaRPr sz="1000" b="1">
                <a:solidFill>
                  <a:srgbClr val="032F62"/>
                </a:solidFill>
                <a:latin typeface="Francois One"/>
                <a:ea typeface="Francois One"/>
                <a:cs typeface="Francois One"/>
                <a:sym typeface="Francois One"/>
              </a:endParaRPr>
            </a:p>
          </p:txBody>
        </p:sp>
        <p:pic>
          <p:nvPicPr>
            <p:cNvPr id="499" name="Google Shape;499;p5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05" name="Google Shape;505;p51"/>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06" name="Google Shape;506;p51"/>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07" name="Google Shape;507;p51"/>
          <p:cNvCxnSpPr>
            <a:endCxn id="50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08" name="Google Shape;508;p51"/>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09" name="Google Shape;509;p51"/>
          <p:cNvCxnSpPr>
            <a:endCxn id="508"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10" name="Google Shape;510;p51"/>
          <p:cNvCxnSpPr>
            <a:endCxn id="511"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12" name="Google Shape;512;p51"/>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13" name="Google Shape;513;p51"/>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514" name="Google Shape;514;p51"/>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515" name="Google Shape;515;p51"/>
          <p:cNvGrpSpPr/>
          <p:nvPr/>
        </p:nvGrpSpPr>
        <p:grpSpPr>
          <a:xfrm>
            <a:off x="7984201" y="4195474"/>
            <a:ext cx="884557" cy="861343"/>
            <a:chOff x="7984201" y="4195474"/>
            <a:chExt cx="884557" cy="861343"/>
          </a:xfrm>
        </p:grpSpPr>
        <p:sp>
          <p:nvSpPr>
            <p:cNvPr id="516" name="Google Shape;516;p5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26</a:t>
              </a:fld>
              <a:endParaRPr sz="1000" b="1">
                <a:solidFill>
                  <a:srgbClr val="032F62"/>
                </a:solidFill>
                <a:latin typeface="Francois One"/>
                <a:ea typeface="Francois One"/>
                <a:cs typeface="Francois One"/>
                <a:sym typeface="Francois One"/>
              </a:endParaRPr>
            </a:p>
          </p:txBody>
        </p:sp>
        <p:pic>
          <p:nvPicPr>
            <p:cNvPr id="517" name="Google Shape;517;p5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23" name="Google Shape;523;p52"/>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24" name="Google Shape;524;p52"/>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25" name="Google Shape;525;p52"/>
          <p:cNvCxnSpPr>
            <a:endCxn id="52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26" name="Google Shape;526;p52"/>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27" name="Google Shape;527;p52"/>
          <p:cNvCxnSpPr>
            <a:endCxn id="526"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28" name="Google Shape;528;p52"/>
          <p:cNvCxnSpPr>
            <a:endCxn id="52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30" name="Google Shape;530;p52"/>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31" name="Google Shape;531;p52"/>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532" name="Google Shape;532;p52"/>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533" name="Google Shape;533;p52"/>
          <p:cNvGrpSpPr/>
          <p:nvPr/>
        </p:nvGrpSpPr>
        <p:grpSpPr>
          <a:xfrm>
            <a:off x="7984201" y="4195474"/>
            <a:ext cx="884557" cy="861343"/>
            <a:chOff x="7984201" y="4195474"/>
            <a:chExt cx="884557" cy="861343"/>
          </a:xfrm>
        </p:grpSpPr>
        <p:sp>
          <p:nvSpPr>
            <p:cNvPr id="534" name="Google Shape;534;p5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27</a:t>
              </a:fld>
              <a:endParaRPr sz="1000" b="1">
                <a:solidFill>
                  <a:srgbClr val="032F62"/>
                </a:solidFill>
                <a:latin typeface="Francois One"/>
                <a:ea typeface="Francois One"/>
                <a:cs typeface="Francois One"/>
                <a:sym typeface="Francois One"/>
              </a:endParaRPr>
            </a:p>
          </p:txBody>
        </p:sp>
        <p:pic>
          <p:nvPicPr>
            <p:cNvPr id="535" name="Google Shape;535;p5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41" name="Google Shape;541;p53"/>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42" name="Google Shape;542;p53"/>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43" name="Google Shape;543;p53"/>
          <p:cNvCxnSpPr>
            <a:endCxn id="54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44" name="Google Shape;544;p53"/>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45" name="Google Shape;545;p53"/>
          <p:cNvCxnSpPr>
            <a:endCxn id="54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46" name="Google Shape;546;p53"/>
          <p:cNvCxnSpPr>
            <a:endCxn id="547"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48" name="Google Shape;548;p53"/>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49" name="Google Shape;549;p53"/>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550" name="Google Shape;550;p53"/>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551" name="Google Shape;551;p53"/>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552" name="Google Shape;552;p53"/>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553" name="Google Shape;553;p53"/>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554" name="Google Shape;554;p53"/>
          <p:cNvGrpSpPr/>
          <p:nvPr/>
        </p:nvGrpSpPr>
        <p:grpSpPr>
          <a:xfrm>
            <a:off x="7984201" y="4195474"/>
            <a:ext cx="884557" cy="861343"/>
            <a:chOff x="7984201" y="4195474"/>
            <a:chExt cx="884557" cy="861343"/>
          </a:xfrm>
        </p:grpSpPr>
        <p:sp>
          <p:nvSpPr>
            <p:cNvPr id="555" name="Google Shape;555;p5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28</a:t>
              </a:fld>
              <a:endParaRPr sz="1000" b="1">
                <a:solidFill>
                  <a:srgbClr val="032F62"/>
                </a:solidFill>
                <a:latin typeface="Francois One"/>
                <a:ea typeface="Francois One"/>
                <a:cs typeface="Francois One"/>
                <a:sym typeface="Francois One"/>
              </a:endParaRPr>
            </a:p>
          </p:txBody>
        </p:sp>
        <p:pic>
          <p:nvPicPr>
            <p:cNvPr id="556" name="Google Shape;556;p5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62" name="Google Shape;562;p54"/>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63" name="Google Shape;563;p54"/>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64" name="Google Shape;564;p54"/>
          <p:cNvCxnSpPr>
            <a:endCxn id="563"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65" name="Google Shape;565;p54"/>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66" name="Google Shape;566;p54"/>
          <p:cNvCxnSpPr>
            <a:endCxn id="565"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67" name="Google Shape;567;p54"/>
          <p:cNvCxnSpPr>
            <a:endCxn id="568"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69" name="Google Shape;569;p54"/>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70" name="Google Shape;570;p54"/>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571" name="Google Shape;571;p54"/>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572" name="Google Shape;572;p54"/>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573" name="Google Shape;573;p54"/>
          <p:cNvCxnSpPr>
            <a:endCxn id="572"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574" name="Google Shape;574;p54"/>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575" name="Google Shape;575;p54"/>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576" name="Google Shape;576;p54"/>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577" name="Google Shape;577;p54"/>
          <p:cNvGrpSpPr/>
          <p:nvPr/>
        </p:nvGrpSpPr>
        <p:grpSpPr>
          <a:xfrm>
            <a:off x="7984201" y="4195474"/>
            <a:ext cx="884557" cy="861343"/>
            <a:chOff x="7984201" y="4195474"/>
            <a:chExt cx="884557" cy="861343"/>
          </a:xfrm>
        </p:grpSpPr>
        <p:sp>
          <p:nvSpPr>
            <p:cNvPr id="578" name="Google Shape;578;p5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29</a:t>
              </a:fld>
              <a:endParaRPr sz="1000" b="1">
                <a:solidFill>
                  <a:srgbClr val="032F62"/>
                </a:solidFill>
                <a:latin typeface="Francois One"/>
                <a:ea typeface="Francois One"/>
                <a:cs typeface="Francois One"/>
                <a:sym typeface="Francois One"/>
              </a:endParaRPr>
            </a:p>
          </p:txBody>
        </p:sp>
        <p:pic>
          <p:nvPicPr>
            <p:cNvPr id="579" name="Google Shape;579;p5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29" name="Google Shape;129;p27"/>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a:p>
        </p:txBody>
      </p:sp>
      <p:sp>
        <p:nvSpPr>
          <p:cNvPr id="130" name="Google Shape;130;p2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31" name="Google Shape;131;p27"/>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32" name="Google Shape;132;p27"/>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33" name="Google Shape;133;p27"/>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34" name="Google Shape;134;p27"/>
          <p:cNvSpPr/>
          <p:nvPr/>
        </p:nvSpPr>
        <p:spPr>
          <a:xfrm>
            <a:off x="1473175" y="2146825"/>
            <a:ext cx="3020700" cy="14277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35" name="Google Shape;135;p27"/>
          <p:cNvGrpSpPr/>
          <p:nvPr/>
        </p:nvGrpSpPr>
        <p:grpSpPr>
          <a:xfrm>
            <a:off x="7984201" y="4195474"/>
            <a:ext cx="884557" cy="861343"/>
            <a:chOff x="7984201" y="4195474"/>
            <a:chExt cx="884557" cy="861343"/>
          </a:xfrm>
        </p:grpSpPr>
        <p:sp>
          <p:nvSpPr>
            <p:cNvPr id="136" name="Google Shape;136;p2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a:t>
              </a:fld>
              <a:endParaRPr sz="1000" b="1">
                <a:solidFill>
                  <a:srgbClr val="032F62"/>
                </a:solidFill>
                <a:latin typeface="Francois One"/>
                <a:ea typeface="Francois One"/>
                <a:cs typeface="Francois One"/>
                <a:sym typeface="Francois One"/>
              </a:endParaRPr>
            </a:p>
          </p:txBody>
        </p:sp>
        <p:pic>
          <p:nvPicPr>
            <p:cNvPr id="137" name="Google Shape;137;p27"/>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85" name="Google Shape;585;p55"/>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86" name="Google Shape;586;p55"/>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87" name="Google Shape;587;p55"/>
          <p:cNvCxnSpPr>
            <a:endCxn id="58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88" name="Google Shape;588;p55"/>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89" name="Google Shape;589;p55"/>
          <p:cNvCxnSpPr>
            <a:endCxn id="588"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90" name="Google Shape;590;p55"/>
          <p:cNvCxnSpPr>
            <a:endCxn id="591"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92" name="Google Shape;592;p55"/>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93" name="Google Shape;593;p55"/>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594" name="Google Shape;594;p55"/>
          <p:cNvCxnSpPr/>
          <p:nvPr/>
        </p:nvCxnSpPr>
        <p:spPr>
          <a:xfrm>
            <a:off x="4082150" y="3016325"/>
            <a:ext cx="0" cy="272700"/>
          </a:xfrm>
          <a:prstGeom prst="straightConnector1">
            <a:avLst/>
          </a:prstGeom>
          <a:noFill/>
          <a:ln w="19050" cap="flat" cmpd="sng">
            <a:solidFill>
              <a:srgbClr val="FF0000"/>
            </a:solidFill>
            <a:prstDash val="solid"/>
            <a:round/>
            <a:headEnd type="none" w="med" len="med"/>
            <a:tailEnd type="triangle" w="med" len="med"/>
          </a:ln>
        </p:spPr>
      </p:cxnSp>
      <p:sp>
        <p:nvSpPr>
          <p:cNvPr id="595" name="Google Shape;595;p55"/>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596" name="Google Shape;596;p55"/>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597" name="Google Shape;597;p55"/>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False</a:t>
            </a:r>
            <a:endParaRPr b="1">
              <a:solidFill>
                <a:srgbClr val="FF0000"/>
              </a:solidFill>
              <a:latin typeface="Roboto"/>
              <a:ea typeface="Roboto"/>
              <a:cs typeface="Roboto"/>
              <a:sym typeface="Roboto"/>
            </a:endParaRPr>
          </a:p>
        </p:txBody>
      </p:sp>
      <p:grpSp>
        <p:nvGrpSpPr>
          <p:cNvPr id="598" name="Google Shape;598;p55"/>
          <p:cNvGrpSpPr/>
          <p:nvPr/>
        </p:nvGrpSpPr>
        <p:grpSpPr>
          <a:xfrm>
            <a:off x="7984201" y="4195474"/>
            <a:ext cx="884557" cy="861343"/>
            <a:chOff x="7984201" y="4195474"/>
            <a:chExt cx="884557" cy="861343"/>
          </a:xfrm>
        </p:grpSpPr>
        <p:sp>
          <p:nvSpPr>
            <p:cNvPr id="599" name="Google Shape;599;p5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30</a:t>
              </a:fld>
              <a:endParaRPr sz="1000" b="1">
                <a:solidFill>
                  <a:srgbClr val="032F62"/>
                </a:solidFill>
                <a:latin typeface="Francois One"/>
                <a:ea typeface="Francois One"/>
                <a:cs typeface="Francois One"/>
                <a:sym typeface="Francois One"/>
              </a:endParaRPr>
            </a:p>
          </p:txBody>
        </p:sp>
        <p:pic>
          <p:nvPicPr>
            <p:cNvPr id="600" name="Google Shape;600;p5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601" name="Google Shape;601;p55"/>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02" name="Google Shape;602;p55"/>
          <p:cNvCxnSpPr>
            <a:endCxn id="601"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08" name="Google Shape;608;p56"/>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09" name="Google Shape;609;p56"/>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10" name="Google Shape;610;p56"/>
          <p:cNvCxnSpPr>
            <a:endCxn id="609"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611" name="Google Shape;611;p56"/>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612" name="Google Shape;612;p56"/>
          <p:cNvCxnSpPr>
            <a:endCxn id="611"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613" name="Google Shape;613;p56"/>
          <p:cNvCxnSpPr>
            <a:endCxn id="614"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615" name="Google Shape;615;p56"/>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616" name="Google Shape;616;p56"/>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617" name="Google Shape;617;p56"/>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18" name="Google Shape;618;p56"/>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19" name="Google Shape;619;p56"/>
          <p:cNvCxnSpPr>
            <a:endCxn id="618"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20" name="Google Shape;620;p56"/>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21" name="Google Shape;621;p56"/>
          <p:cNvSpPr/>
          <p:nvPr/>
        </p:nvSpPr>
        <p:spPr>
          <a:xfrm>
            <a:off x="3167600" y="328901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22" name="Google Shape;622;p56"/>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23" name="Google Shape;623;p56"/>
          <p:cNvGrpSpPr/>
          <p:nvPr/>
        </p:nvGrpSpPr>
        <p:grpSpPr>
          <a:xfrm>
            <a:off x="7984201" y="4195474"/>
            <a:ext cx="884557" cy="861343"/>
            <a:chOff x="7984201" y="4195474"/>
            <a:chExt cx="884557" cy="861343"/>
          </a:xfrm>
        </p:grpSpPr>
        <p:sp>
          <p:nvSpPr>
            <p:cNvPr id="624" name="Google Shape;624;p5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31</a:t>
              </a:fld>
              <a:endParaRPr sz="1000" b="1">
                <a:solidFill>
                  <a:srgbClr val="032F62"/>
                </a:solidFill>
                <a:latin typeface="Francois One"/>
                <a:ea typeface="Francois One"/>
                <a:cs typeface="Francois One"/>
                <a:sym typeface="Francois One"/>
              </a:endParaRPr>
            </a:p>
          </p:txBody>
        </p:sp>
        <p:pic>
          <p:nvPicPr>
            <p:cNvPr id="625" name="Google Shape;625;p5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31" name="Google Shape;631;p57"/>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32" name="Google Shape;632;p57"/>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33" name="Google Shape;633;p57"/>
          <p:cNvCxnSpPr>
            <a:endCxn id="63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634" name="Google Shape;634;p57"/>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635" name="Google Shape;635;p57"/>
          <p:cNvCxnSpPr>
            <a:endCxn id="63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636" name="Google Shape;636;p57"/>
          <p:cNvCxnSpPr>
            <a:endCxn id="637"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638" name="Google Shape;638;p57"/>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639" name="Google Shape;639;p57"/>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640" name="Google Shape;640;p57"/>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41" name="Google Shape;641;p57"/>
          <p:cNvSpPr/>
          <p:nvPr/>
        </p:nvSpPr>
        <p:spPr>
          <a:xfrm>
            <a:off x="3129800" y="4241675"/>
            <a:ext cx="1904700" cy="2769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42" name="Google Shape;642;p57"/>
          <p:cNvCxnSpPr>
            <a:endCxn id="641"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43" name="Google Shape;643;p57"/>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44" name="Google Shape;644;p57"/>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45" name="Google Shape;645;p57"/>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46" name="Google Shape;646;p57"/>
          <p:cNvGrpSpPr/>
          <p:nvPr/>
        </p:nvGrpSpPr>
        <p:grpSpPr>
          <a:xfrm>
            <a:off x="7984201" y="4195474"/>
            <a:ext cx="884557" cy="861343"/>
            <a:chOff x="7984201" y="4195474"/>
            <a:chExt cx="884557" cy="861343"/>
          </a:xfrm>
        </p:grpSpPr>
        <p:sp>
          <p:nvSpPr>
            <p:cNvPr id="647" name="Google Shape;647;p5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32</a:t>
              </a:fld>
              <a:endParaRPr sz="1000" b="1">
                <a:solidFill>
                  <a:srgbClr val="032F62"/>
                </a:solidFill>
                <a:latin typeface="Francois One"/>
                <a:ea typeface="Francois One"/>
                <a:cs typeface="Francois One"/>
                <a:sym typeface="Francois One"/>
              </a:endParaRPr>
            </a:p>
          </p:txBody>
        </p:sp>
        <p:pic>
          <p:nvPicPr>
            <p:cNvPr id="648" name="Google Shape;648;p5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54" name="Google Shape;654;p58"/>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55" name="Google Shape;655;p58"/>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56" name="Google Shape;656;p58"/>
          <p:cNvCxnSpPr>
            <a:endCxn id="655"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657" name="Google Shape;657;p58"/>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658" name="Google Shape;658;p58"/>
          <p:cNvCxnSpPr>
            <a:endCxn id="657" idx="0"/>
          </p:cNvCxnSpPr>
          <p:nvPr/>
        </p:nvCxnSpPr>
        <p:spPr>
          <a:xfrm>
            <a:off x="4082150" y="1659125"/>
            <a:ext cx="0" cy="249600"/>
          </a:xfrm>
          <a:prstGeom prst="straightConnector1">
            <a:avLst/>
          </a:prstGeom>
          <a:noFill/>
          <a:ln w="19050" cap="flat" cmpd="sng">
            <a:solidFill>
              <a:srgbClr val="FF0000"/>
            </a:solidFill>
            <a:prstDash val="solid"/>
            <a:round/>
            <a:headEnd type="none" w="med" len="med"/>
            <a:tailEnd type="triangle" w="med" len="med"/>
          </a:ln>
        </p:spPr>
      </p:cxnSp>
      <p:cxnSp>
        <p:nvCxnSpPr>
          <p:cNvPr id="659" name="Google Shape;659;p58"/>
          <p:cNvCxnSpPr>
            <a:endCxn id="660"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661" name="Google Shape;661;p58"/>
          <p:cNvSpPr txBox="1"/>
          <p:nvPr/>
        </p:nvSpPr>
        <p:spPr>
          <a:xfrm>
            <a:off x="4896050" y="2021525"/>
            <a:ext cx="651900" cy="3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662" name="Google Shape;662;p58"/>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663" name="Google Shape;663;p58"/>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64" name="Google Shape;664;p58"/>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65" name="Google Shape;665;p58"/>
          <p:cNvCxnSpPr>
            <a:endCxn id="664"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66" name="Google Shape;666;p58"/>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67" name="Google Shape;667;p58"/>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68" name="Google Shape;668;p58"/>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69" name="Google Shape;669;p58"/>
          <p:cNvGrpSpPr/>
          <p:nvPr/>
        </p:nvGrpSpPr>
        <p:grpSpPr>
          <a:xfrm>
            <a:off x="7984201" y="4195474"/>
            <a:ext cx="884557" cy="861343"/>
            <a:chOff x="7984201" y="4195474"/>
            <a:chExt cx="884557" cy="861343"/>
          </a:xfrm>
        </p:grpSpPr>
        <p:sp>
          <p:nvSpPr>
            <p:cNvPr id="670" name="Google Shape;670;p5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33</a:t>
              </a:fld>
              <a:endParaRPr sz="1000" b="1">
                <a:solidFill>
                  <a:srgbClr val="032F62"/>
                </a:solidFill>
                <a:latin typeface="Francois One"/>
                <a:ea typeface="Francois One"/>
                <a:cs typeface="Francois One"/>
                <a:sym typeface="Francois One"/>
              </a:endParaRPr>
            </a:p>
          </p:txBody>
        </p:sp>
        <p:pic>
          <p:nvPicPr>
            <p:cNvPr id="671" name="Google Shape;671;p5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77" name="Google Shape;677;p59"/>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78" name="Google Shape;678;p59"/>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79" name="Google Shape;679;p59"/>
          <p:cNvCxnSpPr>
            <a:endCxn id="67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680" name="Google Shape;680;p59"/>
          <p:cNvCxnSpPr>
            <a:endCxn id="681" idx="0"/>
          </p:cNvCxnSpPr>
          <p:nvPr/>
        </p:nvCxnSpPr>
        <p:spPr>
          <a:xfrm>
            <a:off x="4082150" y="1659125"/>
            <a:ext cx="0" cy="249600"/>
          </a:xfrm>
          <a:prstGeom prst="straightConnector1">
            <a:avLst/>
          </a:prstGeom>
          <a:noFill/>
          <a:ln w="19050" cap="flat" cmpd="sng">
            <a:solidFill>
              <a:srgbClr val="FF0000"/>
            </a:solidFill>
            <a:prstDash val="solid"/>
            <a:round/>
            <a:headEnd type="none" w="med" len="med"/>
            <a:tailEnd type="triangle" w="med" len="med"/>
          </a:ln>
        </p:spPr>
      </p:cxnSp>
      <p:cxnSp>
        <p:nvCxnSpPr>
          <p:cNvPr id="682" name="Google Shape;682;p59"/>
          <p:cNvCxnSpPr>
            <a:endCxn id="683"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684" name="Google Shape;684;p59"/>
          <p:cNvSpPr txBox="1"/>
          <p:nvPr/>
        </p:nvSpPr>
        <p:spPr>
          <a:xfrm>
            <a:off x="4896050" y="2021525"/>
            <a:ext cx="651900" cy="3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685" name="Google Shape;685;p59"/>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686" name="Google Shape;686;p59"/>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87" name="Google Shape;687;p59"/>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88" name="Google Shape;688;p59"/>
          <p:cNvCxnSpPr>
            <a:endCxn id="687"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89" name="Google Shape;689;p59"/>
          <p:cNvSpPr/>
          <p:nvPr/>
        </p:nvSpPr>
        <p:spPr>
          <a:xfrm rot="5400000" flipH="1">
            <a:off x="6092375" y="1209968"/>
            <a:ext cx="705600" cy="985500"/>
          </a:xfrm>
          <a:prstGeom prst="uturnArrow">
            <a:avLst>
              <a:gd name="adj1" fmla="val 7435"/>
              <a:gd name="adj2" fmla="val 12036"/>
              <a:gd name="adj3" fmla="val 10417"/>
              <a:gd name="adj4" fmla="val 43750"/>
              <a:gd name="adj5" fmla="val 7945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txBox="1"/>
          <p:nvPr/>
        </p:nvSpPr>
        <p:spPr>
          <a:xfrm>
            <a:off x="5220550" y="1526735"/>
            <a:ext cx="16278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forms a </a:t>
            </a:r>
            <a:r>
              <a:rPr lang="en" b="1">
                <a:solidFill>
                  <a:srgbClr val="FF0000"/>
                </a:solidFill>
                <a:latin typeface="Roboto"/>
                <a:ea typeface="Roboto"/>
                <a:cs typeface="Roboto"/>
                <a:sym typeface="Roboto"/>
              </a:rPr>
              <a:t>loop</a:t>
            </a:r>
            <a:endParaRPr b="1">
              <a:solidFill>
                <a:srgbClr val="FF0000"/>
              </a:solidFill>
              <a:latin typeface="Roboto"/>
              <a:ea typeface="Roboto"/>
              <a:cs typeface="Roboto"/>
              <a:sym typeface="Roboto"/>
            </a:endParaRPr>
          </a:p>
        </p:txBody>
      </p:sp>
      <p:sp>
        <p:nvSpPr>
          <p:cNvPr id="691" name="Google Shape;691;p59"/>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sp>
        <p:nvSpPr>
          <p:cNvPr id="692" name="Google Shape;692;p59"/>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93" name="Google Shape;693;p59"/>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94" name="Google Shape;694;p59"/>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95" name="Google Shape;695;p59"/>
          <p:cNvGrpSpPr/>
          <p:nvPr/>
        </p:nvGrpSpPr>
        <p:grpSpPr>
          <a:xfrm>
            <a:off x="7984201" y="4195474"/>
            <a:ext cx="884557" cy="861343"/>
            <a:chOff x="7984201" y="4195474"/>
            <a:chExt cx="884557" cy="861343"/>
          </a:xfrm>
        </p:grpSpPr>
        <p:sp>
          <p:nvSpPr>
            <p:cNvPr id="696" name="Google Shape;696;p5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34</a:t>
              </a:fld>
              <a:endParaRPr sz="1000" b="1">
                <a:solidFill>
                  <a:srgbClr val="032F62"/>
                </a:solidFill>
                <a:latin typeface="Francois One"/>
                <a:ea typeface="Francois One"/>
                <a:cs typeface="Francois One"/>
                <a:sym typeface="Francois One"/>
              </a:endParaRPr>
            </a:p>
          </p:txBody>
        </p:sp>
        <p:pic>
          <p:nvPicPr>
            <p:cNvPr id="697" name="Google Shape;697;p5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703" name="Google Shape;703;p60"/>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04" name="Google Shape;704;p60"/>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05" name="Google Shape;705;p60"/>
          <p:cNvCxnSpPr>
            <a:endCxn id="70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06" name="Google Shape;706;p60"/>
          <p:cNvCxnSpPr>
            <a:endCxn id="707"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08" name="Google Shape;708;p60"/>
          <p:cNvCxnSpPr>
            <a:endCxn id="70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10" name="Google Shape;710;p60"/>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11" name="Google Shape;711;p60"/>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712" name="Google Shape;712;p60"/>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13" name="Google Shape;713;p60"/>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14" name="Google Shape;714;p60"/>
          <p:cNvCxnSpPr>
            <a:endCxn id="713"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15" name="Google Shape;715;p60"/>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sp>
        <p:nvSpPr>
          <p:cNvPr id="716" name="Google Shape;716;p60"/>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17" name="Google Shape;717;p60"/>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718" name="Google Shape;718;p60"/>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19" name="Google Shape;719;p60"/>
          <p:cNvGrpSpPr/>
          <p:nvPr/>
        </p:nvGrpSpPr>
        <p:grpSpPr>
          <a:xfrm>
            <a:off x="7984201" y="4195474"/>
            <a:ext cx="884557" cy="861343"/>
            <a:chOff x="7984201" y="4195474"/>
            <a:chExt cx="884557" cy="861343"/>
          </a:xfrm>
        </p:grpSpPr>
        <p:sp>
          <p:nvSpPr>
            <p:cNvPr id="720" name="Google Shape;720;p6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35</a:t>
              </a:fld>
              <a:endParaRPr sz="1000" b="1">
                <a:solidFill>
                  <a:srgbClr val="032F62"/>
                </a:solidFill>
                <a:latin typeface="Francois One"/>
                <a:ea typeface="Francois One"/>
                <a:cs typeface="Francois One"/>
                <a:sym typeface="Francois One"/>
              </a:endParaRPr>
            </a:p>
          </p:txBody>
        </p:sp>
        <p:pic>
          <p:nvPicPr>
            <p:cNvPr id="721" name="Google Shape;721;p6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727" name="Google Shape;727;p61"/>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28" name="Google Shape;728;p61"/>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29" name="Google Shape;729;p61"/>
          <p:cNvCxnSpPr>
            <a:endCxn id="72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30" name="Google Shape;730;p61"/>
          <p:cNvCxnSpPr>
            <a:endCxn id="731"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32" name="Google Shape;732;p61"/>
          <p:cNvCxnSpPr>
            <a:endCxn id="733"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34" name="Google Shape;734;p61"/>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35" name="Google Shape;735;p61"/>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736" name="Google Shape;736;p61"/>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37" name="Google Shape;737;p61"/>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38" name="Google Shape;738;p61"/>
          <p:cNvCxnSpPr>
            <a:endCxn id="737"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39" name="Google Shape;739;p61"/>
          <p:cNvSpPr/>
          <p:nvPr/>
        </p:nvSpPr>
        <p:spPr>
          <a:xfrm>
            <a:off x="5877275" y="193150"/>
            <a:ext cx="2864400" cy="9606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latin typeface="Roboto"/>
                <a:ea typeface="Roboto"/>
                <a:cs typeface="Roboto"/>
                <a:sym typeface="Roboto"/>
              </a:rPr>
              <a:t>We need to be able to "jump" back to an earlier part of our code.</a:t>
            </a:r>
            <a:endParaRPr>
              <a:latin typeface="Roboto"/>
              <a:ea typeface="Roboto"/>
              <a:cs typeface="Roboto"/>
              <a:sym typeface="Roboto"/>
            </a:endParaRPr>
          </a:p>
        </p:txBody>
      </p:sp>
      <p:sp>
        <p:nvSpPr>
          <p:cNvPr id="740" name="Google Shape;740;p61"/>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sp>
        <p:nvSpPr>
          <p:cNvPr id="741" name="Google Shape;741;p61"/>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42" name="Google Shape;742;p61"/>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743" name="Google Shape;743;p61"/>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44" name="Google Shape;744;p61"/>
          <p:cNvGrpSpPr/>
          <p:nvPr/>
        </p:nvGrpSpPr>
        <p:grpSpPr>
          <a:xfrm>
            <a:off x="7984201" y="4195474"/>
            <a:ext cx="884557" cy="861343"/>
            <a:chOff x="7984201" y="4195474"/>
            <a:chExt cx="884557" cy="861343"/>
          </a:xfrm>
        </p:grpSpPr>
        <p:sp>
          <p:nvSpPr>
            <p:cNvPr id="745" name="Google Shape;745;p6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36</a:t>
              </a:fld>
              <a:endParaRPr sz="1000" b="1">
                <a:solidFill>
                  <a:srgbClr val="032F62"/>
                </a:solidFill>
                <a:latin typeface="Francois One"/>
                <a:ea typeface="Francois One"/>
                <a:cs typeface="Francois One"/>
                <a:sym typeface="Francois One"/>
              </a:endParaRPr>
            </a:p>
          </p:txBody>
        </p:sp>
        <p:pic>
          <p:nvPicPr>
            <p:cNvPr id="746" name="Google Shape;746;p6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 &amp; code</a:t>
            </a:r>
            <a:endParaRPr/>
          </a:p>
        </p:txBody>
      </p:sp>
      <p:sp>
        <p:nvSpPr>
          <p:cNvPr id="752" name="Google Shape;752;p62"/>
          <p:cNvSpPr/>
          <p:nvPr/>
        </p:nvSpPr>
        <p:spPr>
          <a:xfrm>
            <a:off x="4577600" y="411000"/>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53" name="Google Shape;753;p62"/>
          <p:cNvSpPr/>
          <p:nvPr/>
        </p:nvSpPr>
        <p:spPr>
          <a:xfrm>
            <a:off x="4615400" y="9375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54" name="Google Shape;754;p62"/>
          <p:cNvCxnSpPr>
            <a:endCxn id="75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755" name="Google Shape;755;p62"/>
          <p:cNvSpPr/>
          <p:nvPr/>
        </p:nvSpPr>
        <p:spPr>
          <a:xfrm>
            <a:off x="4577600" y="1908725"/>
            <a:ext cx="1904700" cy="11076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756" name="Google Shape;756;p62"/>
          <p:cNvCxnSpPr>
            <a:endCxn id="75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57" name="Google Shape;757;p62"/>
          <p:cNvCxnSpPr>
            <a:endCxn id="758"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59" name="Google Shape;759;p62"/>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60" name="Google Shape;760;p62"/>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cxnSp>
        <p:nvCxnSpPr>
          <p:cNvPr id="761" name="Google Shape;761;p62"/>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62" name="Google Shape;762;p62"/>
          <p:cNvSpPr/>
          <p:nvPr/>
        </p:nvSpPr>
        <p:spPr>
          <a:xfrm>
            <a:off x="4577600" y="4241675"/>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63" name="Google Shape;763;p62"/>
          <p:cNvCxnSpPr>
            <a:endCxn id="76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64" name="Google Shape;764;p62"/>
          <p:cNvSpPr/>
          <p:nvPr/>
        </p:nvSpPr>
        <p:spPr>
          <a:xfrm>
            <a:off x="6912675" y="21017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65" name="Google Shape;765;p62"/>
          <p:cNvSpPr/>
          <p:nvPr/>
        </p:nvSpPr>
        <p:spPr>
          <a:xfrm>
            <a:off x="4615400" y="328901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766" name="Google Shape;766;p62"/>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67" name="Google Shape;767;p62"/>
          <p:cNvGrpSpPr/>
          <p:nvPr/>
        </p:nvGrpSpPr>
        <p:grpSpPr>
          <a:xfrm>
            <a:off x="7984201" y="4195474"/>
            <a:ext cx="884557" cy="861343"/>
            <a:chOff x="7984201" y="4195474"/>
            <a:chExt cx="884557" cy="861343"/>
          </a:xfrm>
        </p:grpSpPr>
        <p:sp>
          <p:nvSpPr>
            <p:cNvPr id="768" name="Google Shape;768;p6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37</a:t>
              </a:fld>
              <a:endParaRPr sz="1000" b="1">
                <a:solidFill>
                  <a:srgbClr val="032F62"/>
                </a:solidFill>
                <a:latin typeface="Francois One"/>
                <a:ea typeface="Francois One"/>
                <a:cs typeface="Francois One"/>
                <a:sym typeface="Francois One"/>
              </a:endParaRPr>
            </a:p>
          </p:txBody>
        </p:sp>
        <p:pic>
          <p:nvPicPr>
            <p:cNvPr id="769" name="Google Shape;769;p6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770" name="Google Shape;770;p62"/>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771" name="Google Shape;771;p62"/>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de-LU" sz="1700" dirty="0">
                <a:solidFill>
                  <a:srgbClr val="0000FF"/>
                </a:solidFill>
                <a:latin typeface="Roboto Mono"/>
                <a:ea typeface="Roboto Mono"/>
                <a:cs typeface="Roboto Mono"/>
                <a:sym typeface="Roboto Mono"/>
              </a:rPr>
              <a:t>e</a:t>
            </a:r>
            <a:r>
              <a:rPr lang="en" sz="1700" dirty="0">
                <a:solidFill>
                  <a:srgbClr val="0000FF"/>
                </a:solidFill>
                <a:latin typeface="Roboto Mono"/>
                <a:ea typeface="Roboto Mono"/>
                <a:cs typeface="Roboto Mono"/>
                <a:sym typeface="Roboto Mono"/>
              </a:rPr>
              <a:t>lse: </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9900FF"/>
                </a:solidFill>
                <a:latin typeface="Roboto Mono"/>
                <a:ea typeface="Roboto Mono"/>
                <a:cs typeface="Roboto Mono"/>
                <a:sym typeface="Roboto Mono"/>
              </a:rPr>
              <a:t>  print</a:t>
            </a:r>
            <a:r>
              <a:rPr lang="en" sz="1700" dirty="0">
                <a:solidFill>
                  <a:srgbClr val="000000"/>
                </a:solidFill>
                <a:latin typeface="Roboto Mono"/>
                <a:ea typeface="Roboto Mono"/>
                <a:cs typeface="Roboto Mono"/>
                <a:sym typeface="Roboto Mono"/>
              </a:rPr>
              <a:t>(</a:t>
            </a:r>
            <a:r>
              <a:rPr lang="en" sz="1700" dirty="0">
                <a:solidFill>
                  <a:srgbClr val="A31515"/>
                </a:solidFill>
                <a:latin typeface="Roboto Mono"/>
                <a:ea typeface="Roboto Mono"/>
                <a:cs typeface="Roboto Mono"/>
                <a:sym typeface="Roboto Mono"/>
              </a:rPr>
              <a:t>"Welcome to your account!"</a:t>
            </a:r>
            <a:r>
              <a:rPr lang="en" sz="1700" dirty="0">
                <a:solidFill>
                  <a:srgbClr val="000000"/>
                </a:solidFill>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777" name="Google Shape;777;p63"/>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78" name="Google Shape;778;p63"/>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79" name="Google Shape;779;p63"/>
          <p:cNvCxnSpPr>
            <a:endCxn id="778"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780" name="Google Shape;780;p63"/>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781" name="Google Shape;781;p63"/>
          <p:cNvCxnSpPr>
            <a:endCxn id="780"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82" name="Google Shape;782;p63"/>
          <p:cNvCxnSpPr>
            <a:endCxn id="783"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84" name="Google Shape;784;p63"/>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85" name="Google Shape;785;p63"/>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786" name="Google Shape;786;p63"/>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787" name="Google Shape;787;p63"/>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88" name="Google Shape;788;p63"/>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89" name="Google Shape;789;p63"/>
          <p:cNvCxnSpPr>
            <a:endCxn id="788"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90" name="Google Shape;790;p63"/>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91" name="Google Shape;791;p63"/>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92" name="Google Shape;792;p63"/>
          <p:cNvGrpSpPr/>
          <p:nvPr/>
        </p:nvGrpSpPr>
        <p:grpSpPr>
          <a:xfrm>
            <a:off x="7984201" y="4195474"/>
            <a:ext cx="884557" cy="861343"/>
            <a:chOff x="7984201" y="4195474"/>
            <a:chExt cx="884557" cy="861343"/>
          </a:xfrm>
        </p:grpSpPr>
        <p:sp>
          <p:nvSpPr>
            <p:cNvPr id="793" name="Google Shape;793;p6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38</a:t>
              </a:fld>
              <a:endParaRPr sz="1000" b="1">
                <a:solidFill>
                  <a:srgbClr val="032F62"/>
                </a:solidFill>
                <a:latin typeface="Francois One"/>
                <a:ea typeface="Francois One"/>
                <a:cs typeface="Francois One"/>
                <a:sym typeface="Francois One"/>
              </a:endParaRPr>
            </a:p>
          </p:txBody>
        </p:sp>
        <p:pic>
          <p:nvPicPr>
            <p:cNvPr id="794" name="Google Shape;794;p6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795" name="Google Shape;795;p63"/>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796" name="Google Shape;796;p63"/>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lang="en-US"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chemeClr val="dk1"/>
                </a:solidFill>
                <a:latin typeface="Roboto Mono"/>
                <a:ea typeface="Roboto Mono"/>
                <a:cs typeface="Roboto Mono"/>
                <a:sym typeface="Roboto Mono"/>
              </a:rPr>
              <a:t>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02" name="Google Shape;802;p64"/>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03" name="Google Shape;803;p64"/>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04" name="Google Shape;804;p64"/>
          <p:cNvCxnSpPr>
            <a:endCxn id="80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05" name="Google Shape;805;p64"/>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06" name="Google Shape;806;p64"/>
          <p:cNvCxnSpPr>
            <a:endCxn id="80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07" name="Google Shape;807;p64"/>
          <p:cNvCxnSpPr>
            <a:endCxn id="808"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09" name="Google Shape;809;p64"/>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10" name="Google Shape;810;p64"/>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11" name="Google Shape;811;p64"/>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12" name="Google Shape;812;p64"/>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13" name="Google Shape;813;p64"/>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14" name="Google Shape;814;p64"/>
          <p:cNvCxnSpPr>
            <a:endCxn id="813"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15" name="Google Shape;815;p64"/>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16" name="Google Shape;816;p64"/>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17" name="Google Shape;817;p64"/>
          <p:cNvGrpSpPr/>
          <p:nvPr/>
        </p:nvGrpSpPr>
        <p:grpSpPr>
          <a:xfrm>
            <a:off x="7984201" y="4195474"/>
            <a:ext cx="884557" cy="861343"/>
            <a:chOff x="7984201" y="4195474"/>
            <a:chExt cx="884557" cy="861343"/>
          </a:xfrm>
        </p:grpSpPr>
        <p:sp>
          <p:nvSpPr>
            <p:cNvPr id="818" name="Google Shape;818;p6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39</a:t>
              </a:fld>
              <a:endParaRPr sz="1000" b="1">
                <a:solidFill>
                  <a:srgbClr val="032F62"/>
                </a:solidFill>
                <a:latin typeface="Francois One"/>
                <a:ea typeface="Francois One"/>
                <a:cs typeface="Francois One"/>
                <a:sym typeface="Francois One"/>
              </a:endParaRPr>
            </a:p>
          </p:txBody>
        </p:sp>
        <p:pic>
          <p:nvPicPr>
            <p:cNvPr id="819" name="Google Shape;819;p6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820" name="Google Shape;820;p64"/>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821" name="Google Shape;821;p64"/>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43" name="Google Shape;143;p28"/>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a:p>
        </p:txBody>
      </p:sp>
      <p:sp>
        <p:nvSpPr>
          <p:cNvPr id="144" name="Google Shape;144;p2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45" name="Google Shape;145;p28"/>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46" name="Google Shape;146;p28"/>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47" name="Google Shape;147;p28"/>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48" name="Google Shape;148;p28"/>
          <p:cNvSpPr/>
          <p:nvPr/>
        </p:nvSpPr>
        <p:spPr>
          <a:xfrm>
            <a:off x="1850925" y="1904275"/>
            <a:ext cx="2268900" cy="19128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Roboto"/>
              <a:ea typeface="Roboto"/>
              <a:cs typeface="Roboto"/>
              <a:sym typeface="Roboto"/>
            </a:endParaRPr>
          </a:p>
        </p:txBody>
      </p:sp>
      <p:grpSp>
        <p:nvGrpSpPr>
          <p:cNvPr id="149" name="Google Shape;149;p28"/>
          <p:cNvGrpSpPr/>
          <p:nvPr/>
        </p:nvGrpSpPr>
        <p:grpSpPr>
          <a:xfrm>
            <a:off x="7984201" y="4195474"/>
            <a:ext cx="884557" cy="861343"/>
            <a:chOff x="7984201" y="4195474"/>
            <a:chExt cx="884557" cy="861343"/>
          </a:xfrm>
        </p:grpSpPr>
        <p:sp>
          <p:nvSpPr>
            <p:cNvPr id="150" name="Google Shape;150;p2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a:t>
              </a:fld>
              <a:endParaRPr sz="1000" b="1">
                <a:solidFill>
                  <a:srgbClr val="032F62"/>
                </a:solidFill>
                <a:latin typeface="Francois One"/>
                <a:ea typeface="Francois One"/>
                <a:cs typeface="Francois One"/>
                <a:sym typeface="Francois One"/>
              </a:endParaRPr>
            </a:p>
          </p:txBody>
        </p:sp>
        <p:pic>
          <p:nvPicPr>
            <p:cNvPr id="151" name="Google Shape;151;p28"/>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65"/>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827" name="Google Shape;827;p65"/>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a:t>
            </a:r>
            <a:r>
              <a:rPr lang="en" sz="1700" dirty="0">
                <a:highlight>
                  <a:srgbClr val="FF0000"/>
                </a:highlight>
                <a:latin typeface="Roboto Mono"/>
                <a:ea typeface="Roboto Mono"/>
                <a:cs typeface="Roboto Mono"/>
                <a:sym typeface="Roboto Mono"/>
              </a:rPr>
              <a:t>!=</a:t>
            </a:r>
            <a:r>
              <a:rPr lang="en" sz="1700" dirty="0">
                <a:highlight>
                  <a:srgbClr val="00FFFF"/>
                </a:highlight>
                <a:latin typeface="Roboto Mono"/>
                <a:ea typeface="Roboto Mono"/>
                <a:cs typeface="Roboto Mono"/>
                <a:sym typeface="Roboto Mono"/>
              </a:rPr>
              <a:t>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828" name="Google Shape;82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29" name="Google Shape;829;p65"/>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30" name="Google Shape;830;p65"/>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31" name="Google Shape;831;p65"/>
          <p:cNvCxnSpPr>
            <a:endCxn id="830"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32" name="Google Shape;832;p65"/>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33" name="Google Shape;833;p65"/>
          <p:cNvCxnSpPr>
            <a:endCxn id="832"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34" name="Google Shape;834;p65"/>
          <p:cNvCxnSpPr>
            <a:endCxn id="835"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36" name="Google Shape;836;p65"/>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37" name="Google Shape;837;p65"/>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38" name="Google Shape;838;p65"/>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39" name="Google Shape;839;p65"/>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40" name="Google Shape;840;p65"/>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41" name="Google Shape;841;p65"/>
          <p:cNvCxnSpPr>
            <a:endCxn id="840"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42" name="Google Shape;842;p65"/>
          <p:cNvSpPr/>
          <p:nvPr/>
        </p:nvSpPr>
        <p:spPr>
          <a:xfrm>
            <a:off x="1042000" y="3974828"/>
            <a:ext cx="2319900" cy="9606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The </a:t>
            </a:r>
            <a:r>
              <a:rPr lang="en" b="1">
                <a:latin typeface="Roboto Mono"/>
                <a:ea typeface="Roboto Mono"/>
                <a:cs typeface="Roboto Mono"/>
                <a:sym typeface="Roboto Mono"/>
              </a:rPr>
              <a:t>!=</a:t>
            </a:r>
            <a:r>
              <a:rPr lang="en">
                <a:latin typeface="Roboto"/>
                <a:ea typeface="Roboto"/>
                <a:cs typeface="Roboto"/>
                <a:sym typeface="Roboto"/>
              </a:rPr>
              <a:t> means </a:t>
            </a:r>
            <a:r>
              <a:rPr lang="en" b="1">
                <a:latin typeface="Roboto"/>
                <a:ea typeface="Roboto"/>
                <a:cs typeface="Roboto"/>
                <a:sym typeface="Roboto"/>
              </a:rPr>
              <a:t>"NOT equal to"</a:t>
            </a:r>
            <a:endParaRPr b="1">
              <a:latin typeface="Roboto"/>
              <a:ea typeface="Roboto"/>
              <a:cs typeface="Roboto"/>
              <a:sym typeface="Roboto"/>
            </a:endParaRPr>
          </a:p>
        </p:txBody>
      </p:sp>
      <p:cxnSp>
        <p:nvCxnSpPr>
          <p:cNvPr id="843" name="Google Shape;843;p65"/>
          <p:cNvCxnSpPr>
            <a:stCxn id="842" idx="0"/>
          </p:cNvCxnSpPr>
          <p:nvPr/>
        </p:nvCxnSpPr>
        <p:spPr>
          <a:xfrm rot="10800000">
            <a:off x="1337050" y="2730428"/>
            <a:ext cx="864900" cy="1244400"/>
          </a:xfrm>
          <a:prstGeom prst="straightConnector1">
            <a:avLst/>
          </a:prstGeom>
          <a:noFill/>
          <a:ln w="19050" cap="flat" cmpd="sng">
            <a:solidFill>
              <a:srgbClr val="E93761"/>
            </a:solidFill>
            <a:prstDash val="solid"/>
            <a:round/>
            <a:headEnd type="none" w="med" len="med"/>
            <a:tailEnd type="triangle" w="med" len="med"/>
          </a:ln>
        </p:spPr>
      </p:cxnSp>
      <p:sp>
        <p:nvSpPr>
          <p:cNvPr id="844" name="Google Shape;844;p65"/>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45" name="Google Shape;845;p65"/>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46" name="Google Shape;846;p65"/>
          <p:cNvGrpSpPr/>
          <p:nvPr/>
        </p:nvGrpSpPr>
        <p:grpSpPr>
          <a:xfrm>
            <a:off x="7984201" y="4195474"/>
            <a:ext cx="884557" cy="861343"/>
            <a:chOff x="7984201" y="4195474"/>
            <a:chExt cx="884557" cy="861343"/>
          </a:xfrm>
        </p:grpSpPr>
        <p:sp>
          <p:nvSpPr>
            <p:cNvPr id="847" name="Google Shape;847;p6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40</a:t>
              </a:fld>
              <a:endParaRPr sz="1000" b="1">
                <a:solidFill>
                  <a:srgbClr val="032F62"/>
                </a:solidFill>
                <a:latin typeface="Francois One"/>
                <a:ea typeface="Francois One"/>
                <a:cs typeface="Francois One"/>
                <a:sym typeface="Francois One"/>
              </a:endParaRPr>
            </a:p>
          </p:txBody>
        </p:sp>
        <p:pic>
          <p:nvPicPr>
            <p:cNvPr id="848" name="Google Shape;848;p6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6"/>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854" name="Google Shape;854;p66"/>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a:t>
            </a:r>
            <a:r>
              <a:rPr lang="en" sz="1700" dirty="0">
                <a:highlight>
                  <a:srgbClr val="FF0000"/>
                </a:highlight>
                <a:latin typeface="Roboto Mono"/>
                <a:ea typeface="Roboto Mono"/>
                <a:cs typeface="Roboto Mono"/>
                <a:sym typeface="Roboto Mono"/>
              </a:rPr>
              <a:t>!=</a:t>
            </a:r>
            <a:r>
              <a:rPr lang="en" sz="1700" dirty="0">
                <a:highlight>
                  <a:srgbClr val="00FFFF"/>
                </a:highlight>
                <a:latin typeface="Roboto Mono"/>
                <a:ea typeface="Roboto Mono"/>
                <a:cs typeface="Roboto Mono"/>
                <a:sym typeface="Roboto Mono"/>
              </a:rPr>
              <a:t>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855" name="Google Shape;855;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56" name="Google Shape;856;p66"/>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57" name="Google Shape;857;p66"/>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58" name="Google Shape;858;p66"/>
          <p:cNvCxnSpPr>
            <a:endCxn id="857"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59" name="Google Shape;859;p66"/>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60" name="Google Shape;860;p66"/>
          <p:cNvCxnSpPr>
            <a:endCxn id="859"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61" name="Google Shape;861;p66"/>
          <p:cNvCxnSpPr>
            <a:endCxn id="862"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63" name="Google Shape;863;p66"/>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64" name="Google Shape;864;p66"/>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65" name="Google Shape;865;p66"/>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66" name="Google Shape;866;p66"/>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67" name="Google Shape;867;p66"/>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68" name="Google Shape;868;p66"/>
          <p:cNvCxnSpPr>
            <a:endCxn id="867"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69" name="Google Shape;869;p66"/>
          <p:cNvSpPr/>
          <p:nvPr/>
        </p:nvSpPr>
        <p:spPr>
          <a:xfrm>
            <a:off x="1042000" y="3974828"/>
            <a:ext cx="2319900" cy="9606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b="1">
                <a:latin typeface="Roboto"/>
                <a:ea typeface="Roboto"/>
                <a:cs typeface="Roboto"/>
                <a:sym typeface="Roboto"/>
              </a:rPr>
              <a:t>!=</a:t>
            </a:r>
            <a:r>
              <a:rPr lang="en">
                <a:latin typeface="Roboto"/>
                <a:ea typeface="Roboto"/>
                <a:cs typeface="Roboto"/>
                <a:sym typeface="Roboto"/>
              </a:rPr>
              <a:t> is the opposite of </a:t>
            </a:r>
            <a:r>
              <a:rPr lang="en" b="1">
                <a:latin typeface="Roboto"/>
                <a:ea typeface="Roboto"/>
                <a:cs typeface="Roboto"/>
                <a:sym typeface="Roboto"/>
              </a:rPr>
              <a:t>==</a:t>
            </a:r>
            <a:br>
              <a:rPr lang="en">
                <a:latin typeface="Roboto"/>
                <a:ea typeface="Roboto"/>
                <a:cs typeface="Roboto"/>
                <a:sym typeface="Roboto"/>
              </a:rPr>
            </a:br>
            <a:r>
              <a:rPr lang="en" b="1">
                <a:latin typeface="Roboto"/>
                <a:ea typeface="Roboto"/>
                <a:cs typeface="Roboto"/>
                <a:sym typeface="Roboto"/>
              </a:rPr>
              <a:t>==</a:t>
            </a:r>
            <a:r>
              <a:rPr lang="en">
                <a:latin typeface="Roboto"/>
                <a:ea typeface="Roboto"/>
                <a:cs typeface="Roboto"/>
                <a:sym typeface="Roboto"/>
              </a:rPr>
              <a:t> means </a:t>
            </a:r>
            <a:r>
              <a:rPr lang="en" b="1">
                <a:latin typeface="Roboto"/>
                <a:ea typeface="Roboto"/>
                <a:cs typeface="Roboto"/>
                <a:sym typeface="Roboto"/>
              </a:rPr>
              <a:t>"is equal to"</a:t>
            </a:r>
            <a:endParaRPr b="1">
              <a:latin typeface="Roboto"/>
              <a:ea typeface="Roboto"/>
              <a:cs typeface="Roboto"/>
              <a:sym typeface="Roboto"/>
            </a:endParaRPr>
          </a:p>
        </p:txBody>
      </p:sp>
      <p:cxnSp>
        <p:nvCxnSpPr>
          <p:cNvPr id="870" name="Google Shape;870;p66"/>
          <p:cNvCxnSpPr>
            <a:stCxn id="869" idx="0"/>
          </p:cNvCxnSpPr>
          <p:nvPr/>
        </p:nvCxnSpPr>
        <p:spPr>
          <a:xfrm rot="10800000">
            <a:off x="1337050" y="2730428"/>
            <a:ext cx="864900" cy="1244400"/>
          </a:xfrm>
          <a:prstGeom prst="straightConnector1">
            <a:avLst/>
          </a:prstGeom>
          <a:noFill/>
          <a:ln w="19050" cap="flat" cmpd="sng">
            <a:solidFill>
              <a:srgbClr val="E93761"/>
            </a:solidFill>
            <a:prstDash val="solid"/>
            <a:round/>
            <a:headEnd type="none" w="med" len="med"/>
            <a:tailEnd type="triangle" w="med" len="med"/>
          </a:ln>
        </p:spPr>
      </p:cxnSp>
      <p:sp>
        <p:nvSpPr>
          <p:cNvPr id="871" name="Google Shape;871;p66"/>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72" name="Google Shape;872;p66"/>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73" name="Google Shape;873;p66"/>
          <p:cNvGrpSpPr/>
          <p:nvPr/>
        </p:nvGrpSpPr>
        <p:grpSpPr>
          <a:xfrm>
            <a:off x="7984201" y="4195474"/>
            <a:ext cx="884557" cy="861343"/>
            <a:chOff x="7984201" y="4195474"/>
            <a:chExt cx="884557" cy="861343"/>
          </a:xfrm>
        </p:grpSpPr>
        <p:sp>
          <p:nvSpPr>
            <p:cNvPr id="874" name="Google Shape;874;p6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41</a:t>
              </a:fld>
              <a:endParaRPr sz="1000" b="1">
                <a:solidFill>
                  <a:srgbClr val="032F62"/>
                </a:solidFill>
                <a:latin typeface="Francois One"/>
                <a:ea typeface="Francois One"/>
                <a:cs typeface="Francois One"/>
                <a:sym typeface="Francois One"/>
              </a:endParaRPr>
            </a:p>
          </p:txBody>
        </p:sp>
        <p:pic>
          <p:nvPicPr>
            <p:cNvPr id="875" name="Google Shape;875;p6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81" name="Google Shape;881;p67"/>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82" name="Google Shape;882;p67"/>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83" name="Google Shape;883;p67"/>
          <p:cNvCxnSpPr>
            <a:endCxn id="88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84" name="Google Shape;884;p67"/>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85" name="Google Shape;885;p67"/>
          <p:cNvCxnSpPr>
            <a:endCxn id="88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86" name="Google Shape;886;p67"/>
          <p:cNvCxnSpPr>
            <a:endCxn id="887"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88" name="Google Shape;888;p67"/>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89" name="Google Shape;889;p67"/>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90" name="Google Shape;890;p67"/>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91" name="Google Shape;891;p67"/>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92" name="Google Shape;892;p67"/>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93" name="Google Shape;893;p67"/>
          <p:cNvCxnSpPr>
            <a:endCxn id="89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94" name="Google Shape;894;p67"/>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95" name="Google Shape;895;p67"/>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96" name="Google Shape;896;p67"/>
          <p:cNvGrpSpPr/>
          <p:nvPr/>
        </p:nvGrpSpPr>
        <p:grpSpPr>
          <a:xfrm>
            <a:off x="7984201" y="4195474"/>
            <a:ext cx="884557" cy="861343"/>
            <a:chOff x="7984201" y="4195474"/>
            <a:chExt cx="884557" cy="861343"/>
          </a:xfrm>
        </p:grpSpPr>
        <p:sp>
          <p:nvSpPr>
            <p:cNvPr id="897" name="Google Shape;897;p6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42</a:t>
              </a:fld>
              <a:endParaRPr sz="1000" b="1">
                <a:solidFill>
                  <a:srgbClr val="032F62"/>
                </a:solidFill>
                <a:latin typeface="Francois One"/>
                <a:ea typeface="Francois One"/>
                <a:cs typeface="Francois One"/>
                <a:sym typeface="Francois One"/>
              </a:endParaRPr>
            </a:p>
          </p:txBody>
        </p:sp>
        <p:pic>
          <p:nvPicPr>
            <p:cNvPr id="898" name="Google Shape;898;p6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899" name="Google Shape;899;p67"/>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00" name="Google Shape;900;p67"/>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06" name="Google Shape;906;p68"/>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07" name="Google Shape;907;p68"/>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08" name="Google Shape;908;p68"/>
          <p:cNvCxnSpPr>
            <a:endCxn id="907"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09" name="Google Shape;909;p68"/>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10" name="Google Shape;910;p68"/>
          <p:cNvCxnSpPr>
            <a:endCxn id="909"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11" name="Google Shape;911;p68"/>
          <p:cNvCxnSpPr>
            <a:endCxn id="912" idx="1"/>
          </p:cNvCxnSpPr>
          <p:nvPr/>
        </p:nvCxnSpPr>
        <p:spPr>
          <a:xfrm>
            <a:off x="64823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913" name="Google Shape;913;p68"/>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914" name="Google Shape;914;p68"/>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915" name="Google Shape;915;p68"/>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16" name="Google Shape;916;p68"/>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17" name="Google Shape;917;p68"/>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18" name="Google Shape;918;p68"/>
          <p:cNvCxnSpPr>
            <a:endCxn id="917"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19" name="Google Shape;919;p68"/>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20" name="Google Shape;920;p68"/>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21" name="Google Shape;921;p68"/>
          <p:cNvGrpSpPr/>
          <p:nvPr/>
        </p:nvGrpSpPr>
        <p:grpSpPr>
          <a:xfrm>
            <a:off x="7984201" y="4195474"/>
            <a:ext cx="884557" cy="861343"/>
            <a:chOff x="7984201" y="4195474"/>
            <a:chExt cx="884557" cy="861343"/>
          </a:xfrm>
        </p:grpSpPr>
        <p:sp>
          <p:nvSpPr>
            <p:cNvPr id="922" name="Google Shape;922;p6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43</a:t>
              </a:fld>
              <a:endParaRPr sz="1000" b="1">
                <a:solidFill>
                  <a:srgbClr val="032F62"/>
                </a:solidFill>
                <a:latin typeface="Francois One"/>
                <a:ea typeface="Francois One"/>
                <a:cs typeface="Francois One"/>
                <a:sym typeface="Francois One"/>
              </a:endParaRPr>
            </a:p>
          </p:txBody>
        </p:sp>
        <p:pic>
          <p:nvPicPr>
            <p:cNvPr id="923" name="Google Shape;923;p6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24" name="Google Shape;924;p68"/>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25" name="Google Shape;925;p68"/>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31" name="Google Shape;931;p69"/>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32" name="Google Shape;932;p69"/>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33" name="Google Shape;933;p69"/>
          <p:cNvCxnSpPr>
            <a:endCxn id="93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34" name="Google Shape;934;p69"/>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35" name="Google Shape;935;p69"/>
          <p:cNvCxnSpPr>
            <a:endCxn id="93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36" name="Google Shape;936;p69"/>
          <p:cNvCxnSpPr>
            <a:endCxn id="93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938" name="Google Shape;938;p69"/>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939" name="Google Shape;939;p69"/>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940" name="Google Shape;940;p69"/>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41" name="Google Shape;941;p69"/>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42" name="Google Shape;942;p69"/>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43" name="Google Shape;943;p69"/>
          <p:cNvCxnSpPr>
            <a:endCxn id="94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44" name="Google Shape;944;p69"/>
          <p:cNvSpPr/>
          <p:nvPr/>
        </p:nvSpPr>
        <p:spPr>
          <a:xfrm>
            <a:off x="6912675" y="2101763"/>
            <a:ext cx="1829100" cy="721500"/>
          </a:xfrm>
          <a:prstGeom prst="parallelogram">
            <a:avLst>
              <a:gd name="adj" fmla="val 25000"/>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45" name="Google Shape;945;p69"/>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46" name="Google Shape;946;p69"/>
          <p:cNvGrpSpPr/>
          <p:nvPr/>
        </p:nvGrpSpPr>
        <p:grpSpPr>
          <a:xfrm>
            <a:off x="7984201" y="4195474"/>
            <a:ext cx="884557" cy="861343"/>
            <a:chOff x="7984201" y="4195474"/>
            <a:chExt cx="884557" cy="861343"/>
          </a:xfrm>
        </p:grpSpPr>
        <p:sp>
          <p:nvSpPr>
            <p:cNvPr id="947" name="Google Shape;947;p6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44</a:t>
              </a:fld>
              <a:endParaRPr sz="1000" b="1">
                <a:solidFill>
                  <a:srgbClr val="032F62"/>
                </a:solidFill>
                <a:latin typeface="Francois One"/>
                <a:ea typeface="Francois One"/>
                <a:cs typeface="Francois One"/>
                <a:sym typeface="Francois One"/>
              </a:endParaRPr>
            </a:p>
          </p:txBody>
        </p:sp>
        <p:pic>
          <p:nvPicPr>
            <p:cNvPr id="948" name="Google Shape;948;p6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49" name="Google Shape;949;p69"/>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50" name="Google Shape;950;p69"/>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56" name="Google Shape;956;p70"/>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57" name="Google Shape;957;p70"/>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58" name="Google Shape;958;p70"/>
          <p:cNvCxnSpPr>
            <a:endCxn id="957"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59" name="Google Shape;959;p70"/>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60" name="Google Shape;960;p70"/>
          <p:cNvCxnSpPr>
            <a:endCxn id="959"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61" name="Google Shape;961;p70"/>
          <p:cNvCxnSpPr>
            <a:endCxn id="962"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963" name="Google Shape;963;p70"/>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964" name="Google Shape;964;p70"/>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965" name="Google Shape;965;p70"/>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66" name="Google Shape;966;p70"/>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67" name="Google Shape;967;p70"/>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68" name="Google Shape;968;p70"/>
          <p:cNvCxnSpPr>
            <a:endCxn id="967"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69" name="Google Shape;969;p70"/>
          <p:cNvSpPr/>
          <p:nvPr/>
        </p:nvSpPr>
        <p:spPr>
          <a:xfrm>
            <a:off x="6912675" y="2101763"/>
            <a:ext cx="1829100" cy="721500"/>
          </a:xfrm>
          <a:prstGeom prst="parallelogram">
            <a:avLst>
              <a:gd name="adj" fmla="val 25000"/>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70" name="Google Shape;970;p70"/>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71" name="Google Shape;971;p70"/>
          <p:cNvGrpSpPr/>
          <p:nvPr/>
        </p:nvGrpSpPr>
        <p:grpSpPr>
          <a:xfrm>
            <a:off x="7984201" y="4195474"/>
            <a:ext cx="884557" cy="861343"/>
            <a:chOff x="7984201" y="4195474"/>
            <a:chExt cx="884557" cy="861343"/>
          </a:xfrm>
        </p:grpSpPr>
        <p:sp>
          <p:nvSpPr>
            <p:cNvPr id="972" name="Google Shape;972;p7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45</a:t>
              </a:fld>
              <a:endParaRPr sz="1000" b="1">
                <a:solidFill>
                  <a:srgbClr val="032F62"/>
                </a:solidFill>
                <a:latin typeface="Francois One"/>
                <a:ea typeface="Francois One"/>
                <a:cs typeface="Francois One"/>
                <a:sym typeface="Francois One"/>
              </a:endParaRPr>
            </a:p>
          </p:txBody>
        </p:sp>
        <p:pic>
          <p:nvPicPr>
            <p:cNvPr id="973" name="Google Shape;973;p7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74" name="Google Shape;974;p70"/>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75" name="Google Shape;975;p70"/>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highlight>
                  <a:srgbClr val="00FFFF"/>
                </a:highlight>
                <a:latin typeface="Roboto Mono"/>
                <a:ea typeface="Roboto Mono"/>
                <a:cs typeface="Roboto Mono"/>
                <a:sym typeface="Roboto Mono"/>
              </a:rPr>
              <a:t>print</a:t>
            </a:r>
            <a:r>
              <a:rPr lang="en" sz="1700" dirty="0">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"Incorrect pin…"</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81" name="Google Shape;981;p71"/>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82" name="Google Shape;982;p71"/>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83" name="Google Shape;983;p71"/>
          <p:cNvCxnSpPr>
            <a:endCxn id="98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84" name="Google Shape;984;p71"/>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85" name="Google Shape;985;p71"/>
          <p:cNvCxnSpPr>
            <a:endCxn id="98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86" name="Google Shape;986;p71"/>
          <p:cNvCxnSpPr>
            <a:endCxn id="98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988" name="Google Shape;988;p71"/>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989" name="Google Shape;989;p71"/>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990" name="Google Shape;990;p71"/>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91" name="Google Shape;991;p71"/>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92" name="Google Shape;992;p71"/>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93" name="Google Shape;993;p71"/>
          <p:cNvCxnSpPr>
            <a:endCxn id="99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94" name="Google Shape;994;p71"/>
          <p:cNvSpPr/>
          <p:nvPr/>
        </p:nvSpPr>
        <p:spPr>
          <a:xfrm>
            <a:off x="6912675" y="2101763"/>
            <a:ext cx="1829100" cy="721500"/>
          </a:xfrm>
          <a:prstGeom prst="parallelogram">
            <a:avLst>
              <a:gd name="adj" fmla="val 25000"/>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95" name="Google Shape;995;p71"/>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96" name="Google Shape;996;p71"/>
          <p:cNvGrpSpPr/>
          <p:nvPr/>
        </p:nvGrpSpPr>
        <p:grpSpPr>
          <a:xfrm>
            <a:off x="7984201" y="4195474"/>
            <a:ext cx="884557" cy="861343"/>
            <a:chOff x="7984201" y="4195474"/>
            <a:chExt cx="884557" cy="861343"/>
          </a:xfrm>
        </p:grpSpPr>
        <p:sp>
          <p:nvSpPr>
            <p:cNvPr id="997" name="Google Shape;997;p7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46</a:t>
              </a:fld>
              <a:endParaRPr sz="1000" b="1">
                <a:solidFill>
                  <a:srgbClr val="032F62"/>
                </a:solidFill>
                <a:latin typeface="Francois One"/>
                <a:ea typeface="Francois One"/>
                <a:cs typeface="Francois One"/>
                <a:sym typeface="Francois One"/>
              </a:endParaRPr>
            </a:p>
          </p:txBody>
        </p:sp>
        <p:pic>
          <p:nvPicPr>
            <p:cNvPr id="998" name="Google Shape;998;p7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99" name="Google Shape;999;p71"/>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00" name="Google Shape;1000;p71"/>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highlight>
                  <a:srgbClr val="00FFFF"/>
                </a:highlight>
                <a:latin typeface="Roboto Mono"/>
                <a:ea typeface="Roboto Mono"/>
                <a:cs typeface="Roboto Mono"/>
                <a:sym typeface="Roboto Mono"/>
              </a:rPr>
              <a:t>print</a:t>
            </a:r>
            <a:r>
              <a:rPr lang="en" sz="1700" dirty="0">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"Incorrect pin…"</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72"/>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06" name="Google Shape;1006;p72"/>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highlight>
                <a:srgbClr val="4A86E8"/>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1007" name="Google Shape;100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008" name="Google Shape;1008;p72"/>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09" name="Google Shape;1009;p72"/>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10" name="Google Shape;1010;p72"/>
          <p:cNvCxnSpPr>
            <a:endCxn id="1009"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11" name="Google Shape;1011;p72"/>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12" name="Google Shape;1012;p72"/>
          <p:cNvCxnSpPr>
            <a:endCxn id="1011"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13" name="Google Shape;1013;p72"/>
          <p:cNvCxnSpPr>
            <a:endCxn id="1014"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15" name="Google Shape;1015;p72"/>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16" name="Google Shape;1016;p72"/>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017" name="Google Shape;1017;p72"/>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018" name="Google Shape;1018;p72"/>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19" name="Google Shape;1019;p72"/>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020" name="Google Shape;1020;p72"/>
          <p:cNvCxnSpPr>
            <a:endCxn id="1019"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21" name="Google Shape;1021;p72"/>
          <p:cNvSpPr/>
          <p:nvPr/>
        </p:nvSpPr>
        <p:spPr>
          <a:xfrm>
            <a:off x="1069375" y="3117724"/>
            <a:ext cx="2319900" cy="6798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At this point, we want to go back to here. How?</a:t>
            </a:r>
            <a:endParaRPr>
              <a:latin typeface="Roboto"/>
              <a:ea typeface="Roboto"/>
              <a:cs typeface="Roboto"/>
              <a:sym typeface="Roboto"/>
            </a:endParaRPr>
          </a:p>
        </p:txBody>
      </p:sp>
      <p:cxnSp>
        <p:nvCxnSpPr>
          <p:cNvPr id="1022" name="Google Shape;1022;p72"/>
          <p:cNvCxnSpPr>
            <a:stCxn id="1021" idx="3"/>
          </p:cNvCxnSpPr>
          <p:nvPr/>
        </p:nvCxnSpPr>
        <p:spPr>
          <a:xfrm rot="10800000" flipH="1">
            <a:off x="3389275" y="2144824"/>
            <a:ext cx="455100" cy="1312800"/>
          </a:xfrm>
          <a:prstGeom prst="bentConnector2">
            <a:avLst/>
          </a:prstGeom>
          <a:noFill/>
          <a:ln w="19050" cap="flat" cmpd="sng">
            <a:solidFill>
              <a:srgbClr val="E93761"/>
            </a:solidFill>
            <a:prstDash val="solid"/>
            <a:round/>
            <a:headEnd type="none" w="med" len="med"/>
            <a:tailEnd type="triangle" w="med" len="med"/>
          </a:ln>
        </p:spPr>
      </p:cxnSp>
      <p:sp>
        <p:nvSpPr>
          <p:cNvPr id="1023" name="Google Shape;1023;p72"/>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024" name="Google Shape;1024;p72"/>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025" name="Google Shape;1025;p72"/>
          <p:cNvGrpSpPr/>
          <p:nvPr/>
        </p:nvGrpSpPr>
        <p:grpSpPr>
          <a:xfrm>
            <a:off x="7984201" y="4195474"/>
            <a:ext cx="884557" cy="861343"/>
            <a:chOff x="7984201" y="4195474"/>
            <a:chExt cx="884557" cy="861343"/>
          </a:xfrm>
        </p:grpSpPr>
        <p:sp>
          <p:nvSpPr>
            <p:cNvPr id="1026" name="Google Shape;1026;p7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47</a:t>
              </a:fld>
              <a:endParaRPr sz="1000" b="1">
                <a:solidFill>
                  <a:srgbClr val="032F62"/>
                </a:solidFill>
                <a:latin typeface="Francois One"/>
                <a:ea typeface="Francois One"/>
                <a:cs typeface="Francois One"/>
                <a:sym typeface="Francois One"/>
              </a:endParaRPr>
            </a:p>
          </p:txBody>
        </p:sp>
        <p:pic>
          <p:nvPicPr>
            <p:cNvPr id="1027" name="Google Shape;1027;p7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73"/>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33" name="Google Shape;1033;p73"/>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1034" name="Google Shape;103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cxnSp>
        <p:nvCxnSpPr>
          <p:cNvPr id="1035" name="Google Shape;1035;p73"/>
          <p:cNvCxnSpPr>
            <a:stCxn id="1036"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036" name="Google Shape;1036;p73"/>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pic>
        <p:nvPicPr>
          <p:cNvPr id="1037" name="Google Shape;1037;p73"/>
          <p:cNvPicPr preferRelativeResize="0"/>
          <p:nvPr/>
        </p:nvPicPr>
        <p:blipFill>
          <a:blip r:embed="rId3">
            <a:alphaModFix/>
          </a:blip>
          <a:stretch>
            <a:fillRect/>
          </a:stretch>
        </p:blipFill>
        <p:spPr>
          <a:xfrm>
            <a:off x="348953" y="1395974"/>
            <a:ext cx="272700" cy="272700"/>
          </a:xfrm>
          <a:prstGeom prst="rect">
            <a:avLst/>
          </a:prstGeom>
          <a:noFill/>
          <a:ln>
            <a:noFill/>
          </a:ln>
        </p:spPr>
      </p:pic>
      <p:sp>
        <p:nvSpPr>
          <p:cNvPr id="1038" name="Google Shape;1038;p73"/>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39" name="Google Shape;1039;p73"/>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40" name="Google Shape;1040;p73"/>
          <p:cNvCxnSpPr>
            <a:endCxn id="1039"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41" name="Google Shape;1041;p73"/>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42" name="Google Shape;1042;p73"/>
          <p:cNvCxnSpPr>
            <a:endCxn id="1041"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43" name="Google Shape;1043;p73"/>
          <p:cNvCxnSpPr>
            <a:endCxn id="1044"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45" name="Google Shape;1045;p73"/>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46" name="Google Shape;1046;p73"/>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047" name="Google Shape;1047;p73"/>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048" name="Google Shape;1048;p73"/>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49" name="Google Shape;1049;p73"/>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050" name="Google Shape;1050;p73"/>
          <p:cNvCxnSpPr>
            <a:endCxn id="1049"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51" name="Google Shape;1051;p73"/>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052" name="Google Shape;1052;p73"/>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053" name="Google Shape;1053;p73"/>
          <p:cNvGrpSpPr/>
          <p:nvPr/>
        </p:nvGrpSpPr>
        <p:grpSpPr>
          <a:xfrm>
            <a:off x="7984201" y="4195474"/>
            <a:ext cx="884557" cy="861343"/>
            <a:chOff x="7984201" y="4195474"/>
            <a:chExt cx="884557" cy="861343"/>
          </a:xfrm>
        </p:grpSpPr>
        <p:sp>
          <p:nvSpPr>
            <p:cNvPr id="1054" name="Google Shape;1054;p7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48</a:t>
              </a:fld>
              <a:endParaRPr sz="1000" b="1">
                <a:solidFill>
                  <a:srgbClr val="032F62"/>
                </a:solidFill>
                <a:latin typeface="Francois One"/>
                <a:ea typeface="Francois One"/>
                <a:cs typeface="Francois One"/>
                <a:sym typeface="Francois One"/>
              </a:endParaRPr>
            </a:p>
          </p:txBody>
        </p:sp>
        <p:pic>
          <p:nvPicPr>
            <p:cNvPr id="1055" name="Google Shape;1055;p73"/>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061" name="Google Shape;1061;p74"/>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62" name="Google Shape;1062;p74"/>
          <p:cNvSpPr txBox="1"/>
          <p:nvPr/>
        </p:nvSpPr>
        <p:spPr>
          <a:xfrm>
            <a:off x="196750" y="1293999"/>
            <a:ext cx="4137000" cy="3654527"/>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rgbClr val="0000FF"/>
                </a:solidFill>
                <a:latin typeface="Roboto Mono"/>
                <a:ea typeface="Roboto Mono"/>
                <a:cs typeface="Roboto Mono"/>
                <a:sym typeface="Roboto Mono"/>
              </a:rPr>
              <a:t>if</a:t>
            </a:r>
            <a:r>
              <a:rPr lang="en" sz="1700" dirty="0">
                <a:solidFill>
                  <a:schemeClr val="dk1"/>
                </a:solidFill>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highlight>
                <a:srgbClr val="4A86E8"/>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p:txBody>
      </p:sp>
      <p:pic>
        <p:nvPicPr>
          <p:cNvPr id="1063" name="Google Shape;1063;p74"/>
          <p:cNvPicPr preferRelativeResize="0"/>
          <p:nvPr/>
        </p:nvPicPr>
        <p:blipFill>
          <a:blip r:embed="rId3">
            <a:alphaModFix/>
          </a:blip>
          <a:stretch>
            <a:fillRect/>
          </a:stretch>
        </p:blipFill>
        <p:spPr>
          <a:xfrm>
            <a:off x="348953" y="1395974"/>
            <a:ext cx="272700" cy="272700"/>
          </a:xfrm>
          <a:prstGeom prst="rect">
            <a:avLst/>
          </a:prstGeom>
          <a:noFill/>
          <a:ln>
            <a:noFill/>
          </a:ln>
        </p:spPr>
      </p:pic>
      <p:sp>
        <p:nvSpPr>
          <p:cNvPr id="1065" name="Google Shape;1065;p74"/>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66" name="Google Shape;1066;p74"/>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67" name="Google Shape;1067;p74"/>
          <p:cNvCxnSpPr>
            <a:endCxn id="1066"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68" name="Google Shape;1068;p74"/>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69" name="Google Shape;1069;p74"/>
          <p:cNvCxnSpPr>
            <a:endCxn id="1068"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70" name="Google Shape;1070;p74"/>
          <p:cNvCxnSpPr>
            <a:endCxn id="1071"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72" name="Google Shape;1072;p74"/>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73" name="Google Shape;1073;p74"/>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074" name="Google Shape;1074;p74"/>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075" name="Google Shape;1075;p74"/>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76" name="Google Shape;1076;p74"/>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077" name="Google Shape;1077;p74"/>
          <p:cNvCxnSpPr>
            <a:endCxn id="1076"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78" name="Google Shape;1078;p74"/>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079" name="Google Shape;1079;p74"/>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080" name="Google Shape;1080;p74"/>
          <p:cNvGrpSpPr/>
          <p:nvPr/>
        </p:nvGrpSpPr>
        <p:grpSpPr>
          <a:xfrm>
            <a:off x="7984201" y="4195474"/>
            <a:ext cx="884557" cy="861343"/>
            <a:chOff x="7984201" y="4195474"/>
            <a:chExt cx="884557" cy="861343"/>
          </a:xfrm>
        </p:grpSpPr>
        <p:sp>
          <p:nvSpPr>
            <p:cNvPr id="1081" name="Google Shape;1081;p7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49</a:t>
              </a:fld>
              <a:endParaRPr sz="1000" b="1">
                <a:solidFill>
                  <a:srgbClr val="032F62"/>
                </a:solidFill>
                <a:latin typeface="Francois One"/>
                <a:ea typeface="Francois One"/>
                <a:cs typeface="Francois One"/>
                <a:sym typeface="Francois One"/>
              </a:endParaRPr>
            </a:p>
          </p:txBody>
        </p:sp>
        <p:pic>
          <p:nvPicPr>
            <p:cNvPr id="1082" name="Google Shape;1082;p74"/>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cxnSp>
        <p:nvCxnSpPr>
          <p:cNvPr id="1083" name="Google Shape;1083;p74"/>
          <p:cNvCxnSpPr>
            <a:stCxn id="1084"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084" name="Google Shape;1084;p74"/>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cxnSp>
        <p:nvCxnSpPr>
          <p:cNvPr id="28" name="Google Shape;1085;p74">
            <a:extLst>
              <a:ext uri="{FF2B5EF4-FFF2-40B4-BE49-F238E27FC236}">
                <a16:creationId xmlns:a16="http://schemas.microsoft.com/office/drawing/2014/main" id="{1EE42973-F266-4B60-9653-FFEF1F54B2C8}"/>
              </a:ext>
            </a:extLst>
          </p:cNvPr>
          <p:cNvCxnSpPr>
            <a:cxnSpLocks/>
          </p:cNvCxnSpPr>
          <p:nvPr/>
        </p:nvCxnSpPr>
        <p:spPr>
          <a:xfrm flipH="1" flipV="1">
            <a:off x="1447800" y="4412673"/>
            <a:ext cx="1602437" cy="250544"/>
          </a:xfrm>
          <a:prstGeom prst="straightConnector1">
            <a:avLst/>
          </a:prstGeom>
          <a:noFill/>
          <a:ln w="19050" cap="flat" cmpd="sng">
            <a:solidFill>
              <a:srgbClr val="E93761"/>
            </a:solidFill>
            <a:prstDash val="solid"/>
            <a:round/>
            <a:headEnd type="none" w="med" len="med"/>
            <a:tailEnd type="triangle" w="med" len="med"/>
          </a:ln>
        </p:spPr>
      </p:cxnSp>
      <p:sp>
        <p:nvSpPr>
          <p:cNvPr id="1064" name="Google Shape;1064;p74"/>
          <p:cNvSpPr/>
          <p:nvPr/>
        </p:nvSpPr>
        <p:spPr>
          <a:xfrm>
            <a:off x="3045700" y="4195526"/>
            <a:ext cx="2240400" cy="7530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 and that we can go to that bookmark from here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57" name="Google Shape;157;p29"/>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a:p>
        </p:txBody>
      </p:sp>
      <p:sp>
        <p:nvSpPr>
          <p:cNvPr id="158" name="Google Shape;158;p2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59" name="Google Shape;159;p29"/>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60" name="Google Shape;160;p29"/>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61" name="Google Shape;161;p29"/>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62" name="Google Shape;162;p29"/>
          <p:cNvSpPr/>
          <p:nvPr/>
        </p:nvSpPr>
        <p:spPr>
          <a:xfrm>
            <a:off x="1418975" y="2061622"/>
            <a:ext cx="2825700" cy="1598100"/>
          </a:xfrm>
          <a:prstGeom prst="rect">
            <a:avLst/>
          </a:prstGeom>
          <a:solidFill>
            <a:srgbClr val="EEFF4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63" name="Google Shape;163;p29"/>
          <p:cNvGrpSpPr/>
          <p:nvPr/>
        </p:nvGrpSpPr>
        <p:grpSpPr>
          <a:xfrm>
            <a:off x="7984201" y="4195474"/>
            <a:ext cx="884557" cy="861343"/>
            <a:chOff x="7984201" y="4195474"/>
            <a:chExt cx="884557" cy="861343"/>
          </a:xfrm>
        </p:grpSpPr>
        <p:sp>
          <p:nvSpPr>
            <p:cNvPr id="164" name="Google Shape;164;p2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a:t>
              </a:fld>
              <a:endParaRPr sz="1000" b="1">
                <a:solidFill>
                  <a:srgbClr val="032F62"/>
                </a:solidFill>
                <a:latin typeface="Francois One"/>
                <a:ea typeface="Francois One"/>
                <a:cs typeface="Francois One"/>
                <a:sym typeface="Francois One"/>
              </a:endParaRPr>
            </a:p>
          </p:txBody>
        </p:sp>
        <p:pic>
          <p:nvPicPr>
            <p:cNvPr id="165" name="Google Shape;165;p29"/>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091" name="Google Shape;1091;p75"/>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92" name="Google Shape;1092;p75"/>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93" name="Google Shape;1093;p75"/>
          <p:cNvCxnSpPr>
            <a:endCxn id="109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94" name="Google Shape;1094;p75"/>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95" name="Google Shape;1095;p75"/>
          <p:cNvCxnSpPr>
            <a:endCxn id="109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96" name="Google Shape;1096;p75"/>
          <p:cNvCxnSpPr>
            <a:endCxn id="109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98" name="Google Shape;1098;p75"/>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99" name="Google Shape;1099;p75"/>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100" name="Google Shape;1100;p75"/>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101" name="Google Shape;1101;p75"/>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02" name="Google Shape;1102;p75"/>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103" name="Google Shape;1103;p75"/>
          <p:cNvCxnSpPr>
            <a:endCxn id="110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04" name="Google Shape;1104;p75"/>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105" name="Google Shape;1105;p75"/>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106" name="Google Shape;1106;p75"/>
          <p:cNvGrpSpPr/>
          <p:nvPr/>
        </p:nvGrpSpPr>
        <p:grpSpPr>
          <a:xfrm>
            <a:off x="7984201" y="4195474"/>
            <a:ext cx="884557" cy="861343"/>
            <a:chOff x="7984201" y="4195474"/>
            <a:chExt cx="884557" cy="861343"/>
          </a:xfrm>
        </p:grpSpPr>
        <p:sp>
          <p:nvSpPr>
            <p:cNvPr id="1107" name="Google Shape;1107;p7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50</a:t>
              </a:fld>
              <a:endParaRPr sz="1000" b="1">
                <a:solidFill>
                  <a:srgbClr val="032F62"/>
                </a:solidFill>
                <a:latin typeface="Francois One"/>
                <a:ea typeface="Francois One"/>
                <a:cs typeface="Francois One"/>
                <a:sym typeface="Francois One"/>
              </a:endParaRPr>
            </a:p>
          </p:txBody>
        </p:sp>
        <p:pic>
          <p:nvPicPr>
            <p:cNvPr id="1108" name="Google Shape;1108;p7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109" name="Google Shape;1109;p75"/>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110" name="Google Shape;1110;p75"/>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rgbClr val="0000FF"/>
                </a:solidFill>
                <a:latin typeface="Roboto Mono"/>
                <a:ea typeface="Roboto Mono"/>
                <a:cs typeface="Roboto Mono"/>
                <a:sym typeface="Roboto Mono"/>
              </a:rPr>
              <a:t>if</a:t>
            </a:r>
            <a:r>
              <a:rPr lang="en" sz="1700" dirty="0">
                <a:solidFill>
                  <a:schemeClr val="dk1"/>
                </a:solidFill>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highlight>
                <a:srgbClr val="4A86E8"/>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p:txBody>
      </p:sp>
      <p:pic>
        <p:nvPicPr>
          <p:cNvPr id="1111" name="Google Shape;1111;p75"/>
          <p:cNvPicPr preferRelativeResize="0"/>
          <p:nvPr/>
        </p:nvPicPr>
        <p:blipFill>
          <a:blip r:embed="rId4">
            <a:alphaModFix/>
          </a:blip>
          <a:stretch>
            <a:fillRect/>
          </a:stretch>
        </p:blipFill>
        <p:spPr>
          <a:xfrm>
            <a:off x="348953" y="1395974"/>
            <a:ext cx="272700" cy="272700"/>
          </a:xfrm>
          <a:prstGeom prst="rect">
            <a:avLst/>
          </a:prstGeom>
          <a:noFill/>
          <a:ln>
            <a:noFill/>
          </a:ln>
        </p:spPr>
      </p:pic>
      <p:cxnSp>
        <p:nvCxnSpPr>
          <p:cNvPr id="1112" name="Google Shape;1112;p75"/>
          <p:cNvCxnSpPr>
            <a:stCxn id="1113"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113" name="Google Shape;1113;p75"/>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sp>
        <p:nvSpPr>
          <p:cNvPr id="27" name="Google Shape;1064;p74">
            <a:extLst>
              <a:ext uri="{FF2B5EF4-FFF2-40B4-BE49-F238E27FC236}">
                <a16:creationId xmlns:a16="http://schemas.microsoft.com/office/drawing/2014/main" id="{57AE9B17-1BED-431D-8E99-9618F1E2D76B}"/>
              </a:ext>
            </a:extLst>
          </p:cNvPr>
          <p:cNvSpPr/>
          <p:nvPr/>
        </p:nvSpPr>
        <p:spPr>
          <a:xfrm>
            <a:off x="3045700" y="4195526"/>
            <a:ext cx="2240400" cy="7530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dirty="0">
                <a:latin typeface="Roboto"/>
                <a:ea typeface="Roboto"/>
                <a:cs typeface="Roboto"/>
                <a:sym typeface="Roboto"/>
              </a:rPr>
              <a:t>... and that we can </a:t>
            </a:r>
            <a:r>
              <a:rPr lang="en" b="1" dirty="0">
                <a:highlight>
                  <a:srgbClr val="00FFFF"/>
                </a:highlight>
                <a:latin typeface="Roboto"/>
                <a:ea typeface="Roboto"/>
                <a:sym typeface="Roboto"/>
              </a:rPr>
              <a:t>go to </a:t>
            </a:r>
            <a:r>
              <a:rPr lang="en" dirty="0">
                <a:latin typeface="Roboto"/>
                <a:ea typeface="Roboto"/>
                <a:cs typeface="Roboto"/>
                <a:sym typeface="Roboto"/>
              </a:rPr>
              <a:t>that bookmark from here</a:t>
            </a:r>
            <a:endParaRPr dirty="0">
              <a:latin typeface="Roboto"/>
              <a:ea typeface="Roboto"/>
              <a:cs typeface="Roboto"/>
              <a:sym typeface="Roboto"/>
            </a:endParaRPr>
          </a:p>
        </p:txBody>
      </p:sp>
      <p:cxnSp>
        <p:nvCxnSpPr>
          <p:cNvPr id="29" name="Google Shape;1085;p74">
            <a:extLst>
              <a:ext uri="{FF2B5EF4-FFF2-40B4-BE49-F238E27FC236}">
                <a16:creationId xmlns:a16="http://schemas.microsoft.com/office/drawing/2014/main" id="{9D8FD795-95AA-4D02-80AB-51CB953E40E7}"/>
              </a:ext>
            </a:extLst>
          </p:cNvPr>
          <p:cNvCxnSpPr>
            <a:cxnSpLocks/>
          </p:cNvCxnSpPr>
          <p:nvPr/>
        </p:nvCxnSpPr>
        <p:spPr>
          <a:xfrm flipH="1" flipV="1">
            <a:off x="1149927" y="3265975"/>
            <a:ext cx="1900311" cy="1397242"/>
          </a:xfrm>
          <a:prstGeom prst="straightConnector1">
            <a:avLst/>
          </a:prstGeom>
          <a:noFill/>
          <a:ln w="19050" cap="flat" cmpd="sng">
            <a:solidFill>
              <a:srgbClr val="E93761"/>
            </a:solidFill>
            <a:prstDash val="solid"/>
            <a:round/>
            <a:headEnd type="none" w="med" len="med"/>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121" name="Google Shape;1121;p76"/>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122" name="Google Shape;1122;p76"/>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123" name="Google Shape;1123;p76"/>
          <p:cNvCxnSpPr>
            <a:endCxn id="112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124" name="Google Shape;1124;p76"/>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125" name="Google Shape;1125;p76"/>
          <p:cNvCxnSpPr>
            <a:endCxn id="112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126" name="Google Shape;1126;p76"/>
          <p:cNvCxnSpPr>
            <a:endCxn id="112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128" name="Google Shape;1128;p76"/>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129" name="Google Shape;1129;p76"/>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130" name="Google Shape;1130;p76"/>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131" name="Google Shape;1131;p76"/>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32" name="Google Shape;1132;p76"/>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133" name="Google Shape;1133;p76"/>
          <p:cNvCxnSpPr>
            <a:endCxn id="113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34" name="Google Shape;1134;p76"/>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135" name="Google Shape;1135;p76"/>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136" name="Google Shape;1136;p76"/>
          <p:cNvGrpSpPr/>
          <p:nvPr/>
        </p:nvGrpSpPr>
        <p:grpSpPr>
          <a:xfrm>
            <a:off x="7984201" y="4195474"/>
            <a:ext cx="884557" cy="861343"/>
            <a:chOff x="7984201" y="4195474"/>
            <a:chExt cx="884557" cy="861343"/>
          </a:xfrm>
        </p:grpSpPr>
        <p:sp>
          <p:nvSpPr>
            <p:cNvPr id="1137" name="Google Shape;1137;p7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51</a:t>
              </a:fld>
              <a:endParaRPr sz="1000" b="1">
                <a:solidFill>
                  <a:srgbClr val="032F62"/>
                </a:solidFill>
                <a:latin typeface="Francois One"/>
                <a:ea typeface="Francois One"/>
                <a:cs typeface="Francois One"/>
                <a:sym typeface="Francois One"/>
              </a:endParaRPr>
            </a:p>
          </p:txBody>
        </p:sp>
        <p:pic>
          <p:nvPicPr>
            <p:cNvPr id="1138" name="Google Shape;1138;p7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139" name="Google Shape;1139;p76"/>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140" name="Google Shape;1140;p76"/>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rgbClr val="0000FF"/>
                </a:solidFill>
                <a:latin typeface="Roboto Mono"/>
                <a:ea typeface="Roboto Mono"/>
                <a:cs typeface="Roboto Mono"/>
                <a:sym typeface="Roboto Mono"/>
              </a:rPr>
              <a:t>if</a:t>
            </a:r>
            <a:r>
              <a:rPr lang="en" sz="1700" dirty="0">
                <a:solidFill>
                  <a:schemeClr val="dk1"/>
                </a:solidFill>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r>
              <a:rPr lang="en-US" sz="1700" b="1" dirty="0">
                <a:solidFill>
                  <a:schemeClr val="dk1"/>
                </a:solidFill>
                <a:latin typeface="Roboto Mono"/>
                <a:ea typeface="Roboto Mono"/>
                <a:cs typeface="Roboto Mono"/>
                <a:sym typeface="Roboto Mono"/>
              </a:rPr>
              <a:t>  </a:t>
            </a:r>
            <a:r>
              <a:rPr lang="de-LU" sz="1700" dirty="0" err="1">
                <a:solidFill>
                  <a:schemeClr val="dk1"/>
                </a:solidFill>
                <a:highlight>
                  <a:srgbClr val="00FFFF"/>
                </a:highlight>
                <a:latin typeface="Roboto Mono"/>
                <a:ea typeface="Roboto Mono"/>
                <a:cs typeface="Roboto Mono"/>
                <a:sym typeface="Roboto Mono"/>
              </a:rPr>
              <a:t>goto</a:t>
            </a:r>
            <a:endParaRPr sz="1700" b="1"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a:lnSpc>
                <a:spcPct val="135714"/>
              </a:lnSpc>
            </a:pPr>
            <a:r>
              <a:rPr lang="de-LU" sz="1700" dirty="0">
                <a:solidFill>
                  <a:srgbClr val="00FFFF"/>
                </a:solidFill>
                <a:highlight>
                  <a:srgbClr val="00FFFF"/>
                </a:highlight>
                <a:latin typeface="Roboto Mono"/>
                <a:ea typeface="Roboto Mono"/>
                <a:cs typeface="Roboto Mono"/>
                <a:sym typeface="Roboto Mono"/>
              </a:rPr>
              <a:t> </a:t>
            </a:r>
            <a:endParaRPr lang="de-LU"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chemeClr val="dk1"/>
              </a:solidFill>
              <a:highlight>
                <a:srgbClr val="4A86E8"/>
              </a:highlight>
              <a:latin typeface="Roboto Mono"/>
              <a:ea typeface="Roboto Mono"/>
              <a:cs typeface="Roboto Mono"/>
              <a:sym typeface="Roboto Mono"/>
            </a:endParaRPr>
          </a:p>
        </p:txBody>
      </p:sp>
      <p:pic>
        <p:nvPicPr>
          <p:cNvPr id="1141" name="Google Shape;1141;p76"/>
          <p:cNvPicPr preferRelativeResize="0"/>
          <p:nvPr/>
        </p:nvPicPr>
        <p:blipFill>
          <a:blip r:embed="rId4">
            <a:alphaModFix/>
          </a:blip>
          <a:stretch>
            <a:fillRect/>
          </a:stretch>
        </p:blipFill>
        <p:spPr>
          <a:xfrm>
            <a:off x="348953" y="1395974"/>
            <a:ext cx="272700" cy="272700"/>
          </a:xfrm>
          <a:prstGeom prst="rect">
            <a:avLst/>
          </a:prstGeom>
          <a:noFill/>
          <a:ln>
            <a:noFill/>
          </a:ln>
        </p:spPr>
      </p:pic>
      <p:cxnSp>
        <p:nvCxnSpPr>
          <p:cNvPr id="1144" name="Google Shape;1144;p76"/>
          <p:cNvCxnSpPr>
            <a:stCxn id="1145"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145" name="Google Shape;1145;p76"/>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sp>
        <p:nvSpPr>
          <p:cNvPr id="27" name="Google Shape;1064;p74">
            <a:extLst>
              <a:ext uri="{FF2B5EF4-FFF2-40B4-BE49-F238E27FC236}">
                <a16:creationId xmlns:a16="http://schemas.microsoft.com/office/drawing/2014/main" id="{99E8E89D-4A70-4D26-A5E3-D2A0E824A681}"/>
              </a:ext>
            </a:extLst>
          </p:cNvPr>
          <p:cNvSpPr/>
          <p:nvPr/>
        </p:nvSpPr>
        <p:spPr>
          <a:xfrm>
            <a:off x="3054478" y="3168809"/>
            <a:ext cx="2240400" cy="7530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dirty="0">
                <a:latin typeface="Roboto"/>
                <a:ea typeface="Roboto"/>
                <a:cs typeface="Roboto"/>
                <a:sym typeface="Roboto"/>
              </a:rPr>
              <a:t>... and that we can </a:t>
            </a:r>
            <a:r>
              <a:rPr lang="en" b="1" dirty="0">
                <a:highlight>
                  <a:srgbClr val="00FFFF"/>
                </a:highlight>
                <a:latin typeface="Roboto"/>
                <a:ea typeface="Roboto"/>
                <a:sym typeface="Roboto"/>
              </a:rPr>
              <a:t>go to </a:t>
            </a:r>
            <a:r>
              <a:rPr lang="en" dirty="0">
                <a:latin typeface="Roboto"/>
                <a:ea typeface="Roboto"/>
                <a:cs typeface="Roboto"/>
                <a:sym typeface="Roboto"/>
              </a:rPr>
              <a:t>that bookmark from here</a:t>
            </a:r>
            <a:endParaRPr dirty="0">
              <a:latin typeface="Roboto"/>
              <a:ea typeface="Roboto"/>
              <a:cs typeface="Roboto"/>
              <a:sym typeface="Roboto"/>
            </a:endParaRPr>
          </a:p>
        </p:txBody>
      </p:sp>
      <p:cxnSp>
        <p:nvCxnSpPr>
          <p:cNvPr id="28" name="Google Shape;1085;p74">
            <a:extLst>
              <a:ext uri="{FF2B5EF4-FFF2-40B4-BE49-F238E27FC236}">
                <a16:creationId xmlns:a16="http://schemas.microsoft.com/office/drawing/2014/main" id="{BDBAA5A7-9A88-4923-AC32-7925E7EA506D}"/>
              </a:ext>
            </a:extLst>
          </p:cNvPr>
          <p:cNvCxnSpPr>
            <a:cxnSpLocks/>
          </p:cNvCxnSpPr>
          <p:nvPr/>
        </p:nvCxnSpPr>
        <p:spPr>
          <a:xfrm flipH="1" flipV="1">
            <a:off x="1464031" y="3413403"/>
            <a:ext cx="1602437" cy="250544"/>
          </a:xfrm>
          <a:prstGeom prst="straightConnector1">
            <a:avLst/>
          </a:prstGeom>
          <a:noFill/>
          <a:ln w="19050" cap="flat" cmpd="sng">
            <a:solidFill>
              <a:srgbClr val="E93761"/>
            </a:solidFill>
            <a:prstDash val="solid"/>
            <a:round/>
            <a:headEnd type="none" w="med" len="med"/>
            <a:tailEnd type="triangle" w="med" len="med"/>
          </a:ln>
        </p:spPr>
      </p:cxnSp>
      <p:pic>
        <p:nvPicPr>
          <p:cNvPr id="30" name="Google Shape;1141;p76">
            <a:extLst>
              <a:ext uri="{FF2B5EF4-FFF2-40B4-BE49-F238E27FC236}">
                <a16:creationId xmlns:a16="http://schemas.microsoft.com/office/drawing/2014/main" id="{6D497C8B-2E6E-48A1-B1AB-1394DC2FFAD7}"/>
              </a:ext>
            </a:extLst>
          </p:cNvPr>
          <p:cNvPicPr preferRelativeResize="0"/>
          <p:nvPr/>
        </p:nvPicPr>
        <p:blipFill>
          <a:blip r:embed="rId4">
            <a:alphaModFix/>
          </a:blip>
          <a:stretch>
            <a:fillRect/>
          </a:stretch>
        </p:blipFill>
        <p:spPr>
          <a:xfrm>
            <a:off x="1086525" y="3265975"/>
            <a:ext cx="272700" cy="272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p:txBody>
      </p:sp>
      <p:sp>
        <p:nvSpPr>
          <p:cNvPr id="1182" name="Google Shape;1182;p78"/>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183" name="Google Shape;1183;p78"/>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184" name="Google Shape;1184;p78"/>
          <p:cNvCxnSpPr>
            <a:endCxn id="118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185" name="Google Shape;1185;p78"/>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186" name="Google Shape;1186;p78"/>
          <p:cNvCxnSpPr>
            <a:endCxn id="118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187" name="Google Shape;1187;p78"/>
          <p:cNvCxnSpPr>
            <a:endCxn id="1188"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189" name="Google Shape;1189;p78"/>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190" name="Google Shape;1190;p78"/>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191" name="Google Shape;1191;p78"/>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192" name="Google Shape;1192;p78"/>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93" name="Google Shape;1193;p78"/>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194" name="Google Shape;1194;p78"/>
          <p:cNvCxnSpPr>
            <a:endCxn id="1193"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95" name="Google Shape;1195;p78"/>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196" name="Google Shape;1196;p78"/>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197" name="Google Shape;1197;p78"/>
          <p:cNvGrpSpPr/>
          <p:nvPr/>
        </p:nvGrpSpPr>
        <p:grpSpPr>
          <a:xfrm>
            <a:off x="7984201" y="4195474"/>
            <a:ext cx="884557" cy="861343"/>
            <a:chOff x="7984201" y="4195474"/>
            <a:chExt cx="884557" cy="861343"/>
          </a:xfrm>
        </p:grpSpPr>
        <p:sp>
          <p:nvSpPr>
            <p:cNvPr id="1198" name="Google Shape;1198;p7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52</a:t>
              </a:fld>
              <a:endParaRPr sz="1000" b="1">
                <a:solidFill>
                  <a:srgbClr val="032F62"/>
                </a:solidFill>
                <a:latin typeface="Francois One"/>
                <a:ea typeface="Francois One"/>
                <a:cs typeface="Francois One"/>
                <a:sym typeface="Francois One"/>
              </a:endParaRPr>
            </a:p>
          </p:txBody>
        </p:sp>
        <p:pic>
          <p:nvPicPr>
            <p:cNvPr id="1199" name="Google Shape;1199;p7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200" name="Google Shape;1200;p78"/>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201" name="Google Shape;1201;p78"/>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US" sz="1700" dirty="0">
                <a:solidFill>
                  <a:schemeClr val="dk1"/>
                </a:solidFill>
                <a:latin typeface="Roboto Mono"/>
                <a:ea typeface="Roboto Mono"/>
                <a:cs typeface="Roboto Mono"/>
                <a:sym typeface="Roboto Mono"/>
              </a:rPr>
              <a:t>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endParaRPr lang="en-US"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US" sz="1700" dirty="0">
                <a:solidFill>
                  <a:srgbClr val="0000FF"/>
                </a:solidFill>
                <a:latin typeface="Roboto Mono"/>
                <a:ea typeface="Roboto Mono"/>
                <a:cs typeface="Roboto Mono"/>
                <a:sym typeface="Roboto Mono"/>
              </a:rPr>
              <a:t>if</a:t>
            </a:r>
            <a:r>
              <a:rPr lang="en-US" sz="1700" dirty="0">
                <a:solidFill>
                  <a:schemeClr val="dk1"/>
                </a:solidFill>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r>
              <a:rPr lang="en-US" sz="1700" dirty="0">
                <a:solidFill>
                  <a:schemeClr val="dk1"/>
                </a:solidFill>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r>
              <a:rPr lang="en-US" sz="1700" b="1" dirty="0">
                <a:solidFill>
                  <a:schemeClr val="dk1"/>
                </a:solidFill>
                <a:latin typeface="Roboto Mono"/>
                <a:ea typeface="Roboto Mono"/>
                <a:cs typeface="Roboto Mono"/>
                <a:sym typeface="Roboto Mono"/>
              </a:rPr>
              <a:t>  </a:t>
            </a:r>
            <a:r>
              <a:rPr lang="en-US" sz="1700" dirty="0" err="1">
                <a:solidFill>
                  <a:schemeClr val="dk1"/>
                </a:solidFill>
                <a:highlight>
                  <a:srgbClr val="00FFFF"/>
                </a:highlight>
                <a:latin typeface="Roboto Mono"/>
                <a:ea typeface="Roboto Mono"/>
                <a:cs typeface="Roboto Mono"/>
                <a:sym typeface="Roboto Mono"/>
              </a:rPr>
              <a:t>goto</a:t>
            </a:r>
            <a:endParaRPr lang="en-US" sz="1700" b="1"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p:txBody>
      </p:sp>
      <p:pic>
        <p:nvPicPr>
          <p:cNvPr id="1202" name="Google Shape;1202;p78"/>
          <p:cNvPicPr preferRelativeResize="0"/>
          <p:nvPr/>
        </p:nvPicPr>
        <p:blipFill>
          <a:blip r:embed="rId4">
            <a:alphaModFix/>
          </a:blip>
          <a:stretch>
            <a:fillRect/>
          </a:stretch>
        </p:blipFill>
        <p:spPr>
          <a:xfrm>
            <a:off x="348953" y="1395974"/>
            <a:ext cx="272700" cy="272700"/>
          </a:xfrm>
          <a:prstGeom prst="rect">
            <a:avLst/>
          </a:prstGeom>
          <a:noFill/>
          <a:ln>
            <a:noFill/>
          </a:ln>
        </p:spPr>
      </p:pic>
      <p:pic>
        <p:nvPicPr>
          <p:cNvPr id="23" name="Google Shape;1202;p78">
            <a:extLst>
              <a:ext uri="{FF2B5EF4-FFF2-40B4-BE49-F238E27FC236}">
                <a16:creationId xmlns:a16="http://schemas.microsoft.com/office/drawing/2014/main" id="{6DCBC621-77FA-43E1-93B8-0E926D49AC2F}"/>
              </a:ext>
            </a:extLst>
          </p:cNvPr>
          <p:cNvPicPr preferRelativeResize="0"/>
          <p:nvPr/>
        </p:nvPicPr>
        <p:blipFill>
          <a:blip r:embed="rId4">
            <a:alphaModFix/>
          </a:blip>
          <a:stretch>
            <a:fillRect/>
          </a:stretch>
        </p:blipFill>
        <p:spPr>
          <a:xfrm>
            <a:off x="1154775" y="3166529"/>
            <a:ext cx="272700" cy="272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209" name="Google Shape;1209;p79"/>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210" name="Google Shape;1210;p79"/>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211" name="Google Shape;1211;p79"/>
          <p:cNvCxnSpPr>
            <a:endCxn id="1210"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212" name="Google Shape;1212;p79"/>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213" name="Google Shape;1213;p79"/>
          <p:cNvCxnSpPr>
            <a:endCxn id="1212"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214" name="Google Shape;1214;p79"/>
          <p:cNvCxnSpPr>
            <a:endCxn id="1215"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216" name="Google Shape;1216;p79"/>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217" name="Google Shape;1217;p79"/>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218" name="Google Shape;1218;p79"/>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219" name="Google Shape;1219;p79"/>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220" name="Google Shape;1220;p79"/>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221" name="Google Shape;1221;p79"/>
          <p:cNvCxnSpPr>
            <a:endCxn id="1220"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222" name="Google Shape;1222;p79"/>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223" name="Google Shape;1223;p79"/>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224" name="Google Shape;1224;p79"/>
          <p:cNvGrpSpPr/>
          <p:nvPr/>
        </p:nvGrpSpPr>
        <p:grpSpPr>
          <a:xfrm>
            <a:off x="7984201" y="4195474"/>
            <a:ext cx="884557" cy="861343"/>
            <a:chOff x="7984201" y="4195474"/>
            <a:chExt cx="884557" cy="861343"/>
          </a:xfrm>
        </p:grpSpPr>
        <p:sp>
          <p:nvSpPr>
            <p:cNvPr id="1225" name="Google Shape;1225;p7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53</a:t>
              </a:fld>
              <a:endParaRPr sz="1000" b="1">
                <a:solidFill>
                  <a:srgbClr val="032F62"/>
                </a:solidFill>
                <a:latin typeface="Francois One"/>
                <a:ea typeface="Francois One"/>
                <a:cs typeface="Francois One"/>
                <a:sym typeface="Francois One"/>
              </a:endParaRPr>
            </a:p>
          </p:txBody>
        </p:sp>
        <p:pic>
          <p:nvPicPr>
            <p:cNvPr id="1226" name="Google Shape;1226;p7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227" name="Google Shape;1227;p79"/>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228" name="Google Shape;1228;p79"/>
          <p:cNvSpPr txBox="1"/>
          <p:nvPr/>
        </p:nvSpPr>
        <p:spPr>
          <a:xfrm>
            <a:off x="196750" y="1293999"/>
            <a:ext cx="4137000" cy="3643199"/>
          </a:xfrm>
          <a:prstGeom prst="rect">
            <a:avLst/>
          </a:prstGeom>
          <a:noFill/>
          <a:ln>
            <a:noFill/>
          </a:ln>
        </p:spPr>
        <p:txBody>
          <a:bodyPr spcFirstLastPara="1" wrap="square" lIns="91425" tIns="91425" rIns="91425" bIns="91425" anchor="t" anchorCtr="0">
            <a:noAutofit/>
          </a:bodyPr>
          <a:lstStyle/>
          <a:p>
            <a:pPr lvl="0">
              <a:lnSpc>
                <a:spcPct val="135714"/>
              </a:lnSpc>
            </a:pPr>
            <a:r>
              <a:rPr lang="de-LU" sz="1700" dirty="0">
                <a:solidFill>
                  <a:srgbClr val="0000FF"/>
                </a:solidFill>
                <a:latin typeface="Roboto Mono"/>
                <a:ea typeface="Roboto Mono"/>
                <a:sym typeface="Roboto Mono"/>
              </a:rPr>
              <a:t>while True</a:t>
            </a:r>
            <a:r>
              <a:rPr lang="de-LU" sz="1700" dirty="0">
                <a:solidFill>
                  <a:schemeClr val="dk1"/>
                </a:solidFill>
                <a:latin typeface="Roboto Mono"/>
                <a:ea typeface="Roboto Mono"/>
                <a:sym typeface="Roboto Mono"/>
              </a:rPr>
              <a:t>:</a:t>
            </a:r>
            <a:endParaRPr sz="1700" dirty="0">
              <a:solidFill>
                <a:schemeClr val="dk1"/>
              </a:solidFill>
              <a:latin typeface="Roboto Mono"/>
              <a:ea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  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  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de-LU" sz="1700" dirty="0" err="1">
                <a:solidFill>
                  <a:srgbClr val="0000FF"/>
                </a:solidFill>
                <a:latin typeface="Roboto Mono"/>
                <a:ea typeface="Roboto Mono"/>
                <a:sym typeface="Roboto Mono"/>
              </a:rPr>
              <a:t>else</a:t>
            </a:r>
            <a:r>
              <a:rPr lang="de-LU"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9900FF"/>
                </a:solidFill>
                <a:latin typeface="Roboto Mono"/>
                <a:ea typeface="Roboto Mono"/>
                <a:cs typeface="Roboto Mono"/>
                <a:sym typeface="Roboto Mono"/>
              </a:rPr>
              <a:t>    print</a:t>
            </a:r>
            <a:r>
              <a:rPr lang="en" sz="1700" dirty="0">
                <a:solidFill>
                  <a:srgbClr val="000000"/>
                </a:solidFill>
                <a:latin typeface="Roboto Mono"/>
                <a:ea typeface="Roboto Mono"/>
                <a:cs typeface="Roboto Mono"/>
                <a:sym typeface="Roboto Mono"/>
              </a:rPr>
              <a:t>(</a:t>
            </a:r>
            <a:r>
              <a:rPr lang="en" sz="1700" dirty="0">
                <a:solidFill>
                  <a:srgbClr val="A31515"/>
                </a:solidFill>
                <a:latin typeface="Roboto Mono"/>
                <a:ea typeface="Roboto Mono"/>
                <a:cs typeface="Roboto Mono"/>
                <a:sym typeface="Roboto Mono"/>
              </a:rPr>
              <a:t>"Welcome to your account!"</a:t>
            </a:r>
            <a:r>
              <a:rPr lang="en" sz="1700" dirty="0">
                <a:solidFill>
                  <a:srgbClr val="000000"/>
                </a:solidFill>
                <a:latin typeface="Roboto Mono"/>
                <a:ea typeface="Roboto Mono"/>
                <a:cs typeface="Roboto Mono"/>
                <a:sym typeface="Roboto Mono"/>
              </a:rPr>
              <a:t>)</a:t>
            </a:r>
          </a:p>
        </p:txBody>
      </p:sp>
      <p:grpSp>
        <p:nvGrpSpPr>
          <p:cNvPr id="58" name="Google Shape;1388;p85">
            <a:extLst>
              <a:ext uri="{FF2B5EF4-FFF2-40B4-BE49-F238E27FC236}">
                <a16:creationId xmlns:a16="http://schemas.microsoft.com/office/drawing/2014/main" id="{06B92DB5-D034-4B53-89F7-E9C4637777F3}"/>
              </a:ext>
            </a:extLst>
          </p:cNvPr>
          <p:cNvGrpSpPr/>
          <p:nvPr/>
        </p:nvGrpSpPr>
        <p:grpSpPr>
          <a:xfrm>
            <a:off x="2597727" y="1482499"/>
            <a:ext cx="1611398" cy="2015774"/>
            <a:chOff x="1930925" y="1482500"/>
            <a:chExt cx="2278200" cy="1806600"/>
          </a:xfrm>
        </p:grpSpPr>
        <p:cxnSp>
          <p:nvCxnSpPr>
            <p:cNvPr id="59" name="Google Shape;1389;p85">
              <a:extLst>
                <a:ext uri="{FF2B5EF4-FFF2-40B4-BE49-F238E27FC236}">
                  <a16:creationId xmlns:a16="http://schemas.microsoft.com/office/drawing/2014/main" id="{358D3461-3377-4687-AA92-7FE2CF084210}"/>
                </a:ext>
              </a:extLst>
            </p:cNvPr>
            <p:cNvCxnSpPr/>
            <p:nvPr/>
          </p:nvCxnSpPr>
          <p:spPr>
            <a:xfrm>
              <a:off x="2055625" y="3289025"/>
              <a:ext cx="2153400" cy="0"/>
            </a:xfrm>
            <a:prstGeom prst="straightConnector1">
              <a:avLst/>
            </a:prstGeom>
            <a:noFill/>
            <a:ln w="28575" cap="flat" cmpd="sng">
              <a:solidFill>
                <a:srgbClr val="E93761"/>
              </a:solidFill>
              <a:prstDash val="solid"/>
              <a:round/>
              <a:headEnd type="none" w="med" len="med"/>
              <a:tailEnd type="none" w="med" len="med"/>
            </a:ln>
          </p:spPr>
        </p:cxnSp>
        <p:cxnSp>
          <p:nvCxnSpPr>
            <p:cNvPr id="60" name="Google Shape;1390;p85">
              <a:extLst>
                <a:ext uri="{FF2B5EF4-FFF2-40B4-BE49-F238E27FC236}">
                  <a16:creationId xmlns:a16="http://schemas.microsoft.com/office/drawing/2014/main" id="{7457E795-9DD0-42FF-AF22-43F5C09567E6}"/>
                </a:ext>
              </a:extLst>
            </p:cNvPr>
            <p:cNvCxnSpPr/>
            <p:nvPr/>
          </p:nvCxnSpPr>
          <p:spPr>
            <a:xfrm rot="10800000">
              <a:off x="4195225" y="1482500"/>
              <a:ext cx="0" cy="1806600"/>
            </a:xfrm>
            <a:prstGeom prst="straightConnector1">
              <a:avLst/>
            </a:prstGeom>
            <a:noFill/>
            <a:ln w="28575" cap="flat" cmpd="sng">
              <a:solidFill>
                <a:srgbClr val="E93761"/>
              </a:solidFill>
              <a:prstDash val="solid"/>
              <a:round/>
              <a:headEnd type="none" w="med" len="med"/>
              <a:tailEnd type="none" w="med" len="med"/>
            </a:ln>
          </p:spPr>
        </p:cxnSp>
        <p:cxnSp>
          <p:nvCxnSpPr>
            <p:cNvPr id="61" name="Google Shape;1391;p85">
              <a:extLst>
                <a:ext uri="{FF2B5EF4-FFF2-40B4-BE49-F238E27FC236}">
                  <a16:creationId xmlns:a16="http://schemas.microsoft.com/office/drawing/2014/main" id="{1B5B312C-47AA-48D2-B72F-784C0171E217}"/>
                </a:ext>
              </a:extLst>
            </p:cNvPr>
            <p:cNvCxnSpPr/>
            <p:nvPr/>
          </p:nvCxnSpPr>
          <p:spPr>
            <a:xfrm rot="10800000">
              <a:off x="1930925" y="1495000"/>
              <a:ext cx="2278200" cy="0"/>
            </a:xfrm>
            <a:prstGeom prst="straightConnector1">
              <a:avLst/>
            </a:prstGeom>
            <a:noFill/>
            <a:ln w="28575" cap="flat" cmpd="sng">
              <a:solidFill>
                <a:srgbClr val="E93761"/>
              </a:solidFill>
              <a:prstDash val="solid"/>
              <a:round/>
              <a:headEnd type="none" w="med" len="med"/>
              <a:tailEnd type="triangle" w="med" len="med"/>
            </a:ln>
          </p:spPr>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289" name="Google Shape;1289;p82"/>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290" name="Google Shape;1290;p82"/>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291" name="Google Shape;1291;p82"/>
          <p:cNvCxnSpPr>
            <a:endCxn id="1290"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292" name="Google Shape;1292;p82"/>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293" name="Google Shape;1293;p82"/>
          <p:cNvCxnSpPr>
            <a:endCxn id="1292"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294" name="Google Shape;1294;p82"/>
          <p:cNvCxnSpPr>
            <a:endCxn id="1295"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296" name="Google Shape;1296;p82"/>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297" name="Google Shape;1297;p82"/>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298" name="Google Shape;1298;p82"/>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299" name="Google Shape;1299;p82"/>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00" name="Google Shape;1300;p82"/>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301" name="Google Shape;1301;p82"/>
          <p:cNvCxnSpPr>
            <a:endCxn id="1300"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02" name="Google Shape;1302;p82"/>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303" name="Google Shape;1303;p82"/>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304" name="Google Shape;1304;p82"/>
          <p:cNvGrpSpPr/>
          <p:nvPr/>
        </p:nvGrpSpPr>
        <p:grpSpPr>
          <a:xfrm>
            <a:off x="7984201" y="4195474"/>
            <a:ext cx="884557" cy="861343"/>
            <a:chOff x="7984201" y="4195474"/>
            <a:chExt cx="884557" cy="861343"/>
          </a:xfrm>
        </p:grpSpPr>
        <p:sp>
          <p:nvSpPr>
            <p:cNvPr id="1305" name="Google Shape;1305;p8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54</a:t>
              </a:fld>
              <a:endParaRPr sz="1000" b="1">
                <a:solidFill>
                  <a:srgbClr val="032F62"/>
                </a:solidFill>
                <a:latin typeface="Francois One"/>
                <a:ea typeface="Francois One"/>
                <a:cs typeface="Francois One"/>
                <a:sym typeface="Francois One"/>
              </a:endParaRPr>
            </a:p>
          </p:txBody>
        </p:sp>
        <p:pic>
          <p:nvPicPr>
            <p:cNvPr id="1306" name="Google Shape;1306;p8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307" name="Google Shape;1307;p82"/>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308" name="Google Shape;1308;p82"/>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p:txBody>
      </p:sp>
      <p:cxnSp>
        <p:nvCxnSpPr>
          <p:cNvPr id="1310" name="Google Shape;1310;p82"/>
          <p:cNvCxnSpPr>
            <a:stCxn id="1311" idx="1"/>
          </p:cNvCxnSpPr>
          <p:nvPr/>
        </p:nvCxnSpPr>
        <p:spPr>
          <a:xfrm flipH="1">
            <a:off x="1226775" y="797100"/>
            <a:ext cx="1180800" cy="588600"/>
          </a:xfrm>
          <a:prstGeom prst="straightConnector1">
            <a:avLst/>
          </a:prstGeom>
          <a:noFill/>
          <a:ln w="19050" cap="flat" cmpd="sng">
            <a:solidFill>
              <a:srgbClr val="E93761"/>
            </a:solidFill>
            <a:prstDash val="solid"/>
            <a:round/>
            <a:headEnd type="none" w="med" len="med"/>
            <a:tailEnd type="triangle" w="med" len="med"/>
          </a:ln>
        </p:spPr>
      </p:cxnSp>
      <p:sp>
        <p:nvSpPr>
          <p:cNvPr id="1311" name="Google Shape;1311;p82"/>
          <p:cNvSpPr/>
          <p:nvPr/>
        </p:nvSpPr>
        <p:spPr>
          <a:xfrm>
            <a:off x="2407575" y="4830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LU" dirty="0">
                <a:latin typeface="Roboto"/>
                <a:ea typeface="Roboto"/>
                <a:cs typeface="Roboto"/>
                <a:sym typeface="Roboto"/>
              </a:rPr>
              <a:t>This will </a:t>
            </a:r>
            <a:r>
              <a:rPr lang="de-LU" dirty="0" err="1">
                <a:latin typeface="Roboto"/>
                <a:ea typeface="Roboto"/>
                <a:cs typeface="Roboto"/>
                <a:sym typeface="Roboto"/>
              </a:rPr>
              <a:t>be</a:t>
            </a:r>
            <a:r>
              <a:rPr lang="de-LU" dirty="0">
                <a:latin typeface="Roboto"/>
                <a:ea typeface="Roboto"/>
                <a:cs typeface="Roboto"/>
                <a:sym typeface="Roboto"/>
              </a:rPr>
              <a:t> </a:t>
            </a:r>
            <a:r>
              <a:rPr lang="de-LU" dirty="0">
                <a:highlight>
                  <a:srgbClr val="00FFFF"/>
                </a:highlight>
                <a:latin typeface="Roboto"/>
                <a:ea typeface="Roboto"/>
                <a:cs typeface="Roboto"/>
                <a:sym typeface="Roboto"/>
              </a:rPr>
              <a:t>ALWAYS</a:t>
            </a:r>
            <a:r>
              <a:rPr lang="de-LU" dirty="0">
                <a:latin typeface="Roboto"/>
                <a:ea typeface="Roboto"/>
                <a:cs typeface="Roboto"/>
                <a:sym typeface="Roboto"/>
              </a:rPr>
              <a:t> </a:t>
            </a:r>
            <a:r>
              <a:rPr lang="de-LU" dirty="0" err="1">
                <a:latin typeface="Roboto"/>
                <a:ea typeface="Roboto"/>
                <a:cs typeface="Roboto"/>
                <a:sym typeface="Roboto"/>
              </a:rPr>
              <a:t>true</a:t>
            </a:r>
            <a:endParaRPr b="1" dirty="0">
              <a:latin typeface="Roboto Mono"/>
              <a:ea typeface="Roboto Mono"/>
              <a:cs typeface="Roboto Mono"/>
              <a:sym typeface="Roboto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317" name="Google Shape;1317;p83"/>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318" name="Google Shape;1318;p83"/>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319" name="Google Shape;1319;p83"/>
          <p:cNvCxnSpPr>
            <a:endCxn id="1318"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320" name="Google Shape;1320;p83"/>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321" name="Google Shape;1321;p83"/>
          <p:cNvCxnSpPr>
            <a:endCxn id="1320"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322" name="Google Shape;1322;p83"/>
          <p:cNvCxnSpPr>
            <a:endCxn id="1323"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324" name="Google Shape;1324;p83"/>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325" name="Google Shape;1325;p83"/>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326" name="Google Shape;1326;p83"/>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327" name="Google Shape;1327;p83"/>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28" name="Google Shape;1328;p83"/>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329" name="Google Shape;1329;p83"/>
          <p:cNvCxnSpPr>
            <a:endCxn id="1328"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30" name="Google Shape;1330;p83"/>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331" name="Google Shape;1331;p83"/>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332" name="Google Shape;1332;p83"/>
          <p:cNvGrpSpPr/>
          <p:nvPr/>
        </p:nvGrpSpPr>
        <p:grpSpPr>
          <a:xfrm>
            <a:off x="7984201" y="4195474"/>
            <a:ext cx="884557" cy="861343"/>
            <a:chOff x="7984201" y="4195474"/>
            <a:chExt cx="884557" cy="861343"/>
          </a:xfrm>
        </p:grpSpPr>
        <p:sp>
          <p:nvSpPr>
            <p:cNvPr id="1333" name="Google Shape;1333;p8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55</a:t>
              </a:fld>
              <a:endParaRPr sz="1000" b="1">
                <a:solidFill>
                  <a:srgbClr val="032F62"/>
                </a:solidFill>
                <a:latin typeface="Francois One"/>
                <a:ea typeface="Francois One"/>
                <a:cs typeface="Francois One"/>
                <a:sym typeface="Francois One"/>
              </a:endParaRPr>
            </a:p>
          </p:txBody>
        </p:sp>
        <p:pic>
          <p:nvPicPr>
            <p:cNvPr id="1334" name="Google Shape;1334;p8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335" name="Google Shape;1335;p83"/>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336" name="Google Shape;1336;p83"/>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break</a:t>
            </a:r>
          </a:p>
        </p:txBody>
      </p:sp>
      <p:grpSp>
        <p:nvGrpSpPr>
          <p:cNvPr id="23" name="Google Shape;1388;p85">
            <a:extLst>
              <a:ext uri="{FF2B5EF4-FFF2-40B4-BE49-F238E27FC236}">
                <a16:creationId xmlns:a16="http://schemas.microsoft.com/office/drawing/2014/main" id="{2615D109-BFA9-4D22-88EA-BF0D4C30C3C9}"/>
              </a:ext>
            </a:extLst>
          </p:cNvPr>
          <p:cNvGrpSpPr/>
          <p:nvPr/>
        </p:nvGrpSpPr>
        <p:grpSpPr>
          <a:xfrm>
            <a:off x="1930925" y="1482499"/>
            <a:ext cx="2278200" cy="2105828"/>
            <a:chOff x="1930925" y="1482500"/>
            <a:chExt cx="2278200" cy="1806600"/>
          </a:xfrm>
        </p:grpSpPr>
        <p:cxnSp>
          <p:nvCxnSpPr>
            <p:cNvPr id="24" name="Google Shape;1389;p85">
              <a:extLst>
                <a:ext uri="{FF2B5EF4-FFF2-40B4-BE49-F238E27FC236}">
                  <a16:creationId xmlns:a16="http://schemas.microsoft.com/office/drawing/2014/main" id="{9BE7CF92-2CBC-4032-9C69-1796322563A7}"/>
                </a:ext>
              </a:extLst>
            </p:cNvPr>
            <p:cNvCxnSpPr/>
            <p:nvPr/>
          </p:nvCxnSpPr>
          <p:spPr>
            <a:xfrm>
              <a:off x="2055625" y="3289025"/>
              <a:ext cx="2153400" cy="0"/>
            </a:xfrm>
            <a:prstGeom prst="straightConnector1">
              <a:avLst/>
            </a:prstGeom>
            <a:noFill/>
            <a:ln w="28575" cap="flat" cmpd="sng">
              <a:solidFill>
                <a:srgbClr val="E93761"/>
              </a:solidFill>
              <a:prstDash val="solid"/>
              <a:round/>
              <a:headEnd type="none" w="med" len="med"/>
              <a:tailEnd type="none" w="med" len="med"/>
            </a:ln>
          </p:spPr>
        </p:cxnSp>
        <p:cxnSp>
          <p:nvCxnSpPr>
            <p:cNvPr id="25" name="Google Shape;1390;p85">
              <a:extLst>
                <a:ext uri="{FF2B5EF4-FFF2-40B4-BE49-F238E27FC236}">
                  <a16:creationId xmlns:a16="http://schemas.microsoft.com/office/drawing/2014/main" id="{9119B8C5-CDC4-4300-A975-C8E6D2D65F0A}"/>
                </a:ext>
              </a:extLst>
            </p:cNvPr>
            <p:cNvCxnSpPr/>
            <p:nvPr/>
          </p:nvCxnSpPr>
          <p:spPr>
            <a:xfrm rot="10800000">
              <a:off x="4195225" y="1482500"/>
              <a:ext cx="0" cy="1806600"/>
            </a:xfrm>
            <a:prstGeom prst="straightConnector1">
              <a:avLst/>
            </a:prstGeom>
            <a:noFill/>
            <a:ln w="28575" cap="flat" cmpd="sng">
              <a:solidFill>
                <a:srgbClr val="E93761"/>
              </a:solidFill>
              <a:prstDash val="solid"/>
              <a:round/>
              <a:headEnd type="none" w="med" len="med"/>
              <a:tailEnd type="none" w="med" len="med"/>
            </a:ln>
          </p:spPr>
        </p:cxnSp>
        <p:cxnSp>
          <p:nvCxnSpPr>
            <p:cNvPr id="26" name="Google Shape;1391;p85">
              <a:extLst>
                <a:ext uri="{FF2B5EF4-FFF2-40B4-BE49-F238E27FC236}">
                  <a16:creationId xmlns:a16="http://schemas.microsoft.com/office/drawing/2014/main" id="{8CC14F17-A4DA-47DE-B566-25C7CC580098}"/>
                </a:ext>
              </a:extLst>
            </p:cNvPr>
            <p:cNvCxnSpPr/>
            <p:nvPr/>
          </p:nvCxnSpPr>
          <p:spPr>
            <a:xfrm rot="10800000">
              <a:off x="1930925" y="1495000"/>
              <a:ext cx="2278200" cy="0"/>
            </a:xfrm>
            <a:prstGeom prst="straightConnector1">
              <a:avLst/>
            </a:prstGeom>
            <a:noFill/>
            <a:ln w="28575" cap="flat" cmpd="sng">
              <a:solidFill>
                <a:srgbClr val="E93761"/>
              </a:solidFill>
              <a:prstDash val="solid"/>
              <a:round/>
              <a:headEnd type="none" w="med" len="med"/>
              <a:tailEnd type="triangle" w="med" len="med"/>
            </a:ln>
          </p:spPr>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368" name="Google Shape;1368;p85"/>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369" name="Google Shape;1369;p85"/>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370" name="Google Shape;1370;p85"/>
          <p:cNvCxnSpPr>
            <a:endCxn id="1369"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371" name="Google Shape;1371;p85"/>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372" name="Google Shape;1372;p85"/>
          <p:cNvCxnSpPr>
            <a:endCxn id="1371"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373" name="Google Shape;1373;p85"/>
          <p:cNvCxnSpPr>
            <a:endCxn id="1374"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375" name="Google Shape;1375;p85"/>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376" name="Google Shape;1376;p85"/>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377" name="Google Shape;1377;p85"/>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378" name="Google Shape;1378;p85"/>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79" name="Google Shape;1379;p85"/>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380" name="Google Shape;1380;p85"/>
          <p:cNvCxnSpPr>
            <a:endCxn id="1379"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81" name="Google Shape;1381;p85"/>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382" name="Google Shape;1382;p85"/>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383" name="Google Shape;1383;p85"/>
          <p:cNvGrpSpPr/>
          <p:nvPr/>
        </p:nvGrpSpPr>
        <p:grpSpPr>
          <a:xfrm>
            <a:off x="7984201" y="4195474"/>
            <a:ext cx="884557" cy="861343"/>
            <a:chOff x="7984201" y="4195474"/>
            <a:chExt cx="884557" cy="861343"/>
          </a:xfrm>
        </p:grpSpPr>
        <p:sp>
          <p:nvSpPr>
            <p:cNvPr id="1384" name="Google Shape;1384;p8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56</a:t>
              </a:fld>
              <a:endParaRPr sz="1000" b="1">
                <a:solidFill>
                  <a:srgbClr val="032F62"/>
                </a:solidFill>
                <a:latin typeface="Francois One"/>
                <a:ea typeface="Francois One"/>
                <a:cs typeface="Francois One"/>
                <a:sym typeface="Francois One"/>
              </a:endParaRPr>
            </a:p>
          </p:txBody>
        </p:sp>
        <p:pic>
          <p:nvPicPr>
            <p:cNvPr id="1385" name="Google Shape;1385;p8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386" name="Google Shape;1386;p85"/>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387" name="Google Shape;1387;p85"/>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a:t>
            </a:r>
            <a:r>
              <a:rPr lang="en-US" sz="1700" dirty="0">
                <a:solidFill>
                  <a:srgbClr val="0000FF"/>
                </a:solidFill>
                <a:highlight>
                  <a:srgbClr val="00FFFF"/>
                </a:highlight>
                <a:latin typeface="Roboto Mono"/>
                <a:ea typeface="Roboto Mono"/>
                <a:cs typeface="Roboto Mono"/>
                <a:sym typeface="Roboto Mono"/>
              </a:rPr>
              <a:t>break</a:t>
            </a:r>
          </a:p>
        </p:txBody>
      </p:sp>
      <p:cxnSp>
        <p:nvCxnSpPr>
          <p:cNvPr id="26" name="Google Shape;1310;p82">
            <a:extLst>
              <a:ext uri="{FF2B5EF4-FFF2-40B4-BE49-F238E27FC236}">
                <a16:creationId xmlns:a16="http://schemas.microsoft.com/office/drawing/2014/main" id="{5A5B5A6E-680F-4FC6-8367-92953F41DD39}"/>
              </a:ext>
            </a:extLst>
          </p:cNvPr>
          <p:cNvCxnSpPr>
            <a:cxnSpLocks/>
            <a:stCxn id="27" idx="1"/>
          </p:cNvCxnSpPr>
          <p:nvPr/>
        </p:nvCxnSpPr>
        <p:spPr>
          <a:xfrm flipH="1" flipV="1">
            <a:off x="1597306" y="4698476"/>
            <a:ext cx="919514" cy="109724"/>
          </a:xfrm>
          <a:prstGeom prst="straightConnector1">
            <a:avLst/>
          </a:prstGeom>
          <a:noFill/>
          <a:ln w="19050" cap="flat" cmpd="sng">
            <a:solidFill>
              <a:srgbClr val="E93761"/>
            </a:solidFill>
            <a:prstDash val="solid"/>
            <a:round/>
            <a:headEnd type="none" w="med" len="med"/>
            <a:tailEnd type="triangle" w="med" len="med"/>
          </a:ln>
        </p:spPr>
      </p:cxnSp>
      <p:sp>
        <p:nvSpPr>
          <p:cNvPr id="27" name="Google Shape;1311;p82">
            <a:extLst>
              <a:ext uri="{FF2B5EF4-FFF2-40B4-BE49-F238E27FC236}">
                <a16:creationId xmlns:a16="http://schemas.microsoft.com/office/drawing/2014/main" id="{72FCAF14-0E73-460E-B03D-3B0CFF291584}"/>
              </a:ext>
            </a:extLst>
          </p:cNvPr>
          <p:cNvSpPr/>
          <p:nvPr/>
        </p:nvSpPr>
        <p:spPr>
          <a:xfrm>
            <a:off x="2516820" y="44941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LU" dirty="0">
                <a:latin typeface="Roboto"/>
                <a:ea typeface="Roboto"/>
                <a:cs typeface="Roboto"/>
                <a:sym typeface="Roboto"/>
              </a:rPr>
              <a:t>This will </a:t>
            </a:r>
            <a:r>
              <a:rPr lang="de-LU" b="1" dirty="0" err="1">
                <a:solidFill>
                  <a:srgbClr val="FF0000"/>
                </a:solidFill>
                <a:latin typeface="Roboto"/>
                <a:ea typeface="Roboto"/>
                <a:cs typeface="Roboto"/>
                <a:sym typeface="Roboto"/>
              </a:rPr>
              <a:t>stop</a:t>
            </a:r>
            <a:r>
              <a:rPr lang="de-LU" dirty="0">
                <a:latin typeface="Roboto"/>
                <a:ea typeface="Roboto"/>
                <a:cs typeface="Roboto"/>
                <a:sym typeface="Roboto"/>
              </a:rPr>
              <a:t> </a:t>
            </a:r>
            <a:r>
              <a:rPr lang="de-LU" dirty="0" err="1">
                <a:latin typeface="Roboto"/>
                <a:ea typeface="Roboto"/>
                <a:cs typeface="Roboto"/>
                <a:sym typeface="Roboto"/>
              </a:rPr>
              <a:t>the</a:t>
            </a:r>
            <a:r>
              <a:rPr lang="de-LU" dirty="0">
                <a:latin typeface="Roboto"/>
                <a:ea typeface="Roboto"/>
                <a:cs typeface="Roboto"/>
                <a:sym typeface="Roboto"/>
              </a:rPr>
              <a:t> loop</a:t>
            </a:r>
            <a:endParaRPr b="1" dirty="0">
              <a:latin typeface="Roboto Mono"/>
              <a:ea typeface="Roboto Mono"/>
              <a:cs typeface="Roboto Mono"/>
              <a:sym typeface="Roboto Mon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grpSp>
        <p:nvGrpSpPr>
          <p:cNvPr id="1397" name="Google Shape;1397;p86"/>
          <p:cNvGrpSpPr/>
          <p:nvPr/>
        </p:nvGrpSpPr>
        <p:grpSpPr>
          <a:xfrm>
            <a:off x="7984201" y="4195474"/>
            <a:ext cx="884557" cy="861343"/>
            <a:chOff x="7984201" y="4195474"/>
            <a:chExt cx="884557" cy="861343"/>
          </a:xfrm>
        </p:grpSpPr>
        <p:sp>
          <p:nvSpPr>
            <p:cNvPr id="1398" name="Google Shape;1398;p8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57</a:t>
              </a:fld>
              <a:endParaRPr sz="1000" b="1">
                <a:solidFill>
                  <a:srgbClr val="032F62"/>
                </a:solidFill>
                <a:latin typeface="Francois One"/>
                <a:ea typeface="Francois One"/>
                <a:cs typeface="Francois One"/>
                <a:sym typeface="Francois One"/>
              </a:endParaRPr>
            </a:p>
          </p:txBody>
        </p:sp>
        <p:pic>
          <p:nvPicPr>
            <p:cNvPr id="1399" name="Google Shape;1399;p8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400" name="Google Shape;1400;p86"/>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401" name="Google Shape;1401;p86"/>
          <p:cNvSpPr txBox="1"/>
          <p:nvPr/>
        </p:nvSpPr>
        <p:spPr>
          <a:xfrm>
            <a:off x="196750" y="1293999"/>
            <a:ext cx="4137000" cy="3573075"/>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break</a:t>
            </a:r>
          </a:p>
        </p:txBody>
      </p:sp>
      <p:sp>
        <p:nvSpPr>
          <p:cNvPr id="1402" name="Google Shape;1402;p86"/>
          <p:cNvSpPr/>
          <p:nvPr/>
        </p:nvSpPr>
        <p:spPr>
          <a:xfrm>
            <a:off x="4577600" y="411000"/>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403" name="Google Shape;1403;p86"/>
          <p:cNvSpPr/>
          <p:nvPr/>
        </p:nvSpPr>
        <p:spPr>
          <a:xfrm>
            <a:off x="4615400" y="9375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404" name="Google Shape;1404;p86"/>
          <p:cNvCxnSpPr>
            <a:endCxn id="140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405" name="Google Shape;1405;p86"/>
          <p:cNvSpPr/>
          <p:nvPr/>
        </p:nvSpPr>
        <p:spPr>
          <a:xfrm>
            <a:off x="4577600" y="1908725"/>
            <a:ext cx="1904700" cy="11076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406" name="Google Shape;1406;p86"/>
          <p:cNvCxnSpPr>
            <a:endCxn id="140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407" name="Google Shape;1407;p86"/>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1408" name="Google Shape;1408;p86"/>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409" name="Google Shape;1409;p86"/>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cxnSp>
        <p:nvCxnSpPr>
          <p:cNvPr id="1410" name="Google Shape;1410;p86"/>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411" name="Google Shape;1411;p86"/>
          <p:cNvSpPr/>
          <p:nvPr/>
        </p:nvSpPr>
        <p:spPr>
          <a:xfrm>
            <a:off x="4577600" y="4241675"/>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412" name="Google Shape;1412;p86"/>
          <p:cNvCxnSpPr>
            <a:endCxn id="1411"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413" name="Google Shape;1413;p86"/>
          <p:cNvSpPr/>
          <p:nvPr/>
        </p:nvSpPr>
        <p:spPr>
          <a:xfrm>
            <a:off x="6912675" y="21017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414" name="Google Shape;1414;p86"/>
          <p:cNvSpPr/>
          <p:nvPr/>
        </p:nvSpPr>
        <p:spPr>
          <a:xfrm>
            <a:off x="4615400" y="328901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1415" name="Google Shape;1415;p86"/>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did the programmer get stuck in the shower?</a:t>
            </a:r>
            <a:endParaRPr/>
          </a:p>
        </p:txBody>
      </p:sp>
      <p:pic>
        <p:nvPicPr>
          <p:cNvPr id="1421" name="Google Shape;1421;p87"/>
          <p:cNvPicPr preferRelativeResize="0"/>
          <p:nvPr/>
        </p:nvPicPr>
        <p:blipFill>
          <a:blip r:embed="rId3">
            <a:alphaModFix/>
          </a:blip>
          <a:stretch>
            <a:fillRect/>
          </a:stretch>
        </p:blipFill>
        <p:spPr>
          <a:xfrm>
            <a:off x="3233200" y="1409150"/>
            <a:ext cx="2479151" cy="2479151"/>
          </a:xfrm>
          <a:prstGeom prst="rect">
            <a:avLst/>
          </a:prstGeom>
          <a:noFill/>
          <a:ln>
            <a:noFill/>
          </a:ln>
        </p:spPr>
      </p:pic>
      <p:grpSp>
        <p:nvGrpSpPr>
          <p:cNvPr id="1422" name="Google Shape;1422;p87"/>
          <p:cNvGrpSpPr/>
          <p:nvPr/>
        </p:nvGrpSpPr>
        <p:grpSpPr>
          <a:xfrm>
            <a:off x="7984201" y="4195474"/>
            <a:ext cx="884557" cy="861343"/>
            <a:chOff x="7984201" y="4195474"/>
            <a:chExt cx="884557" cy="861343"/>
          </a:xfrm>
        </p:grpSpPr>
        <p:sp>
          <p:nvSpPr>
            <p:cNvPr id="1423" name="Google Shape;1423;p8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58</a:t>
              </a:fld>
              <a:endParaRPr sz="1000" b="1">
                <a:solidFill>
                  <a:srgbClr val="032F62"/>
                </a:solidFill>
                <a:latin typeface="Francois One"/>
                <a:ea typeface="Francois One"/>
                <a:cs typeface="Francois One"/>
                <a:sym typeface="Francois One"/>
              </a:endParaRPr>
            </a:p>
          </p:txBody>
        </p:sp>
        <p:pic>
          <p:nvPicPr>
            <p:cNvPr id="1424" name="Google Shape;1424;p87"/>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did the programmer get stuck in the shower?</a:t>
            </a:r>
            <a:endParaRPr/>
          </a:p>
        </p:txBody>
      </p:sp>
      <p:pic>
        <p:nvPicPr>
          <p:cNvPr id="1430" name="Google Shape;1430;p88"/>
          <p:cNvPicPr preferRelativeResize="0"/>
          <p:nvPr/>
        </p:nvPicPr>
        <p:blipFill>
          <a:blip r:embed="rId3">
            <a:alphaModFix/>
          </a:blip>
          <a:stretch>
            <a:fillRect/>
          </a:stretch>
        </p:blipFill>
        <p:spPr>
          <a:xfrm>
            <a:off x="3233200" y="1409150"/>
            <a:ext cx="2479151" cy="2479151"/>
          </a:xfrm>
          <a:prstGeom prst="rect">
            <a:avLst/>
          </a:prstGeom>
          <a:noFill/>
          <a:ln>
            <a:noFill/>
          </a:ln>
        </p:spPr>
      </p:pic>
      <p:sp>
        <p:nvSpPr>
          <p:cNvPr id="1431" name="Google Shape;1431;p88"/>
          <p:cNvSpPr txBox="1"/>
          <p:nvPr/>
        </p:nvSpPr>
        <p:spPr>
          <a:xfrm>
            <a:off x="1751925" y="4068325"/>
            <a:ext cx="544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The instructions said: </a:t>
            </a:r>
            <a:r>
              <a:rPr lang="en" sz="1800" b="1" dirty="0">
                <a:latin typeface="Roboto Mono"/>
                <a:ea typeface="Roboto Mono"/>
                <a:cs typeface="Roboto Mono"/>
                <a:sym typeface="Roboto Mono"/>
              </a:rPr>
              <a:t>lather, rinse, repeat!</a:t>
            </a:r>
            <a:endParaRPr sz="1800" b="1" dirty="0">
              <a:latin typeface="Roboto Mono"/>
              <a:ea typeface="Roboto Mono"/>
              <a:cs typeface="Roboto Mono"/>
              <a:sym typeface="Roboto Mono"/>
            </a:endParaRPr>
          </a:p>
        </p:txBody>
      </p:sp>
      <p:grpSp>
        <p:nvGrpSpPr>
          <p:cNvPr id="1432" name="Google Shape;1432;p88"/>
          <p:cNvGrpSpPr/>
          <p:nvPr/>
        </p:nvGrpSpPr>
        <p:grpSpPr>
          <a:xfrm>
            <a:off x="7984201" y="4195474"/>
            <a:ext cx="884557" cy="861343"/>
            <a:chOff x="7984201" y="4195474"/>
            <a:chExt cx="884557" cy="861343"/>
          </a:xfrm>
        </p:grpSpPr>
        <p:sp>
          <p:nvSpPr>
            <p:cNvPr id="1433" name="Google Shape;1433;p8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59</a:t>
              </a:fld>
              <a:endParaRPr sz="1000" b="1">
                <a:solidFill>
                  <a:srgbClr val="032F62"/>
                </a:solidFill>
                <a:latin typeface="Francois One"/>
                <a:ea typeface="Francois One"/>
                <a:cs typeface="Francois One"/>
                <a:sym typeface="Francois One"/>
              </a:endParaRPr>
            </a:p>
          </p:txBody>
        </p:sp>
        <p:pic>
          <p:nvPicPr>
            <p:cNvPr id="1434" name="Google Shape;1434;p88"/>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71" name="Google Shape;171;p30"/>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What are two things wrong with this section of code?</a:t>
            </a:r>
            <a:endParaRPr/>
          </a:p>
          <a:p>
            <a:pPr marL="0" lvl="0" indent="0" algn="l" rtl="0">
              <a:lnSpc>
                <a:spcPct val="100000"/>
              </a:lnSpc>
              <a:spcBef>
                <a:spcPts val="1600"/>
              </a:spcBef>
              <a:spcAft>
                <a:spcPts val="0"/>
              </a:spcAft>
              <a:buNone/>
            </a:pPr>
            <a:r>
              <a:rPr lang="en">
                <a:solidFill>
                  <a:schemeClr val="dk1"/>
                </a:solidFill>
                <a:latin typeface="Roboto Mono"/>
                <a:ea typeface="Roboto Mono"/>
                <a:cs typeface="Roboto Mono"/>
                <a:sym typeface="Roboto Mono"/>
              </a:rPr>
              <a:t>colour = </a:t>
            </a:r>
            <a:r>
              <a:rPr lang="en">
                <a:solidFill>
                  <a:srgbClr val="980000"/>
                </a:solidFill>
                <a:latin typeface="Roboto Mono"/>
                <a:ea typeface="Roboto Mono"/>
                <a:cs typeface="Roboto Mono"/>
                <a:sym typeface="Roboto Mono"/>
              </a:rPr>
              <a:t>"Green"</a:t>
            </a:r>
            <a:endParaRPr>
              <a:solidFill>
                <a:srgbClr val="980000"/>
              </a:solidFill>
              <a:latin typeface="Roboto Mono"/>
              <a:ea typeface="Roboto Mono"/>
              <a:cs typeface="Roboto Mono"/>
              <a:sym typeface="Roboto Mono"/>
            </a:endParaRPr>
          </a:p>
          <a:p>
            <a:pPr marL="0" lvl="0" indent="0" algn="l" rtl="0">
              <a:lnSpc>
                <a:spcPct val="100000"/>
              </a:lnSpc>
              <a:spcBef>
                <a:spcPts val="1600"/>
              </a:spcBef>
              <a:spcAft>
                <a:spcPts val="0"/>
              </a:spcAft>
              <a:buNone/>
            </a:pPr>
            <a:r>
              <a:rPr lang="en">
                <a:solidFill>
                  <a:srgbClr val="0000FF"/>
                </a:solidFill>
                <a:latin typeface="Roboto Mono"/>
                <a:ea typeface="Roboto Mono"/>
                <a:cs typeface="Roboto Mono"/>
                <a:sym typeface="Roboto Mono"/>
              </a:rPr>
              <a:t>if</a:t>
            </a:r>
            <a:r>
              <a:rPr lang="en">
                <a:solidFill>
                  <a:schemeClr val="dk1"/>
                </a:solidFill>
                <a:latin typeface="Roboto Mono"/>
                <a:ea typeface="Roboto Mono"/>
                <a:cs typeface="Roboto Mono"/>
                <a:sym typeface="Roboto Mono"/>
              </a:rPr>
              <a:t> colour = </a:t>
            </a:r>
            <a:r>
              <a:rPr lang="en">
                <a:solidFill>
                  <a:srgbClr val="980000"/>
                </a:solidFill>
                <a:latin typeface="Roboto Mono"/>
                <a:ea typeface="Roboto Mono"/>
                <a:cs typeface="Roboto Mono"/>
                <a:sym typeface="Roboto Mono"/>
              </a:rPr>
              <a:t>"green"</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marL="0" lvl="0" indent="0" algn="l" rtl="0">
              <a:lnSpc>
                <a:spcPct val="100000"/>
              </a:lnSpc>
              <a:spcBef>
                <a:spcPts val="160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  </a:t>
            </a:r>
            <a:r>
              <a:rPr lang="en">
                <a:solidFill>
                  <a:srgbClr val="9900FF"/>
                </a:solidFill>
                <a:latin typeface="Roboto Mono"/>
                <a:ea typeface="Roboto Mono"/>
                <a:cs typeface="Roboto Mono"/>
                <a:sym typeface="Roboto Mono"/>
              </a:rPr>
              <a:t>print</a:t>
            </a:r>
            <a:r>
              <a:rPr lang="en">
                <a:solidFill>
                  <a:schemeClr val="dk1"/>
                </a:solidFill>
                <a:latin typeface="Roboto Mono"/>
                <a:ea typeface="Roboto Mono"/>
                <a:cs typeface="Roboto Mono"/>
                <a:sym typeface="Roboto Mono"/>
              </a:rPr>
              <a:t>(</a:t>
            </a:r>
            <a:r>
              <a:rPr lang="en">
                <a:solidFill>
                  <a:srgbClr val="980000"/>
                </a:solidFill>
                <a:latin typeface="Roboto Mono"/>
                <a:ea typeface="Roboto Mono"/>
                <a:cs typeface="Roboto Mono"/>
                <a:sym typeface="Roboto Mono"/>
              </a:rPr>
              <a:t>"Green is my favourite colour too!"</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marL="0" lvl="0" indent="0" algn="l" rtl="0">
              <a:lnSpc>
                <a:spcPct val="100000"/>
              </a:lnSpc>
              <a:spcBef>
                <a:spcPts val="1600"/>
              </a:spcBef>
              <a:spcAft>
                <a:spcPts val="0"/>
              </a:spcAft>
              <a:buNone/>
            </a:pPr>
            <a:endParaRPr/>
          </a:p>
          <a:p>
            <a:pPr marL="0" lvl="0" indent="0" algn="l" rtl="0">
              <a:lnSpc>
                <a:spcPct val="150000"/>
              </a:lnSpc>
              <a:spcBef>
                <a:spcPts val="1600"/>
              </a:spcBef>
              <a:spcAft>
                <a:spcPts val="0"/>
              </a:spcAft>
              <a:buNone/>
            </a:pPr>
            <a:endParaRPr sz="1600"/>
          </a:p>
          <a:p>
            <a:pPr marL="0" lvl="0" indent="457200" algn="l" rtl="0">
              <a:lnSpc>
                <a:spcPct val="100000"/>
              </a:lnSpc>
              <a:spcBef>
                <a:spcPts val="1600"/>
              </a:spcBef>
              <a:spcAft>
                <a:spcPts val="1600"/>
              </a:spcAft>
              <a:buNone/>
            </a:pPr>
            <a:endParaRPr sz="1600"/>
          </a:p>
        </p:txBody>
      </p:sp>
      <p:sp>
        <p:nvSpPr>
          <p:cNvPr id="172" name="Google Shape;172;p3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73" name="Google Shape;173;p30"/>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74" name="Google Shape;174;p30"/>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75" name="Google Shape;175;p30"/>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76" name="Google Shape;176;p30"/>
          <p:cNvGrpSpPr/>
          <p:nvPr/>
        </p:nvGrpSpPr>
        <p:grpSpPr>
          <a:xfrm>
            <a:off x="7984201" y="4195474"/>
            <a:ext cx="884557" cy="861343"/>
            <a:chOff x="7984201" y="4195474"/>
            <a:chExt cx="884557" cy="861343"/>
          </a:xfrm>
        </p:grpSpPr>
        <p:sp>
          <p:nvSpPr>
            <p:cNvPr id="177" name="Google Shape;177;p3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6</a:t>
              </a:fld>
              <a:endParaRPr sz="1000" b="1">
                <a:solidFill>
                  <a:srgbClr val="032F62"/>
                </a:solidFill>
                <a:latin typeface="Francois One"/>
                <a:ea typeface="Francois One"/>
                <a:cs typeface="Francois One"/>
                <a:sym typeface="Francois One"/>
              </a:endParaRPr>
            </a:p>
          </p:txBody>
        </p:sp>
        <p:pic>
          <p:nvPicPr>
            <p:cNvPr id="178" name="Google Shape;178;p30"/>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Easiest Game in the World!</a:t>
            </a:r>
            <a:endParaRPr/>
          </a:p>
        </p:txBody>
      </p:sp>
      <p:grpSp>
        <p:nvGrpSpPr>
          <p:cNvPr id="1440" name="Google Shape;1440;p89"/>
          <p:cNvGrpSpPr/>
          <p:nvPr/>
        </p:nvGrpSpPr>
        <p:grpSpPr>
          <a:xfrm>
            <a:off x="4958600" y="1225050"/>
            <a:ext cx="3498436" cy="3445828"/>
            <a:chOff x="4425200" y="1225050"/>
            <a:chExt cx="3498436" cy="3445828"/>
          </a:xfrm>
        </p:grpSpPr>
        <p:sp>
          <p:nvSpPr>
            <p:cNvPr id="1441" name="Google Shape;1441;p89"/>
            <p:cNvSpPr/>
            <p:nvPr/>
          </p:nvSpPr>
          <p:spPr>
            <a:xfrm>
              <a:off x="4456911" y="1666794"/>
              <a:ext cx="1534500" cy="6054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to type "w" to win </a:t>
              </a:r>
              <a:endParaRPr sz="1200">
                <a:latin typeface="Roboto"/>
                <a:ea typeface="Roboto"/>
                <a:cs typeface="Roboto"/>
                <a:sym typeface="Roboto"/>
              </a:endParaRPr>
            </a:p>
          </p:txBody>
        </p:sp>
        <p:sp>
          <p:nvSpPr>
            <p:cNvPr id="1442" name="Google Shape;1442;p89"/>
            <p:cNvSpPr/>
            <p:nvPr/>
          </p:nvSpPr>
          <p:spPr>
            <a:xfrm>
              <a:off x="4425200" y="2481521"/>
              <a:ext cx="1597800" cy="9291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input equal to "w"?</a:t>
              </a:r>
              <a:endParaRPr sz="1200">
                <a:latin typeface="Roboto"/>
                <a:ea typeface="Roboto"/>
                <a:cs typeface="Roboto"/>
                <a:sym typeface="Roboto"/>
              </a:endParaRPr>
            </a:p>
          </p:txBody>
        </p:sp>
        <p:sp>
          <p:nvSpPr>
            <p:cNvPr id="1443" name="Google Shape;1443;p89"/>
            <p:cNvSpPr/>
            <p:nvPr/>
          </p:nvSpPr>
          <p:spPr>
            <a:xfrm>
              <a:off x="4425200" y="1225050"/>
              <a:ext cx="1597800" cy="2322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444" name="Google Shape;1444;p89"/>
            <p:cNvSpPr/>
            <p:nvPr/>
          </p:nvSpPr>
          <p:spPr>
            <a:xfrm>
              <a:off x="4425200" y="4438678"/>
              <a:ext cx="1597800" cy="2322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cxnSp>
          <p:nvCxnSpPr>
            <p:cNvPr id="1445" name="Google Shape;1445;p89"/>
            <p:cNvCxnSpPr>
              <a:stCxn id="1443" idx="2"/>
              <a:endCxn id="1441" idx="0"/>
            </p:cNvCxnSpPr>
            <p:nvPr/>
          </p:nvCxnSpPr>
          <p:spPr>
            <a:xfrm>
              <a:off x="5224100" y="1457250"/>
              <a:ext cx="0" cy="209400"/>
            </a:xfrm>
            <a:prstGeom prst="straightConnector1">
              <a:avLst/>
            </a:prstGeom>
            <a:noFill/>
            <a:ln w="19050" cap="flat" cmpd="sng">
              <a:solidFill>
                <a:srgbClr val="595959"/>
              </a:solidFill>
              <a:prstDash val="solid"/>
              <a:round/>
              <a:headEnd type="none" w="med" len="med"/>
              <a:tailEnd type="triangle" w="med" len="med"/>
            </a:ln>
          </p:spPr>
        </p:cxnSp>
        <p:cxnSp>
          <p:nvCxnSpPr>
            <p:cNvPr id="1446" name="Google Shape;1446;p89"/>
            <p:cNvCxnSpPr>
              <a:stCxn id="1441" idx="4"/>
              <a:endCxn id="1442" idx="0"/>
            </p:cNvCxnSpPr>
            <p:nvPr/>
          </p:nvCxnSpPr>
          <p:spPr>
            <a:xfrm>
              <a:off x="5224161" y="2272194"/>
              <a:ext cx="0" cy="209400"/>
            </a:xfrm>
            <a:prstGeom prst="straightConnector1">
              <a:avLst/>
            </a:prstGeom>
            <a:noFill/>
            <a:ln w="19050" cap="flat" cmpd="sng">
              <a:solidFill>
                <a:srgbClr val="595959"/>
              </a:solidFill>
              <a:prstDash val="solid"/>
              <a:round/>
              <a:headEnd type="none" w="med" len="med"/>
              <a:tailEnd type="triangle" w="med" len="med"/>
            </a:ln>
          </p:spPr>
        </p:cxnSp>
        <p:cxnSp>
          <p:nvCxnSpPr>
            <p:cNvPr id="1447" name="Google Shape;1447;p89"/>
            <p:cNvCxnSpPr>
              <a:stCxn id="1442" idx="2"/>
              <a:endCxn id="1448" idx="0"/>
            </p:cNvCxnSpPr>
            <p:nvPr/>
          </p:nvCxnSpPr>
          <p:spPr>
            <a:xfrm>
              <a:off x="5224100" y="3410621"/>
              <a:ext cx="1800" cy="179400"/>
            </a:xfrm>
            <a:prstGeom prst="straightConnector1">
              <a:avLst/>
            </a:prstGeom>
            <a:noFill/>
            <a:ln w="19050" cap="flat" cmpd="sng">
              <a:solidFill>
                <a:srgbClr val="595959"/>
              </a:solidFill>
              <a:prstDash val="solid"/>
              <a:round/>
              <a:headEnd type="none" w="med" len="med"/>
              <a:tailEnd type="triangle" w="med" len="med"/>
            </a:ln>
          </p:spPr>
        </p:cxnSp>
        <p:cxnSp>
          <p:nvCxnSpPr>
            <p:cNvPr id="1449" name="Google Shape;1449;p89"/>
            <p:cNvCxnSpPr>
              <a:stCxn id="1448" idx="4"/>
              <a:endCxn id="1444" idx="0"/>
            </p:cNvCxnSpPr>
            <p:nvPr/>
          </p:nvCxnSpPr>
          <p:spPr>
            <a:xfrm flipH="1">
              <a:off x="5224136" y="4195469"/>
              <a:ext cx="1800" cy="243300"/>
            </a:xfrm>
            <a:prstGeom prst="straightConnector1">
              <a:avLst/>
            </a:prstGeom>
            <a:noFill/>
            <a:ln w="19050" cap="flat" cmpd="sng">
              <a:solidFill>
                <a:srgbClr val="595959"/>
              </a:solidFill>
              <a:prstDash val="solid"/>
              <a:round/>
              <a:headEnd type="none" w="med" len="med"/>
              <a:tailEnd type="triangle" w="med" len="med"/>
            </a:ln>
          </p:spPr>
        </p:cxnSp>
        <p:cxnSp>
          <p:nvCxnSpPr>
            <p:cNvPr id="1450" name="Google Shape;1450;p89"/>
            <p:cNvCxnSpPr>
              <a:stCxn id="1442" idx="3"/>
              <a:endCxn id="1451" idx="5"/>
            </p:cNvCxnSpPr>
            <p:nvPr/>
          </p:nvCxnSpPr>
          <p:spPr>
            <a:xfrm>
              <a:off x="6023000" y="2946071"/>
              <a:ext cx="441900" cy="1800"/>
            </a:xfrm>
            <a:prstGeom prst="straightConnector1">
              <a:avLst/>
            </a:prstGeom>
            <a:noFill/>
            <a:ln w="19050" cap="flat" cmpd="sng">
              <a:solidFill>
                <a:srgbClr val="595959"/>
              </a:solidFill>
              <a:prstDash val="solid"/>
              <a:round/>
              <a:headEnd type="none" w="med" len="med"/>
              <a:tailEnd type="triangle" w="med" len="med"/>
            </a:ln>
          </p:spPr>
        </p:cxnSp>
        <p:cxnSp>
          <p:nvCxnSpPr>
            <p:cNvPr id="1452" name="Google Shape;1452;p89"/>
            <p:cNvCxnSpPr>
              <a:stCxn id="1451" idx="2"/>
              <a:endCxn id="1441" idx="2"/>
            </p:cNvCxnSpPr>
            <p:nvPr/>
          </p:nvCxnSpPr>
          <p:spPr>
            <a:xfrm rot="10800000">
              <a:off x="5915661" y="1969356"/>
              <a:ext cx="1932300" cy="978600"/>
            </a:xfrm>
            <a:prstGeom prst="bentConnector3">
              <a:avLst>
                <a:gd name="adj1" fmla="val -16240"/>
              </a:avLst>
            </a:prstGeom>
            <a:noFill/>
            <a:ln w="19050" cap="flat" cmpd="sng">
              <a:solidFill>
                <a:srgbClr val="595959"/>
              </a:solidFill>
              <a:prstDash val="solid"/>
              <a:round/>
              <a:headEnd type="none" w="med" len="med"/>
              <a:tailEnd type="triangle" w="med" len="med"/>
            </a:ln>
          </p:spPr>
        </p:cxnSp>
        <p:sp>
          <p:nvSpPr>
            <p:cNvPr id="1453" name="Google Shape;1453;p89"/>
            <p:cNvSpPr txBox="1"/>
            <p:nvPr/>
          </p:nvSpPr>
          <p:spPr>
            <a:xfrm>
              <a:off x="5915675" y="2576150"/>
              <a:ext cx="6483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True</a:t>
              </a:r>
              <a:endParaRPr sz="1200">
                <a:latin typeface="Roboto"/>
                <a:ea typeface="Roboto"/>
                <a:cs typeface="Roboto"/>
                <a:sym typeface="Roboto"/>
              </a:endParaRPr>
            </a:p>
          </p:txBody>
        </p:sp>
        <p:sp>
          <p:nvSpPr>
            <p:cNvPr id="1448" name="Google Shape;1448;p89"/>
            <p:cNvSpPr/>
            <p:nvPr/>
          </p:nvSpPr>
          <p:spPr>
            <a:xfrm>
              <a:off x="4458686" y="3590069"/>
              <a:ext cx="1534500" cy="6054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"Game over!"</a:t>
              </a:r>
              <a:endParaRPr sz="1200">
                <a:latin typeface="Roboto"/>
                <a:ea typeface="Roboto"/>
                <a:cs typeface="Roboto"/>
                <a:sym typeface="Roboto"/>
              </a:endParaRPr>
            </a:p>
          </p:txBody>
        </p:sp>
        <p:sp>
          <p:nvSpPr>
            <p:cNvPr id="1451" name="Google Shape;1451;p89"/>
            <p:cNvSpPr/>
            <p:nvPr/>
          </p:nvSpPr>
          <p:spPr>
            <a:xfrm>
              <a:off x="6389136" y="2645256"/>
              <a:ext cx="1534500" cy="6054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"You win!"</a:t>
              </a:r>
              <a:endParaRPr sz="1200">
                <a:latin typeface="Roboto"/>
                <a:ea typeface="Roboto"/>
                <a:cs typeface="Roboto"/>
                <a:sym typeface="Roboto"/>
              </a:endParaRPr>
            </a:p>
          </p:txBody>
        </p:sp>
        <p:sp>
          <p:nvSpPr>
            <p:cNvPr id="1454" name="Google Shape;1454;p89"/>
            <p:cNvSpPr txBox="1"/>
            <p:nvPr/>
          </p:nvSpPr>
          <p:spPr>
            <a:xfrm>
              <a:off x="5485400" y="3197075"/>
              <a:ext cx="6483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False</a:t>
              </a:r>
              <a:endParaRPr sz="1200">
                <a:latin typeface="Roboto"/>
                <a:ea typeface="Roboto"/>
                <a:cs typeface="Roboto"/>
                <a:sym typeface="Roboto"/>
              </a:endParaRPr>
            </a:p>
          </p:txBody>
        </p:sp>
      </p:grpSp>
      <p:grpSp>
        <p:nvGrpSpPr>
          <p:cNvPr id="1455" name="Google Shape;1455;p89"/>
          <p:cNvGrpSpPr/>
          <p:nvPr/>
        </p:nvGrpSpPr>
        <p:grpSpPr>
          <a:xfrm>
            <a:off x="7984201" y="4195474"/>
            <a:ext cx="884557" cy="861343"/>
            <a:chOff x="7984201" y="4195474"/>
            <a:chExt cx="884557" cy="861343"/>
          </a:xfrm>
        </p:grpSpPr>
        <p:sp>
          <p:nvSpPr>
            <p:cNvPr id="1456" name="Google Shape;1456;p8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60</a:t>
              </a:fld>
              <a:endParaRPr sz="1000" b="1">
                <a:solidFill>
                  <a:srgbClr val="032F62"/>
                </a:solidFill>
                <a:latin typeface="Francois One"/>
                <a:ea typeface="Francois One"/>
                <a:cs typeface="Francois One"/>
                <a:sym typeface="Francois One"/>
              </a:endParaRPr>
            </a:p>
          </p:txBody>
        </p:sp>
        <p:pic>
          <p:nvPicPr>
            <p:cNvPr id="1457" name="Google Shape;1457;p8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458" name="Google Shape;1458;p89"/>
          <p:cNvPicPr preferRelativeResize="0"/>
          <p:nvPr/>
        </p:nvPicPr>
        <p:blipFill>
          <a:blip r:embed="rId4">
            <a:alphaModFix/>
          </a:blip>
          <a:stretch>
            <a:fillRect/>
          </a:stretch>
        </p:blipFill>
        <p:spPr>
          <a:xfrm>
            <a:off x="1181525" y="1351675"/>
            <a:ext cx="3023300" cy="2605676"/>
          </a:xfrm>
          <a:prstGeom prst="rect">
            <a:avLst/>
          </a:prstGeom>
          <a:noFill/>
          <a:ln>
            <a:noFill/>
          </a:ln>
        </p:spPr>
      </p:pic>
      <p:sp>
        <p:nvSpPr>
          <p:cNvPr id="1459" name="Google Shape;1459;p89"/>
          <p:cNvSpPr/>
          <p:nvPr/>
        </p:nvSpPr>
        <p:spPr>
          <a:xfrm>
            <a:off x="1464255" y="1648178"/>
            <a:ext cx="2455200" cy="1281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latin typeface="Roboto"/>
              <a:ea typeface="Roboto"/>
              <a:cs typeface="Roboto"/>
              <a:sym typeface="Roboto"/>
            </a:endParaRPr>
          </a:p>
        </p:txBody>
      </p:sp>
      <p:sp>
        <p:nvSpPr>
          <p:cNvPr id="1460" name="Google Shape;1460;p89"/>
          <p:cNvSpPr txBox="1"/>
          <p:nvPr/>
        </p:nvSpPr>
        <p:spPr>
          <a:xfrm>
            <a:off x="841575" y="3957350"/>
            <a:ext cx="370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Roboto"/>
                <a:ea typeface="Roboto"/>
                <a:cs typeface="Roboto"/>
                <a:sym typeface="Roboto"/>
              </a:rPr>
              <a:t>Activity 06.01</a:t>
            </a:r>
            <a:br>
              <a:rPr lang="en" sz="1900" dirty="0">
                <a:latin typeface="Roboto"/>
                <a:ea typeface="Roboto"/>
                <a:cs typeface="Roboto"/>
                <a:sym typeface="Roboto"/>
              </a:rPr>
            </a:br>
            <a:r>
              <a:rPr lang="en" sz="1800" u="sng" dirty="0">
                <a:solidFill>
                  <a:schemeClr val="hlink"/>
                </a:solidFill>
                <a:latin typeface="Roboto"/>
                <a:ea typeface="Roboto"/>
                <a:cs typeface="Roboto"/>
                <a:sym typeface="Roboto"/>
                <a:hlinkClick r:id="rId5"/>
              </a:rPr>
              <a:t>Easiest Game in the World!</a:t>
            </a:r>
            <a:endParaRPr sz="1900"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p:txBody>
      </p:sp>
      <p:pic>
        <p:nvPicPr>
          <p:cNvPr id="1461" name="Google Shape;1461;p89"/>
          <p:cNvPicPr preferRelativeResize="0"/>
          <p:nvPr/>
        </p:nvPicPr>
        <p:blipFill>
          <a:blip r:embed="rId6">
            <a:alphaModFix/>
          </a:blip>
          <a:stretch>
            <a:fillRect/>
          </a:stretch>
        </p:blipFill>
        <p:spPr>
          <a:xfrm>
            <a:off x="2176125" y="1771775"/>
            <a:ext cx="1034100" cy="10341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90"/>
          <p:cNvSpPr txBox="1">
            <a:spLocks noGrp="1"/>
          </p:cNvSpPr>
          <p:nvPr>
            <p:ph type="title"/>
          </p:nvPr>
        </p:nvSpPr>
        <p:spPr>
          <a:xfrm>
            <a:off x="649950" y="1969025"/>
            <a:ext cx="7844100" cy="11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work through a flowchart and code for a simple menu program...</a:t>
            </a:r>
            <a:endParaRPr/>
          </a:p>
        </p:txBody>
      </p:sp>
      <p:grpSp>
        <p:nvGrpSpPr>
          <p:cNvPr id="1467" name="Google Shape;1467;p90"/>
          <p:cNvGrpSpPr/>
          <p:nvPr/>
        </p:nvGrpSpPr>
        <p:grpSpPr>
          <a:xfrm>
            <a:off x="7984201" y="4195474"/>
            <a:ext cx="884557" cy="861343"/>
            <a:chOff x="7984201" y="4195474"/>
            <a:chExt cx="884557" cy="861343"/>
          </a:xfrm>
        </p:grpSpPr>
        <p:sp>
          <p:nvSpPr>
            <p:cNvPr id="1468" name="Google Shape;1468;p9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61</a:t>
              </a:fld>
              <a:endParaRPr sz="1000" b="1">
                <a:solidFill>
                  <a:srgbClr val="032F62"/>
                </a:solidFill>
                <a:latin typeface="Francois One"/>
                <a:ea typeface="Francois One"/>
                <a:cs typeface="Francois One"/>
                <a:sym typeface="Francois One"/>
              </a:endParaRPr>
            </a:p>
          </p:txBody>
        </p:sp>
        <p:pic>
          <p:nvPicPr>
            <p:cNvPr id="1469" name="Google Shape;1469;p9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91"/>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sp>
        <p:nvSpPr>
          <p:cNvPr id="1482" name="Google Shape;1482;p91"/>
          <p:cNvSpPr txBox="1"/>
          <p:nvPr/>
        </p:nvSpPr>
        <p:spPr>
          <a:xfrm>
            <a:off x="5123825" y="187350"/>
            <a:ext cx="3744900" cy="20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EEFF41"/>
              </a:solidFill>
              <a:latin typeface="Roboto Mono"/>
              <a:ea typeface="Roboto Mono"/>
              <a:cs typeface="Roboto Mono"/>
              <a:sym typeface="Roboto Mono"/>
            </a:endParaRPr>
          </a:p>
        </p:txBody>
      </p:sp>
      <p:grpSp>
        <p:nvGrpSpPr>
          <p:cNvPr id="1483" name="Google Shape;1483;p91"/>
          <p:cNvGrpSpPr/>
          <p:nvPr/>
        </p:nvGrpSpPr>
        <p:grpSpPr>
          <a:xfrm>
            <a:off x="635375" y="926625"/>
            <a:ext cx="3450600" cy="4047750"/>
            <a:chOff x="635375" y="926625"/>
            <a:chExt cx="3450600" cy="4047750"/>
          </a:xfrm>
        </p:grpSpPr>
        <p:grpSp>
          <p:nvGrpSpPr>
            <p:cNvPr id="1484" name="Google Shape;1484;p91"/>
            <p:cNvGrpSpPr/>
            <p:nvPr/>
          </p:nvGrpSpPr>
          <p:grpSpPr>
            <a:xfrm>
              <a:off x="635375" y="926625"/>
              <a:ext cx="3450600" cy="4047750"/>
              <a:chOff x="635375" y="926625"/>
              <a:chExt cx="3450600" cy="4047750"/>
            </a:xfrm>
          </p:grpSpPr>
          <p:sp>
            <p:nvSpPr>
              <p:cNvPr id="1485" name="Google Shape;1485;p91"/>
              <p:cNvSpPr/>
              <p:nvPr/>
            </p:nvSpPr>
            <p:spPr>
              <a:xfrm>
                <a:off x="635375" y="205747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486" name="Google Shape;1486;p91"/>
              <p:cNvSpPr/>
              <p:nvPr/>
            </p:nvSpPr>
            <p:spPr>
              <a:xfrm>
                <a:off x="694777" y="2788645"/>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487" name="Google Shape;1487;p91"/>
              <p:cNvSpPr/>
              <p:nvPr/>
            </p:nvSpPr>
            <p:spPr>
              <a:xfrm>
                <a:off x="694835" y="92662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488" name="Google Shape;1488;p91"/>
              <p:cNvSpPr/>
              <p:nvPr/>
            </p:nvSpPr>
            <p:spPr>
              <a:xfrm>
                <a:off x="2544712" y="475957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489" name="Google Shape;1489;p91"/>
              <p:cNvSpPr/>
              <p:nvPr/>
            </p:nvSpPr>
            <p:spPr>
              <a:xfrm>
                <a:off x="694835" y="3819214"/>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490" name="Google Shape;1490;p91"/>
              <p:cNvCxnSpPr>
                <a:stCxn id="1487" idx="2"/>
                <a:endCxn id="1491"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2" name="Google Shape;1492;p91"/>
              <p:cNvCxnSpPr>
                <a:stCxn id="1491" idx="4"/>
                <a:endCxn id="1485"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3" name="Google Shape;1493;p91"/>
              <p:cNvCxnSpPr>
                <a:stCxn id="1485" idx="4"/>
                <a:endCxn id="1486"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4" name="Google Shape;1494;p91"/>
              <p:cNvCxnSpPr>
                <a:stCxn id="1486" idx="2"/>
                <a:endCxn id="1489"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5" name="Google Shape;1495;p91"/>
              <p:cNvCxnSpPr>
                <a:stCxn id="1486" idx="3"/>
                <a:endCxn id="149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497" name="Google Shape;1497;p91"/>
              <p:cNvCxnSpPr>
                <a:stCxn id="1489" idx="3"/>
                <a:endCxn id="1498"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499" name="Google Shape;1499;p91"/>
              <p:cNvCxnSpPr>
                <a:stCxn id="1498" idx="2"/>
                <a:endCxn id="1491"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491" name="Google Shape;1491;p91"/>
              <p:cNvSpPr/>
              <p:nvPr/>
            </p:nvSpPr>
            <p:spPr>
              <a:xfrm>
                <a:off x="635375" y="1313112"/>
                <a:ext cx="1595700" cy="5727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496" name="Google Shape;1496;p91"/>
              <p:cNvSpPr/>
              <p:nvPr/>
            </p:nvSpPr>
            <p:spPr>
              <a:xfrm>
                <a:off x="2490275" y="2941650"/>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498" name="Google Shape;1498;p91"/>
              <p:cNvSpPr/>
              <p:nvPr/>
            </p:nvSpPr>
            <p:spPr>
              <a:xfrm>
                <a:off x="2485350" y="396892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500" name="Google Shape;1500;p91"/>
              <p:cNvCxnSpPr>
                <a:stCxn id="1489" idx="2"/>
                <a:endCxn id="1488"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501" name="Google Shape;1501;p91"/>
            <p:cNvCxnSpPr>
              <a:stCxn id="1498" idx="2"/>
              <a:endCxn id="149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502" name="Google Shape;1502;p91"/>
          <p:cNvGrpSpPr/>
          <p:nvPr/>
        </p:nvGrpSpPr>
        <p:grpSpPr>
          <a:xfrm>
            <a:off x="7984201" y="4195474"/>
            <a:ext cx="884557" cy="861343"/>
            <a:chOff x="7984201" y="4195474"/>
            <a:chExt cx="884557" cy="861343"/>
          </a:xfrm>
        </p:grpSpPr>
        <p:sp>
          <p:nvSpPr>
            <p:cNvPr id="1503" name="Google Shape;1503;p9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62</a:t>
              </a:fld>
              <a:endParaRPr sz="1000" b="1">
                <a:solidFill>
                  <a:srgbClr val="EEEEEE"/>
                </a:solidFill>
                <a:latin typeface="Francois One"/>
                <a:ea typeface="Francois One"/>
                <a:cs typeface="Francois One"/>
                <a:sym typeface="Francois One"/>
              </a:endParaRPr>
            </a:p>
          </p:txBody>
        </p:sp>
        <p:pic>
          <p:nvPicPr>
            <p:cNvPr id="1504" name="Google Shape;1504;p9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05" name="Google Shape;1505;p91"/>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06" name="Google Shape;1506;p91"/>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507" name="Google Shape;1507;p91"/>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08" name="Google Shape;1508;p91"/>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92"/>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9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sp>
        <p:nvSpPr>
          <p:cNvPr id="1515" name="Google Shape;1515;p92"/>
          <p:cNvSpPr txBox="1"/>
          <p:nvPr/>
        </p:nvSpPr>
        <p:spPr>
          <a:xfrm>
            <a:off x="5123825" y="187350"/>
            <a:ext cx="3744900" cy="20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EEFF41"/>
              </a:solidFill>
              <a:latin typeface="Roboto Mono"/>
              <a:ea typeface="Roboto Mono"/>
              <a:cs typeface="Roboto Mono"/>
              <a:sym typeface="Roboto Mono"/>
            </a:endParaRPr>
          </a:p>
        </p:txBody>
      </p:sp>
      <p:grpSp>
        <p:nvGrpSpPr>
          <p:cNvPr id="1516" name="Google Shape;1516;p92"/>
          <p:cNvGrpSpPr/>
          <p:nvPr/>
        </p:nvGrpSpPr>
        <p:grpSpPr>
          <a:xfrm>
            <a:off x="635375" y="926625"/>
            <a:ext cx="3450600" cy="4047750"/>
            <a:chOff x="635375" y="926625"/>
            <a:chExt cx="3450600" cy="4047750"/>
          </a:xfrm>
        </p:grpSpPr>
        <p:grpSp>
          <p:nvGrpSpPr>
            <p:cNvPr id="1517" name="Google Shape;1517;p92"/>
            <p:cNvGrpSpPr/>
            <p:nvPr/>
          </p:nvGrpSpPr>
          <p:grpSpPr>
            <a:xfrm>
              <a:off x="635375" y="926625"/>
              <a:ext cx="3450600" cy="4047750"/>
              <a:chOff x="635375" y="926625"/>
              <a:chExt cx="3450600" cy="4047750"/>
            </a:xfrm>
          </p:grpSpPr>
          <p:sp>
            <p:nvSpPr>
              <p:cNvPr id="1518" name="Google Shape;1518;p92"/>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519" name="Google Shape;1519;p92"/>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520" name="Google Shape;1520;p92"/>
              <p:cNvSpPr/>
              <p:nvPr/>
            </p:nvSpPr>
            <p:spPr>
              <a:xfrm>
                <a:off x="694835" y="926625"/>
                <a:ext cx="1476900" cy="2148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521" name="Google Shape;1521;p92"/>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522" name="Google Shape;1522;p92"/>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523" name="Google Shape;1523;p92"/>
              <p:cNvCxnSpPr>
                <a:stCxn id="1520" idx="2"/>
                <a:endCxn id="152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5" name="Google Shape;1525;p92"/>
              <p:cNvCxnSpPr>
                <a:stCxn id="1524" idx="4"/>
                <a:endCxn id="151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6" name="Google Shape;1526;p92"/>
              <p:cNvCxnSpPr>
                <a:stCxn id="1518" idx="4"/>
                <a:endCxn id="151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7" name="Google Shape;1527;p92"/>
              <p:cNvCxnSpPr>
                <a:stCxn id="1519" idx="2"/>
                <a:endCxn id="1522"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8" name="Google Shape;1528;p92"/>
              <p:cNvCxnSpPr>
                <a:stCxn id="1519" idx="3"/>
                <a:endCxn id="1529"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530" name="Google Shape;1530;p92"/>
              <p:cNvCxnSpPr>
                <a:stCxn id="1522" idx="3"/>
                <a:endCxn id="1531"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532" name="Google Shape;1532;p92"/>
              <p:cNvCxnSpPr>
                <a:stCxn id="1531" idx="2"/>
                <a:endCxn id="152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524" name="Google Shape;1524;p92"/>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529" name="Google Shape;1529;p92"/>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531" name="Google Shape;1531;p92"/>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533" name="Google Shape;1533;p92"/>
              <p:cNvCxnSpPr>
                <a:stCxn id="1522" idx="2"/>
                <a:endCxn id="152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534" name="Google Shape;1534;p92"/>
            <p:cNvCxnSpPr>
              <a:stCxn id="1531" idx="2"/>
              <a:endCxn id="1529"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535" name="Google Shape;1535;p92"/>
          <p:cNvGrpSpPr/>
          <p:nvPr/>
        </p:nvGrpSpPr>
        <p:grpSpPr>
          <a:xfrm>
            <a:off x="7984201" y="4195474"/>
            <a:ext cx="884557" cy="861343"/>
            <a:chOff x="7984201" y="4195474"/>
            <a:chExt cx="884557" cy="861343"/>
          </a:xfrm>
        </p:grpSpPr>
        <p:sp>
          <p:nvSpPr>
            <p:cNvPr id="1536" name="Google Shape;1536;p9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63</a:t>
              </a:fld>
              <a:endParaRPr sz="1000" b="1">
                <a:solidFill>
                  <a:srgbClr val="EEEEEE"/>
                </a:solidFill>
                <a:latin typeface="Francois One"/>
                <a:ea typeface="Francois One"/>
                <a:cs typeface="Francois One"/>
                <a:sym typeface="Francois One"/>
              </a:endParaRPr>
            </a:p>
          </p:txBody>
        </p:sp>
        <p:pic>
          <p:nvPicPr>
            <p:cNvPr id="1537" name="Google Shape;1537;p9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38" name="Google Shape;1538;p92"/>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39" name="Google Shape;1539;p92"/>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540" name="Google Shape;1540;p92"/>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41" name="Google Shape;1541;p92"/>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93"/>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9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sp>
        <p:nvSpPr>
          <p:cNvPr id="1548" name="Google Shape;1548;p93"/>
          <p:cNvSpPr txBox="1"/>
          <p:nvPr/>
        </p:nvSpPr>
        <p:spPr>
          <a:xfrm>
            <a:off x="5123825" y="187350"/>
            <a:ext cx="3744900" cy="20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EEFF41"/>
              </a:solidFill>
              <a:latin typeface="Roboto Mono"/>
              <a:ea typeface="Roboto Mono"/>
              <a:cs typeface="Roboto Mono"/>
              <a:sym typeface="Roboto Mono"/>
            </a:endParaRPr>
          </a:p>
        </p:txBody>
      </p:sp>
      <p:grpSp>
        <p:nvGrpSpPr>
          <p:cNvPr id="1549" name="Google Shape;1549;p93"/>
          <p:cNvGrpSpPr/>
          <p:nvPr/>
        </p:nvGrpSpPr>
        <p:grpSpPr>
          <a:xfrm>
            <a:off x="635375" y="926625"/>
            <a:ext cx="3450600" cy="4047750"/>
            <a:chOff x="635375" y="926625"/>
            <a:chExt cx="3450600" cy="4047750"/>
          </a:xfrm>
        </p:grpSpPr>
        <p:grpSp>
          <p:nvGrpSpPr>
            <p:cNvPr id="1550" name="Google Shape;1550;p93"/>
            <p:cNvGrpSpPr/>
            <p:nvPr/>
          </p:nvGrpSpPr>
          <p:grpSpPr>
            <a:xfrm>
              <a:off x="635375" y="926625"/>
              <a:ext cx="3450600" cy="4047750"/>
              <a:chOff x="635375" y="926625"/>
              <a:chExt cx="3450600" cy="4047750"/>
            </a:xfrm>
          </p:grpSpPr>
          <p:sp>
            <p:nvSpPr>
              <p:cNvPr id="1551" name="Google Shape;1551;p93"/>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552" name="Google Shape;1552;p93"/>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553" name="Google Shape;1553;p93"/>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554" name="Google Shape;1554;p93"/>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555" name="Google Shape;1555;p93"/>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556" name="Google Shape;1556;p93"/>
              <p:cNvCxnSpPr>
                <a:stCxn id="1553" idx="2"/>
                <a:endCxn id="155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58" name="Google Shape;1558;p93"/>
              <p:cNvCxnSpPr>
                <a:stCxn id="1557" idx="4"/>
                <a:endCxn id="155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59" name="Google Shape;1559;p93"/>
              <p:cNvCxnSpPr>
                <a:stCxn id="1551" idx="4"/>
                <a:endCxn id="155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60" name="Google Shape;1560;p93"/>
              <p:cNvCxnSpPr>
                <a:stCxn id="1552" idx="2"/>
                <a:endCxn id="155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61" name="Google Shape;1561;p93"/>
              <p:cNvCxnSpPr>
                <a:stCxn id="1552" idx="3"/>
                <a:endCxn id="156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563" name="Google Shape;1563;p93"/>
              <p:cNvCxnSpPr>
                <a:stCxn id="1555" idx="3"/>
                <a:endCxn id="156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565" name="Google Shape;1565;p93"/>
              <p:cNvCxnSpPr>
                <a:stCxn id="1564" idx="2"/>
                <a:endCxn id="1557"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557" name="Google Shape;1557;p93"/>
              <p:cNvSpPr/>
              <p:nvPr/>
            </p:nvSpPr>
            <p:spPr>
              <a:xfrm>
                <a:off x="635375" y="1313112"/>
                <a:ext cx="1595700" cy="5727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562" name="Google Shape;1562;p93"/>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564" name="Google Shape;1564;p93"/>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566" name="Google Shape;1566;p93"/>
              <p:cNvCxnSpPr>
                <a:stCxn id="1555" idx="2"/>
                <a:endCxn id="1554"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567" name="Google Shape;1567;p93"/>
            <p:cNvCxnSpPr>
              <a:stCxn id="1564" idx="2"/>
              <a:endCxn id="156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568" name="Google Shape;1568;p93"/>
          <p:cNvGrpSpPr/>
          <p:nvPr/>
        </p:nvGrpSpPr>
        <p:grpSpPr>
          <a:xfrm>
            <a:off x="7984201" y="4195474"/>
            <a:ext cx="884557" cy="861343"/>
            <a:chOff x="7984201" y="4195474"/>
            <a:chExt cx="884557" cy="861343"/>
          </a:xfrm>
        </p:grpSpPr>
        <p:sp>
          <p:nvSpPr>
            <p:cNvPr id="1569" name="Google Shape;1569;p9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64</a:t>
              </a:fld>
              <a:endParaRPr sz="1000" b="1">
                <a:solidFill>
                  <a:srgbClr val="EEEEEE"/>
                </a:solidFill>
                <a:latin typeface="Francois One"/>
                <a:ea typeface="Francois One"/>
                <a:cs typeface="Francois One"/>
                <a:sym typeface="Francois One"/>
              </a:endParaRPr>
            </a:p>
          </p:txBody>
        </p:sp>
        <p:pic>
          <p:nvPicPr>
            <p:cNvPr id="1570" name="Google Shape;1570;p9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71" name="Google Shape;1571;p93"/>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72" name="Google Shape;1572;p93"/>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573" name="Google Shape;1573;p93"/>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74" name="Google Shape;1574;p93"/>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94"/>
          <p:cNvGrpSpPr/>
          <p:nvPr/>
        </p:nvGrpSpPr>
        <p:grpSpPr>
          <a:xfrm>
            <a:off x="4877450" y="73925"/>
            <a:ext cx="4273800" cy="5069700"/>
            <a:chOff x="4877450" y="73925"/>
            <a:chExt cx="4273800" cy="5069700"/>
          </a:xfrm>
        </p:grpSpPr>
        <p:sp>
          <p:nvSpPr>
            <p:cNvPr id="1580" name="Google Shape;1580;p94"/>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4"/>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582" name="Google Shape;1582;p94"/>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583" name="Google Shape;1583;p94"/>
          <p:cNvGrpSpPr/>
          <p:nvPr/>
        </p:nvGrpSpPr>
        <p:grpSpPr>
          <a:xfrm>
            <a:off x="635375" y="926625"/>
            <a:ext cx="3450600" cy="4047750"/>
            <a:chOff x="635375" y="926625"/>
            <a:chExt cx="3450600" cy="4047750"/>
          </a:xfrm>
        </p:grpSpPr>
        <p:grpSp>
          <p:nvGrpSpPr>
            <p:cNvPr id="1584" name="Google Shape;1584;p94"/>
            <p:cNvGrpSpPr/>
            <p:nvPr/>
          </p:nvGrpSpPr>
          <p:grpSpPr>
            <a:xfrm>
              <a:off x="635375" y="926625"/>
              <a:ext cx="3450600" cy="4047750"/>
              <a:chOff x="635375" y="926625"/>
              <a:chExt cx="3450600" cy="4047750"/>
            </a:xfrm>
          </p:grpSpPr>
          <p:sp>
            <p:nvSpPr>
              <p:cNvPr id="1585" name="Google Shape;1585;p94"/>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586" name="Google Shape;1586;p94"/>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587" name="Google Shape;1587;p94"/>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588" name="Google Shape;1588;p94"/>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589" name="Google Shape;1589;p94"/>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590" name="Google Shape;1590;p94"/>
              <p:cNvCxnSpPr>
                <a:stCxn id="1587" idx="2"/>
                <a:endCxn id="1591"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2" name="Google Shape;1592;p94"/>
              <p:cNvCxnSpPr>
                <a:stCxn id="1591" idx="4"/>
                <a:endCxn id="1585"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3" name="Google Shape;1593;p94"/>
              <p:cNvCxnSpPr>
                <a:stCxn id="1585" idx="4"/>
                <a:endCxn id="1586"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4" name="Google Shape;1594;p94"/>
              <p:cNvCxnSpPr>
                <a:stCxn id="1586" idx="2"/>
                <a:endCxn id="1589"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5" name="Google Shape;1595;p94"/>
              <p:cNvCxnSpPr>
                <a:stCxn id="1586" idx="3"/>
                <a:endCxn id="159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597" name="Google Shape;1597;p94"/>
              <p:cNvCxnSpPr>
                <a:stCxn id="1589" idx="3"/>
                <a:endCxn id="1598"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599" name="Google Shape;1599;p94"/>
              <p:cNvCxnSpPr>
                <a:stCxn id="1598" idx="2"/>
                <a:endCxn id="1591"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591" name="Google Shape;1591;p94"/>
              <p:cNvSpPr/>
              <p:nvPr/>
            </p:nvSpPr>
            <p:spPr>
              <a:xfrm>
                <a:off x="635375" y="1313112"/>
                <a:ext cx="1595700" cy="5727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596" name="Google Shape;1596;p94"/>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598" name="Google Shape;1598;p94"/>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600" name="Google Shape;1600;p94"/>
              <p:cNvCxnSpPr>
                <a:stCxn id="1589" idx="2"/>
                <a:endCxn id="1588"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601" name="Google Shape;1601;p94"/>
            <p:cNvCxnSpPr>
              <a:stCxn id="1598" idx="2"/>
              <a:endCxn id="159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602" name="Google Shape;1602;p94"/>
          <p:cNvGrpSpPr/>
          <p:nvPr/>
        </p:nvGrpSpPr>
        <p:grpSpPr>
          <a:xfrm>
            <a:off x="7984201" y="4195474"/>
            <a:ext cx="884557" cy="861343"/>
            <a:chOff x="7984201" y="4195474"/>
            <a:chExt cx="884557" cy="861343"/>
          </a:xfrm>
        </p:grpSpPr>
        <p:sp>
          <p:nvSpPr>
            <p:cNvPr id="1603" name="Google Shape;1603;p9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65</a:t>
              </a:fld>
              <a:endParaRPr sz="1000" b="1">
                <a:solidFill>
                  <a:srgbClr val="EEEEEE"/>
                </a:solidFill>
                <a:latin typeface="Francois One"/>
                <a:ea typeface="Francois One"/>
                <a:cs typeface="Francois One"/>
                <a:sym typeface="Francois One"/>
              </a:endParaRPr>
            </a:p>
          </p:txBody>
        </p:sp>
        <p:pic>
          <p:nvPicPr>
            <p:cNvPr id="1604" name="Google Shape;1604;p9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05" name="Google Shape;1605;p94"/>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06" name="Google Shape;1606;p94"/>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607" name="Google Shape;1607;p94"/>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08" name="Google Shape;1608;p94"/>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13" name="Google Shape;1613;p95"/>
          <p:cNvGrpSpPr/>
          <p:nvPr/>
        </p:nvGrpSpPr>
        <p:grpSpPr>
          <a:xfrm>
            <a:off x="4877450" y="73925"/>
            <a:ext cx="4273800" cy="5069700"/>
            <a:chOff x="4877450" y="73925"/>
            <a:chExt cx="4273800" cy="5069700"/>
          </a:xfrm>
        </p:grpSpPr>
        <p:sp>
          <p:nvSpPr>
            <p:cNvPr id="1614" name="Google Shape;1614;p95"/>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5"/>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616" name="Google Shape;1616;p9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617" name="Google Shape;1617;p95"/>
          <p:cNvGrpSpPr/>
          <p:nvPr/>
        </p:nvGrpSpPr>
        <p:grpSpPr>
          <a:xfrm>
            <a:off x="635375" y="926625"/>
            <a:ext cx="3450600" cy="4047750"/>
            <a:chOff x="635375" y="926625"/>
            <a:chExt cx="3450600" cy="4047750"/>
          </a:xfrm>
        </p:grpSpPr>
        <p:grpSp>
          <p:nvGrpSpPr>
            <p:cNvPr id="1618" name="Google Shape;1618;p95"/>
            <p:cNvGrpSpPr/>
            <p:nvPr/>
          </p:nvGrpSpPr>
          <p:grpSpPr>
            <a:xfrm>
              <a:off x="635375" y="926625"/>
              <a:ext cx="3450600" cy="4047750"/>
              <a:chOff x="635375" y="926625"/>
              <a:chExt cx="3450600" cy="4047750"/>
            </a:xfrm>
          </p:grpSpPr>
          <p:sp>
            <p:nvSpPr>
              <p:cNvPr id="1619" name="Google Shape;1619;p95"/>
              <p:cNvSpPr/>
              <p:nvPr/>
            </p:nvSpPr>
            <p:spPr>
              <a:xfrm>
                <a:off x="635375" y="205747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620" name="Google Shape;1620;p95"/>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621" name="Google Shape;1621;p95"/>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622" name="Google Shape;1622;p95"/>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623" name="Google Shape;1623;p95"/>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624" name="Google Shape;1624;p95"/>
              <p:cNvCxnSpPr>
                <a:stCxn id="1621" idx="2"/>
                <a:endCxn id="1625"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6" name="Google Shape;1626;p95"/>
              <p:cNvCxnSpPr>
                <a:stCxn id="1625" idx="4"/>
                <a:endCxn id="1619"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7" name="Google Shape;1627;p95"/>
              <p:cNvCxnSpPr>
                <a:stCxn id="1619" idx="4"/>
                <a:endCxn id="1620"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8" name="Google Shape;1628;p95"/>
              <p:cNvCxnSpPr>
                <a:stCxn id="1620" idx="2"/>
                <a:endCxn id="1623"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9" name="Google Shape;1629;p95"/>
              <p:cNvCxnSpPr>
                <a:stCxn id="1620" idx="3"/>
                <a:endCxn id="1630"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631" name="Google Shape;1631;p95"/>
              <p:cNvCxnSpPr>
                <a:stCxn id="1623" idx="3"/>
                <a:endCxn id="1632"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633" name="Google Shape;1633;p95"/>
              <p:cNvCxnSpPr>
                <a:stCxn id="1632" idx="2"/>
                <a:endCxn id="1625"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625" name="Google Shape;1625;p95"/>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630" name="Google Shape;1630;p95"/>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632" name="Google Shape;1632;p95"/>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634" name="Google Shape;1634;p95"/>
              <p:cNvCxnSpPr>
                <a:stCxn id="1623" idx="2"/>
                <a:endCxn id="1622"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635" name="Google Shape;1635;p95"/>
            <p:cNvCxnSpPr>
              <a:stCxn id="1632" idx="2"/>
              <a:endCxn id="1630"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636" name="Google Shape;1636;p95"/>
          <p:cNvGrpSpPr/>
          <p:nvPr/>
        </p:nvGrpSpPr>
        <p:grpSpPr>
          <a:xfrm>
            <a:off x="7984201" y="4195474"/>
            <a:ext cx="884557" cy="861343"/>
            <a:chOff x="7984201" y="4195474"/>
            <a:chExt cx="884557" cy="861343"/>
          </a:xfrm>
        </p:grpSpPr>
        <p:sp>
          <p:nvSpPr>
            <p:cNvPr id="1637" name="Google Shape;1637;p9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66</a:t>
              </a:fld>
              <a:endParaRPr sz="1000" b="1">
                <a:solidFill>
                  <a:srgbClr val="EEEEEE"/>
                </a:solidFill>
                <a:latin typeface="Francois One"/>
                <a:ea typeface="Francois One"/>
                <a:cs typeface="Francois One"/>
                <a:sym typeface="Francois One"/>
              </a:endParaRPr>
            </a:p>
          </p:txBody>
        </p:sp>
        <p:pic>
          <p:nvPicPr>
            <p:cNvPr id="1638" name="Google Shape;1638;p9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39" name="Google Shape;1639;p95"/>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40" name="Google Shape;1640;p95"/>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641" name="Google Shape;1641;p95"/>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42" name="Google Shape;1642;p95"/>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grpSp>
        <p:nvGrpSpPr>
          <p:cNvPr id="1647" name="Google Shape;1647;p96"/>
          <p:cNvGrpSpPr/>
          <p:nvPr/>
        </p:nvGrpSpPr>
        <p:grpSpPr>
          <a:xfrm>
            <a:off x="4877450" y="73925"/>
            <a:ext cx="4273800" cy="5069700"/>
            <a:chOff x="4877450" y="73925"/>
            <a:chExt cx="4273800" cy="5069700"/>
          </a:xfrm>
        </p:grpSpPr>
        <p:sp>
          <p:nvSpPr>
            <p:cNvPr id="1648" name="Google Shape;1648;p96"/>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6"/>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650" name="Google Shape;1650;p9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651" name="Google Shape;1651;p96"/>
          <p:cNvGrpSpPr/>
          <p:nvPr/>
        </p:nvGrpSpPr>
        <p:grpSpPr>
          <a:xfrm>
            <a:off x="635375" y="926625"/>
            <a:ext cx="3450600" cy="4047750"/>
            <a:chOff x="635375" y="926625"/>
            <a:chExt cx="3450600" cy="4047750"/>
          </a:xfrm>
        </p:grpSpPr>
        <p:grpSp>
          <p:nvGrpSpPr>
            <p:cNvPr id="1652" name="Google Shape;1652;p96"/>
            <p:cNvGrpSpPr/>
            <p:nvPr/>
          </p:nvGrpSpPr>
          <p:grpSpPr>
            <a:xfrm>
              <a:off x="635375" y="926625"/>
              <a:ext cx="3450600" cy="4047750"/>
              <a:chOff x="635375" y="926625"/>
              <a:chExt cx="3450600" cy="4047750"/>
            </a:xfrm>
          </p:grpSpPr>
          <p:sp>
            <p:nvSpPr>
              <p:cNvPr id="1653" name="Google Shape;1653;p96"/>
              <p:cNvSpPr/>
              <p:nvPr/>
            </p:nvSpPr>
            <p:spPr>
              <a:xfrm>
                <a:off x="635375" y="205747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654" name="Google Shape;1654;p96"/>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655" name="Google Shape;1655;p96"/>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656" name="Google Shape;1656;p96"/>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657" name="Google Shape;1657;p96"/>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658" name="Google Shape;1658;p96"/>
              <p:cNvCxnSpPr>
                <a:stCxn id="1655" idx="2"/>
                <a:endCxn id="1659"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0" name="Google Shape;1660;p96"/>
              <p:cNvCxnSpPr>
                <a:stCxn id="1659" idx="4"/>
                <a:endCxn id="1653"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1" name="Google Shape;1661;p96"/>
              <p:cNvCxnSpPr>
                <a:stCxn id="1653" idx="4"/>
                <a:endCxn id="1654"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2" name="Google Shape;1662;p96"/>
              <p:cNvCxnSpPr>
                <a:stCxn id="1654" idx="2"/>
                <a:endCxn id="1657"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3" name="Google Shape;1663;p96"/>
              <p:cNvCxnSpPr>
                <a:stCxn id="1654" idx="3"/>
                <a:endCxn id="1664"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665" name="Google Shape;1665;p96"/>
              <p:cNvCxnSpPr>
                <a:stCxn id="1657" idx="3"/>
                <a:endCxn id="1666"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667" name="Google Shape;1667;p96"/>
              <p:cNvCxnSpPr>
                <a:stCxn id="1666" idx="2"/>
                <a:endCxn id="1659"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659" name="Google Shape;1659;p96"/>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664" name="Google Shape;1664;p96"/>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666" name="Google Shape;1666;p96"/>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668" name="Google Shape;1668;p96"/>
              <p:cNvCxnSpPr>
                <a:stCxn id="1657" idx="2"/>
                <a:endCxn id="1656"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669" name="Google Shape;1669;p96"/>
            <p:cNvCxnSpPr>
              <a:stCxn id="1666" idx="2"/>
              <a:endCxn id="1664"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670" name="Google Shape;1670;p96"/>
          <p:cNvGrpSpPr/>
          <p:nvPr/>
        </p:nvGrpSpPr>
        <p:grpSpPr>
          <a:xfrm>
            <a:off x="7984201" y="4195474"/>
            <a:ext cx="884557" cy="861343"/>
            <a:chOff x="7984201" y="4195474"/>
            <a:chExt cx="884557" cy="861343"/>
          </a:xfrm>
        </p:grpSpPr>
        <p:sp>
          <p:nvSpPr>
            <p:cNvPr id="1671" name="Google Shape;1671;p9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67</a:t>
              </a:fld>
              <a:endParaRPr sz="1000" b="1">
                <a:solidFill>
                  <a:srgbClr val="EEEEEE"/>
                </a:solidFill>
                <a:latin typeface="Francois One"/>
                <a:ea typeface="Francois One"/>
                <a:cs typeface="Francois One"/>
                <a:sym typeface="Francois One"/>
              </a:endParaRPr>
            </a:p>
          </p:txBody>
        </p:sp>
        <p:pic>
          <p:nvPicPr>
            <p:cNvPr id="1672" name="Google Shape;1672;p9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73" name="Google Shape;1673;p96"/>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74" name="Google Shape;1674;p96"/>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675" name="Google Shape;1675;p96"/>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76" name="Google Shape;1676;p96"/>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grpSp>
        <p:nvGrpSpPr>
          <p:cNvPr id="1681" name="Google Shape;1681;p97"/>
          <p:cNvGrpSpPr/>
          <p:nvPr/>
        </p:nvGrpSpPr>
        <p:grpSpPr>
          <a:xfrm>
            <a:off x="4877450" y="73925"/>
            <a:ext cx="4273800" cy="5069700"/>
            <a:chOff x="4877450" y="73925"/>
            <a:chExt cx="4273800" cy="5069700"/>
          </a:xfrm>
        </p:grpSpPr>
        <p:sp>
          <p:nvSpPr>
            <p:cNvPr id="1682" name="Google Shape;1682;p97"/>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7"/>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684" name="Google Shape;1684;p9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685" name="Google Shape;1685;p97"/>
          <p:cNvGrpSpPr/>
          <p:nvPr/>
        </p:nvGrpSpPr>
        <p:grpSpPr>
          <a:xfrm>
            <a:off x="635375" y="926625"/>
            <a:ext cx="3450600" cy="4047750"/>
            <a:chOff x="635375" y="926625"/>
            <a:chExt cx="3450600" cy="4047750"/>
          </a:xfrm>
        </p:grpSpPr>
        <p:grpSp>
          <p:nvGrpSpPr>
            <p:cNvPr id="1686" name="Google Shape;1686;p97"/>
            <p:cNvGrpSpPr/>
            <p:nvPr/>
          </p:nvGrpSpPr>
          <p:grpSpPr>
            <a:xfrm>
              <a:off x="635375" y="926625"/>
              <a:ext cx="3450600" cy="4047750"/>
              <a:chOff x="635375" y="926625"/>
              <a:chExt cx="3450600" cy="4047750"/>
            </a:xfrm>
          </p:grpSpPr>
          <p:sp>
            <p:nvSpPr>
              <p:cNvPr id="1687" name="Google Shape;1687;p97"/>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688" name="Google Shape;1688;p97"/>
              <p:cNvSpPr/>
              <p:nvPr/>
            </p:nvSpPr>
            <p:spPr>
              <a:xfrm>
                <a:off x="694777" y="2788645"/>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689" name="Google Shape;1689;p97"/>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690" name="Google Shape;1690;p97"/>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691" name="Google Shape;1691;p97"/>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692" name="Google Shape;1692;p97"/>
              <p:cNvCxnSpPr>
                <a:stCxn id="1689" idx="2"/>
                <a:endCxn id="1693"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4" name="Google Shape;1694;p97"/>
              <p:cNvCxnSpPr>
                <a:stCxn id="1693" idx="4"/>
                <a:endCxn id="1687"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5" name="Google Shape;1695;p97"/>
              <p:cNvCxnSpPr>
                <a:stCxn id="1687" idx="4"/>
                <a:endCxn id="1688"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6" name="Google Shape;1696;p97"/>
              <p:cNvCxnSpPr>
                <a:stCxn id="1688" idx="2"/>
                <a:endCxn id="1691"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7" name="Google Shape;1697;p97"/>
              <p:cNvCxnSpPr>
                <a:stCxn id="1688" idx="3"/>
                <a:endCxn id="1698"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699" name="Google Shape;1699;p97"/>
              <p:cNvCxnSpPr>
                <a:stCxn id="1691" idx="3"/>
                <a:endCxn id="1700"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701" name="Google Shape;1701;p97"/>
              <p:cNvCxnSpPr>
                <a:stCxn id="1700" idx="2"/>
                <a:endCxn id="1693"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693" name="Google Shape;1693;p97"/>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698" name="Google Shape;1698;p97"/>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700" name="Google Shape;1700;p97"/>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702" name="Google Shape;1702;p97"/>
              <p:cNvCxnSpPr>
                <a:stCxn id="1691" idx="2"/>
                <a:endCxn id="1690"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703" name="Google Shape;1703;p97"/>
            <p:cNvCxnSpPr>
              <a:stCxn id="1700" idx="2"/>
              <a:endCxn id="1698"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704" name="Google Shape;1704;p97"/>
          <p:cNvGrpSpPr/>
          <p:nvPr/>
        </p:nvGrpSpPr>
        <p:grpSpPr>
          <a:xfrm>
            <a:off x="7984201" y="4195474"/>
            <a:ext cx="884557" cy="861343"/>
            <a:chOff x="7984201" y="4195474"/>
            <a:chExt cx="884557" cy="861343"/>
          </a:xfrm>
        </p:grpSpPr>
        <p:sp>
          <p:nvSpPr>
            <p:cNvPr id="1705" name="Google Shape;1705;p9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68</a:t>
              </a:fld>
              <a:endParaRPr sz="1000" b="1">
                <a:solidFill>
                  <a:srgbClr val="EEEEEE"/>
                </a:solidFill>
                <a:latin typeface="Francois One"/>
                <a:ea typeface="Francois One"/>
                <a:cs typeface="Francois One"/>
                <a:sym typeface="Francois One"/>
              </a:endParaRPr>
            </a:p>
          </p:txBody>
        </p:sp>
        <p:pic>
          <p:nvPicPr>
            <p:cNvPr id="1706" name="Google Shape;1706;p9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07" name="Google Shape;1707;p97"/>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08" name="Google Shape;1708;p97"/>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09" name="Google Shape;1709;p97"/>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10" name="Google Shape;1710;p97"/>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14"/>
        <p:cNvGrpSpPr/>
        <p:nvPr/>
      </p:nvGrpSpPr>
      <p:grpSpPr>
        <a:xfrm>
          <a:off x="0" y="0"/>
          <a:ext cx="0" cy="0"/>
          <a:chOff x="0" y="0"/>
          <a:chExt cx="0" cy="0"/>
        </a:xfrm>
      </p:grpSpPr>
      <p:grpSp>
        <p:nvGrpSpPr>
          <p:cNvPr id="1715" name="Google Shape;1715;p98"/>
          <p:cNvGrpSpPr/>
          <p:nvPr/>
        </p:nvGrpSpPr>
        <p:grpSpPr>
          <a:xfrm>
            <a:off x="4877450" y="73925"/>
            <a:ext cx="4273800" cy="5069700"/>
            <a:chOff x="4877450" y="73925"/>
            <a:chExt cx="4273800" cy="5069700"/>
          </a:xfrm>
        </p:grpSpPr>
        <p:sp>
          <p:nvSpPr>
            <p:cNvPr id="1716" name="Google Shape;1716;p98"/>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8"/>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Clr>
                  <a:schemeClr val="dk1"/>
                </a:buClr>
                <a:buSzPts val="1100"/>
                <a:buFont typeface="Arial"/>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718" name="Google Shape;1718;p9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719" name="Google Shape;1719;p98"/>
          <p:cNvGrpSpPr/>
          <p:nvPr/>
        </p:nvGrpSpPr>
        <p:grpSpPr>
          <a:xfrm>
            <a:off x="635375" y="926625"/>
            <a:ext cx="3450600" cy="4047750"/>
            <a:chOff x="635375" y="926625"/>
            <a:chExt cx="3450600" cy="4047750"/>
          </a:xfrm>
        </p:grpSpPr>
        <p:grpSp>
          <p:nvGrpSpPr>
            <p:cNvPr id="1720" name="Google Shape;1720;p98"/>
            <p:cNvGrpSpPr/>
            <p:nvPr/>
          </p:nvGrpSpPr>
          <p:grpSpPr>
            <a:xfrm>
              <a:off x="635375" y="926625"/>
              <a:ext cx="3450600" cy="4047750"/>
              <a:chOff x="635375" y="926625"/>
              <a:chExt cx="3450600" cy="4047750"/>
            </a:xfrm>
          </p:grpSpPr>
          <p:sp>
            <p:nvSpPr>
              <p:cNvPr id="1721" name="Google Shape;1721;p98"/>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722" name="Google Shape;1722;p98"/>
              <p:cNvSpPr/>
              <p:nvPr/>
            </p:nvSpPr>
            <p:spPr>
              <a:xfrm>
                <a:off x="694777" y="2788645"/>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723" name="Google Shape;1723;p98"/>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724" name="Google Shape;1724;p98"/>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725" name="Google Shape;1725;p98"/>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726" name="Google Shape;1726;p98"/>
              <p:cNvCxnSpPr>
                <a:stCxn id="1723" idx="2"/>
                <a:endCxn id="172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28" name="Google Shape;1728;p98"/>
              <p:cNvCxnSpPr>
                <a:stCxn id="1727" idx="4"/>
                <a:endCxn id="172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29" name="Google Shape;1729;p98"/>
              <p:cNvCxnSpPr>
                <a:stCxn id="1721" idx="4"/>
                <a:endCxn id="172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30" name="Google Shape;1730;p98"/>
              <p:cNvCxnSpPr>
                <a:stCxn id="1722" idx="2"/>
                <a:endCxn id="172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31" name="Google Shape;1731;p98"/>
              <p:cNvCxnSpPr>
                <a:stCxn id="1722" idx="3"/>
                <a:endCxn id="173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733" name="Google Shape;1733;p98"/>
              <p:cNvCxnSpPr>
                <a:stCxn id="1725" idx="3"/>
                <a:endCxn id="173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735" name="Google Shape;1735;p98"/>
              <p:cNvCxnSpPr>
                <a:stCxn id="1734" idx="2"/>
                <a:endCxn id="1727"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727" name="Google Shape;1727;p98"/>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732" name="Google Shape;1732;p98"/>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734" name="Google Shape;1734;p98"/>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736" name="Google Shape;1736;p98"/>
              <p:cNvCxnSpPr>
                <a:stCxn id="1725" idx="2"/>
                <a:endCxn id="1724"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737" name="Google Shape;1737;p98"/>
            <p:cNvCxnSpPr>
              <a:stCxn id="1734" idx="2"/>
              <a:endCxn id="173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738" name="Google Shape;1738;p98"/>
          <p:cNvGrpSpPr/>
          <p:nvPr/>
        </p:nvGrpSpPr>
        <p:grpSpPr>
          <a:xfrm>
            <a:off x="7984201" y="4195474"/>
            <a:ext cx="884557" cy="861343"/>
            <a:chOff x="7984201" y="4195474"/>
            <a:chExt cx="884557" cy="861343"/>
          </a:xfrm>
        </p:grpSpPr>
        <p:sp>
          <p:nvSpPr>
            <p:cNvPr id="1739" name="Google Shape;1739;p9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69</a:t>
              </a:fld>
              <a:endParaRPr sz="1000" b="1">
                <a:solidFill>
                  <a:srgbClr val="EEEEEE"/>
                </a:solidFill>
                <a:latin typeface="Francois One"/>
                <a:ea typeface="Francois One"/>
                <a:cs typeface="Francois One"/>
                <a:sym typeface="Francois One"/>
              </a:endParaRPr>
            </a:p>
          </p:txBody>
        </p:sp>
        <p:pic>
          <p:nvPicPr>
            <p:cNvPr id="1740" name="Google Shape;1740;p9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41" name="Google Shape;1741;p98"/>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42" name="Google Shape;1742;p98"/>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43" name="Google Shape;1743;p98"/>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44" name="Google Shape;1744;p98"/>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objectives</a:t>
            </a:r>
            <a:endParaRPr/>
          </a:p>
        </p:txBody>
      </p:sp>
      <p:sp>
        <p:nvSpPr>
          <p:cNvPr id="184" name="Google Shape;184;p31"/>
          <p:cNvSpPr txBox="1">
            <a:spLocks noGrp="1"/>
          </p:cNvSpPr>
          <p:nvPr>
            <p:ph type="body" idx="1"/>
          </p:nvPr>
        </p:nvSpPr>
        <p:spPr>
          <a:xfrm>
            <a:off x="311700" y="1152475"/>
            <a:ext cx="6719400" cy="153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By the end of this lesson, you should be able to:</a:t>
            </a:r>
            <a:endParaRPr/>
          </a:p>
          <a:p>
            <a:pPr marL="457200" lvl="0" indent="-342900" algn="l" rtl="0">
              <a:lnSpc>
                <a:spcPct val="150000"/>
              </a:lnSpc>
              <a:spcBef>
                <a:spcPts val="1600"/>
              </a:spcBef>
              <a:spcAft>
                <a:spcPts val="0"/>
              </a:spcAft>
              <a:buSzPts val="1800"/>
              <a:buChar char="●"/>
            </a:pPr>
            <a:r>
              <a:rPr lang="en"/>
              <a:t>understand how to have parts of the code repeat over again until something happens</a:t>
            </a:r>
            <a:endParaRPr/>
          </a:p>
        </p:txBody>
      </p:sp>
      <p:pic>
        <p:nvPicPr>
          <p:cNvPr id="185" name="Google Shape;185;p31"/>
          <p:cNvPicPr preferRelativeResize="0"/>
          <p:nvPr/>
        </p:nvPicPr>
        <p:blipFill>
          <a:blip r:embed="rId3">
            <a:alphaModFix/>
          </a:blip>
          <a:stretch>
            <a:fillRect/>
          </a:stretch>
        </p:blipFill>
        <p:spPr>
          <a:xfrm>
            <a:off x="7031050" y="1883824"/>
            <a:ext cx="1634525" cy="1634500"/>
          </a:xfrm>
          <a:prstGeom prst="rect">
            <a:avLst/>
          </a:prstGeom>
          <a:noFill/>
          <a:ln>
            <a:noFill/>
          </a:ln>
        </p:spPr>
      </p:pic>
      <p:grpSp>
        <p:nvGrpSpPr>
          <p:cNvPr id="186" name="Google Shape;186;p31"/>
          <p:cNvGrpSpPr/>
          <p:nvPr/>
        </p:nvGrpSpPr>
        <p:grpSpPr>
          <a:xfrm>
            <a:off x="7984201" y="4195474"/>
            <a:ext cx="884557" cy="861343"/>
            <a:chOff x="7984201" y="4195474"/>
            <a:chExt cx="884557" cy="861343"/>
          </a:xfrm>
        </p:grpSpPr>
        <p:sp>
          <p:nvSpPr>
            <p:cNvPr id="187" name="Google Shape;187;p3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7</a:t>
              </a:fld>
              <a:endParaRPr sz="1000" b="1">
                <a:solidFill>
                  <a:srgbClr val="032F62"/>
                </a:solidFill>
                <a:latin typeface="Francois One"/>
                <a:ea typeface="Francois One"/>
                <a:cs typeface="Francois One"/>
                <a:sym typeface="Francois One"/>
              </a:endParaRPr>
            </a:p>
          </p:txBody>
        </p:sp>
        <p:pic>
          <p:nvPicPr>
            <p:cNvPr id="188" name="Google Shape;188;p31"/>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grpSp>
        <p:nvGrpSpPr>
          <p:cNvPr id="1749" name="Google Shape;1749;p99"/>
          <p:cNvGrpSpPr/>
          <p:nvPr/>
        </p:nvGrpSpPr>
        <p:grpSpPr>
          <a:xfrm>
            <a:off x="4877450" y="73925"/>
            <a:ext cx="4273800" cy="5069700"/>
            <a:chOff x="4877450" y="73925"/>
            <a:chExt cx="4273800" cy="5069700"/>
          </a:xfrm>
        </p:grpSpPr>
        <p:sp>
          <p:nvSpPr>
            <p:cNvPr id="1750" name="Google Shape;1750;p99"/>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9"/>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752" name="Google Shape;1752;p99"/>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1753" name="Google Shape;1753;p9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754" name="Google Shape;1754;p99"/>
          <p:cNvGrpSpPr/>
          <p:nvPr/>
        </p:nvGrpSpPr>
        <p:grpSpPr>
          <a:xfrm>
            <a:off x="635375" y="926625"/>
            <a:ext cx="3450600" cy="4047750"/>
            <a:chOff x="635375" y="926625"/>
            <a:chExt cx="3450600" cy="4047750"/>
          </a:xfrm>
        </p:grpSpPr>
        <p:grpSp>
          <p:nvGrpSpPr>
            <p:cNvPr id="1755" name="Google Shape;1755;p99"/>
            <p:cNvGrpSpPr/>
            <p:nvPr/>
          </p:nvGrpSpPr>
          <p:grpSpPr>
            <a:xfrm>
              <a:off x="635375" y="926625"/>
              <a:ext cx="3450600" cy="4047750"/>
              <a:chOff x="635375" y="926625"/>
              <a:chExt cx="3450600" cy="4047750"/>
            </a:xfrm>
          </p:grpSpPr>
          <p:sp>
            <p:nvSpPr>
              <p:cNvPr id="1756" name="Google Shape;1756;p99"/>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757" name="Google Shape;1757;p99"/>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758" name="Google Shape;1758;p99"/>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759" name="Google Shape;1759;p99"/>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760" name="Google Shape;1760;p99"/>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761" name="Google Shape;1761;p99"/>
              <p:cNvCxnSpPr>
                <a:stCxn id="1758" idx="2"/>
                <a:endCxn id="1762"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3" name="Google Shape;1763;p99"/>
              <p:cNvCxnSpPr>
                <a:stCxn id="1762" idx="4"/>
                <a:endCxn id="1756"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4" name="Google Shape;1764;p99"/>
              <p:cNvCxnSpPr>
                <a:stCxn id="1756" idx="4"/>
                <a:endCxn id="1757"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5" name="Google Shape;1765;p99"/>
              <p:cNvCxnSpPr>
                <a:stCxn id="1757" idx="2"/>
                <a:endCxn id="1760"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6" name="Google Shape;1766;p99"/>
              <p:cNvCxnSpPr>
                <a:stCxn id="1757" idx="3"/>
                <a:endCxn id="1767" idx="5"/>
              </p:cNvCxnSpPr>
              <p:nvPr/>
            </p:nvCxnSpPr>
            <p:spPr>
              <a:xfrm>
                <a:off x="2171677" y="3218095"/>
                <a:ext cx="388500" cy="3300"/>
              </a:xfrm>
              <a:prstGeom prst="straightConnector1">
                <a:avLst/>
              </a:prstGeom>
              <a:noFill/>
              <a:ln w="9525" cap="flat" cmpd="sng">
                <a:solidFill>
                  <a:srgbClr val="FF0000"/>
                </a:solidFill>
                <a:prstDash val="solid"/>
                <a:round/>
                <a:headEnd type="none" w="med" len="med"/>
                <a:tailEnd type="triangle" w="med" len="med"/>
              </a:ln>
            </p:spPr>
          </p:cxnSp>
          <p:cxnSp>
            <p:nvCxnSpPr>
              <p:cNvPr id="1768" name="Google Shape;1768;p99"/>
              <p:cNvCxnSpPr>
                <a:stCxn id="1760" idx="3"/>
                <a:endCxn id="1769"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770" name="Google Shape;1770;p99"/>
              <p:cNvCxnSpPr>
                <a:stCxn id="1769" idx="2"/>
                <a:endCxn id="1762"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762" name="Google Shape;1762;p99"/>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767" name="Google Shape;1767;p99"/>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769" name="Google Shape;1769;p99"/>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771" name="Google Shape;1771;p99"/>
              <p:cNvCxnSpPr>
                <a:stCxn id="1760" idx="2"/>
                <a:endCxn id="1759"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772" name="Google Shape;1772;p99"/>
            <p:cNvCxnSpPr>
              <a:stCxn id="1769" idx="2"/>
              <a:endCxn id="1767"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773" name="Google Shape;1773;p99"/>
          <p:cNvGrpSpPr/>
          <p:nvPr/>
        </p:nvGrpSpPr>
        <p:grpSpPr>
          <a:xfrm>
            <a:off x="7984201" y="4195474"/>
            <a:ext cx="884557" cy="861343"/>
            <a:chOff x="7984201" y="4195474"/>
            <a:chExt cx="884557" cy="861343"/>
          </a:xfrm>
        </p:grpSpPr>
        <p:sp>
          <p:nvSpPr>
            <p:cNvPr id="1774" name="Google Shape;1774;p9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70</a:t>
              </a:fld>
              <a:endParaRPr sz="1000" b="1">
                <a:solidFill>
                  <a:srgbClr val="EEEEEE"/>
                </a:solidFill>
                <a:latin typeface="Francois One"/>
                <a:ea typeface="Francois One"/>
                <a:cs typeface="Francois One"/>
                <a:sym typeface="Francois One"/>
              </a:endParaRPr>
            </a:p>
          </p:txBody>
        </p:sp>
        <p:pic>
          <p:nvPicPr>
            <p:cNvPr id="1775" name="Google Shape;1775;p9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76" name="Google Shape;1776;p99"/>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77" name="Google Shape;1777;p99"/>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78" name="Google Shape;1778;p99"/>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grpSp>
        <p:nvGrpSpPr>
          <p:cNvPr id="1783" name="Google Shape;1783;p100"/>
          <p:cNvGrpSpPr/>
          <p:nvPr/>
        </p:nvGrpSpPr>
        <p:grpSpPr>
          <a:xfrm>
            <a:off x="4877450" y="73925"/>
            <a:ext cx="4273800" cy="5069700"/>
            <a:chOff x="4877450" y="73925"/>
            <a:chExt cx="4273800" cy="5069700"/>
          </a:xfrm>
        </p:grpSpPr>
        <p:sp>
          <p:nvSpPr>
            <p:cNvPr id="1784" name="Google Shape;1784;p100"/>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00"/>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  </a:t>
              </a:r>
              <a:r>
                <a:rPr lang="en">
                  <a:solidFill>
                    <a:srgbClr val="FFD966"/>
                  </a:solidFill>
                  <a:latin typeface="Roboto Mono"/>
                  <a:ea typeface="Roboto Mono"/>
                  <a:cs typeface="Roboto Mono"/>
                  <a:sym typeface="Roboto Mono"/>
                </a:rPr>
                <a:t>print</a:t>
              </a:r>
              <a:r>
                <a:rPr lang="en">
                  <a:solidFill>
                    <a:schemeClr val="lt1"/>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"Hello, world!"</a:t>
              </a:r>
              <a:r>
                <a:rPr lang="en">
                  <a:solidFill>
                    <a:schemeClr val="lt1"/>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786" name="Google Shape;1786;p100"/>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1787" name="Google Shape;1787;p100"/>
          <p:cNvSpPr txBox="1">
            <a:spLocks noGrp="1"/>
          </p:cNvSpPr>
          <p:nvPr>
            <p:ph type="title"/>
          </p:nvPr>
        </p:nvSpPr>
        <p:spPr>
          <a:xfrm>
            <a:off x="311700" y="292625"/>
            <a:ext cx="44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788" name="Google Shape;1788;p100"/>
          <p:cNvGrpSpPr/>
          <p:nvPr/>
        </p:nvGrpSpPr>
        <p:grpSpPr>
          <a:xfrm>
            <a:off x="7984201" y="4195474"/>
            <a:ext cx="884557" cy="861343"/>
            <a:chOff x="7984201" y="4195474"/>
            <a:chExt cx="884557" cy="861343"/>
          </a:xfrm>
        </p:grpSpPr>
        <p:sp>
          <p:nvSpPr>
            <p:cNvPr id="1789" name="Google Shape;1789;p10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71</a:t>
              </a:fld>
              <a:endParaRPr sz="1000" b="1">
                <a:solidFill>
                  <a:srgbClr val="EEEEEE"/>
                </a:solidFill>
                <a:latin typeface="Francois One"/>
                <a:ea typeface="Francois One"/>
                <a:cs typeface="Francois One"/>
                <a:sym typeface="Francois One"/>
              </a:endParaRPr>
            </a:p>
          </p:txBody>
        </p:sp>
        <p:pic>
          <p:nvPicPr>
            <p:cNvPr id="1790" name="Google Shape;1790;p10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91" name="Google Shape;1791;p100"/>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92" name="Google Shape;1792;p100"/>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93" name="Google Shape;1793;p100"/>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grpSp>
        <p:nvGrpSpPr>
          <p:cNvPr id="1794" name="Google Shape;1794;p100"/>
          <p:cNvGrpSpPr/>
          <p:nvPr/>
        </p:nvGrpSpPr>
        <p:grpSpPr>
          <a:xfrm>
            <a:off x="635375" y="926625"/>
            <a:ext cx="3450600" cy="4047750"/>
            <a:chOff x="635375" y="926625"/>
            <a:chExt cx="3450600" cy="4047750"/>
          </a:xfrm>
        </p:grpSpPr>
        <p:grpSp>
          <p:nvGrpSpPr>
            <p:cNvPr id="1795" name="Google Shape;1795;p100"/>
            <p:cNvGrpSpPr/>
            <p:nvPr/>
          </p:nvGrpSpPr>
          <p:grpSpPr>
            <a:xfrm>
              <a:off x="635375" y="926625"/>
              <a:ext cx="3450600" cy="4047750"/>
              <a:chOff x="635375" y="926625"/>
              <a:chExt cx="3450600" cy="4047750"/>
            </a:xfrm>
          </p:grpSpPr>
          <p:sp>
            <p:nvSpPr>
              <p:cNvPr id="1796" name="Google Shape;1796;p100"/>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797" name="Google Shape;1797;p100"/>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798" name="Google Shape;1798;p100"/>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799" name="Google Shape;1799;p100"/>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00" name="Google Shape;1800;p100"/>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01" name="Google Shape;1801;p100"/>
              <p:cNvCxnSpPr>
                <a:stCxn id="1798" idx="2"/>
                <a:endCxn id="1802"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3" name="Google Shape;1803;p100"/>
              <p:cNvCxnSpPr>
                <a:stCxn id="1802" idx="4"/>
                <a:endCxn id="1796"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4" name="Google Shape;1804;p100"/>
              <p:cNvCxnSpPr>
                <a:stCxn id="1796" idx="4"/>
                <a:endCxn id="1797"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5" name="Google Shape;1805;p100"/>
              <p:cNvCxnSpPr>
                <a:stCxn id="1797" idx="2"/>
                <a:endCxn id="1800"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6" name="Google Shape;1806;p100"/>
              <p:cNvCxnSpPr>
                <a:stCxn id="1797" idx="3"/>
                <a:endCxn id="1807" idx="5"/>
              </p:cNvCxnSpPr>
              <p:nvPr/>
            </p:nvCxnSpPr>
            <p:spPr>
              <a:xfrm>
                <a:off x="2171677" y="3218095"/>
                <a:ext cx="388500" cy="3300"/>
              </a:xfrm>
              <a:prstGeom prst="straightConnector1">
                <a:avLst/>
              </a:prstGeom>
              <a:noFill/>
              <a:ln w="9525" cap="flat" cmpd="sng">
                <a:solidFill>
                  <a:srgbClr val="FF0000"/>
                </a:solidFill>
                <a:prstDash val="solid"/>
                <a:round/>
                <a:headEnd type="none" w="med" len="med"/>
                <a:tailEnd type="triangle" w="med" len="med"/>
              </a:ln>
            </p:spPr>
          </p:cxnSp>
          <p:cxnSp>
            <p:nvCxnSpPr>
              <p:cNvPr id="1808" name="Google Shape;1808;p100"/>
              <p:cNvCxnSpPr>
                <a:stCxn id="1800" idx="3"/>
                <a:endCxn id="1809"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810" name="Google Shape;1810;p100"/>
              <p:cNvCxnSpPr>
                <a:stCxn id="1809" idx="2"/>
                <a:endCxn id="1802"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802" name="Google Shape;1802;p100"/>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807" name="Google Shape;1807;p100"/>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809" name="Google Shape;1809;p100"/>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811" name="Google Shape;1811;p100"/>
              <p:cNvCxnSpPr>
                <a:stCxn id="1800" idx="2"/>
                <a:endCxn id="1799"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812" name="Google Shape;1812;p100"/>
            <p:cNvCxnSpPr>
              <a:stCxn id="1809" idx="2"/>
              <a:endCxn id="1807"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grpSp>
        <p:nvGrpSpPr>
          <p:cNvPr id="1817" name="Google Shape;1817;p101"/>
          <p:cNvGrpSpPr/>
          <p:nvPr/>
        </p:nvGrpSpPr>
        <p:grpSpPr>
          <a:xfrm>
            <a:off x="4877450" y="73925"/>
            <a:ext cx="4273800" cy="5069700"/>
            <a:chOff x="4877450" y="73925"/>
            <a:chExt cx="4273800" cy="5069700"/>
          </a:xfrm>
        </p:grpSpPr>
        <p:sp>
          <p:nvSpPr>
            <p:cNvPr id="1818" name="Google Shape;1818;p101"/>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01"/>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  </a:t>
              </a:r>
              <a:r>
                <a:rPr lang="en">
                  <a:solidFill>
                    <a:srgbClr val="FFD966"/>
                  </a:solidFill>
                  <a:latin typeface="Roboto Mono"/>
                  <a:ea typeface="Roboto Mono"/>
                  <a:cs typeface="Roboto Mono"/>
                  <a:sym typeface="Roboto Mono"/>
                </a:rPr>
                <a:t>print</a:t>
              </a:r>
              <a:r>
                <a:rPr lang="en">
                  <a:solidFill>
                    <a:schemeClr val="lt1"/>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"Hello, world!"</a:t>
              </a:r>
              <a:r>
                <a:rPr lang="en">
                  <a:solidFill>
                    <a:schemeClr val="lt1"/>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820" name="Google Shape;1820;p10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821" name="Google Shape;1821;p101"/>
          <p:cNvGrpSpPr/>
          <p:nvPr/>
        </p:nvGrpSpPr>
        <p:grpSpPr>
          <a:xfrm>
            <a:off x="635375" y="926625"/>
            <a:ext cx="3450600" cy="4047750"/>
            <a:chOff x="635375" y="926625"/>
            <a:chExt cx="3450600" cy="4047750"/>
          </a:xfrm>
        </p:grpSpPr>
        <p:grpSp>
          <p:nvGrpSpPr>
            <p:cNvPr id="1822" name="Google Shape;1822;p101"/>
            <p:cNvGrpSpPr/>
            <p:nvPr/>
          </p:nvGrpSpPr>
          <p:grpSpPr>
            <a:xfrm>
              <a:off x="635375" y="926625"/>
              <a:ext cx="3450600" cy="4047750"/>
              <a:chOff x="635375" y="926625"/>
              <a:chExt cx="3450600" cy="4047750"/>
            </a:xfrm>
          </p:grpSpPr>
          <p:sp>
            <p:nvSpPr>
              <p:cNvPr id="1823" name="Google Shape;1823;p101"/>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824" name="Google Shape;1824;p101"/>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825" name="Google Shape;1825;p101"/>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826" name="Google Shape;1826;p101"/>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27" name="Google Shape;1827;p101"/>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28" name="Google Shape;1828;p101"/>
              <p:cNvCxnSpPr>
                <a:stCxn id="1825" idx="2"/>
                <a:endCxn id="1829"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0" name="Google Shape;1830;p101"/>
              <p:cNvCxnSpPr>
                <a:stCxn id="1829" idx="4"/>
                <a:endCxn id="1823"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1" name="Google Shape;1831;p101"/>
              <p:cNvCxnSpPr>
                <a:stCxn id="1823" idx="4"/>
                <a:endCxn id="1824"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2" name="Google Shape;1832;p101"/>
              <p:cNvCxnSpPr>
                <a:stCxn id="1824" idx="2"/>
                <a:endCxn id="1827"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3" name="Google Shape;1833;p101"/>
              <p:cNvCxnSpPr>
                <a:stCxn id="1824" idx="3"/>
                <a:endCxn id="1834"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835" name="Google Shape;1835;p101"/>
              <p:cNvCxnSpPr>
                <a:stCxn id="1827" idx="3"/>
                <a:endCxn id="1836"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837" name="Google Shape;1837;p101"/>
              <p:cNvCxnSpPr>
                <a:stCxn id="1836" idx="2"/>
                <a:endCxn id="1829"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829" name="Google Shape;1829;p101"/>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834" name="Google Shape;1834;p101"/>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836" name="Google Shape;1836;p101"/>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838" name="Google Shape;1838;p101"/>
              <p:cNvCxnSpPr>
                <a:stCxn id="1827" idx="2"/>
                <a:endCxn id="1826"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839" name="Google Shape;1839;p101"/>
            <p:cNvCxnSpPr>
              <a:stCxn id="1836" idx="2"/>
              <a:endCxn id="1834"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cxnSp>
        <p:nvCxnSpPr>
          <p:cNvPr id="1840" name="Google Shape;1840;p101"/>
          <p:cNvCxnSpPr/>
          <p:nvPr/>
        </p:nvCxnSpPr>
        <p:spPr>
          <a:xfrm rot="10800000">
            <a:off x="2159638" y="1599600"/>
            <a:ext cx="1856400" cy="1621800"/>
          </a:xfrm>
          <a:prstGeom prst="bentConnector3">
            <a:avLst>
              <a:gd name="adj1" fmla="val -16595"/>
            </a:avLst>
          </a:prstGeom>
          <a:noFill/>
          <a:ln w="19050" cap="flat" cmpd="sng">
            <a:solidFill>
              <a:srgbClr val="FF0000"/>
            </a:solidFill>
            <a:prstDash val="solid"/>
            <a:round/>
            <a:headEnd type="none" w="med" len="med"/>
            <a:tailEnd type="triangle" w="med" len="med"/>
          </a:ln>
        </p:spPr>
      </p:cxnSp>
      <p:grpSp>
        <p:nvGrpSpPr>
          <p:cNvPr id="1841" name="Google Shape;1841;p101"/>
          <p:cNvGrpSpPr/>
          <p:nvPr/>
        </p:nvGrpSpPr>
        <p:grpSpPr>
          <a:xfrm>
            <a:off x="7984201" y="4195474"/>
            <a:ext cx="884557" cy="861343"/>
            <a:chOff x="7984201" y="4195474"/>
            <a:chExt cx="884557" cy="861343"/>
          </a:xfrm>
        </p:grpSpPr>
        <p:sp>
          <p:nvSpPr>
            <p:cNvPr id="1842" name="Google Shape;1842;p10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72</a:t>
              </a:fld>
              <a:endParaRPr sz="1000" b="1">
                <a:solidFill>
                  <a:srgbClr val="EEEEEE"/>
                </a:solidFill>
                <a:latin typeface="Francois One"/>
                <a:ea typeface="Francois One"/>
                <a:cs typeface="Francois One"/>
                <a:sym typeface="Francois One"/>
              </a:endParaRPr>
            </a:p>
          </p:txBody>
        </p:sp>
        <p:pic>
          <p:nvPicPr>
            <p:cNvPr id="1843" name="Google Shape;1843;p10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844" name="Google Shape;1844;p101"/>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45" name="Google Shape;1845;p101"/>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846" name="Google Shape;1846;p101"/>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47" name="Google Shape;1847;p101"/>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grpSp>
        <p:nvGrpSpPr>
          <p:cNvPr id="1852" name="Google Shape;1852;p102"/>
          <p:cNvGrpSpPr/>
          <p:nvPr/>
        </p:nvGrpSpPr>
        <p:grpSpPr>
          <a:xfrm>
            <a:off x="4877450" y="73925"/>
            <a:ext cx="4273800" cy="5069700"/>
            <a:chOff x="4877450" y="73925"/>
            <a:chExt cx="4273800" cy="5069700"/>
          </a:xfrm>
        </p:grpSpPr>
        <p:sp>
          <p:nvSpPr>
            <p:cNvPr id="1853" name="Google Shape;1853;p102"/>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02"/>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de-LU" dirty="0">
                  <a:solidFill>
                    <a:srgbClr val="6D9EEB"/>
                  </a:solidFill>
                  <a:latin typeface="Roboto Mono"/>
                  <a:ea typeface="Roboto Mono"/>
                  <a:sym typeface="Roboto Mono"/>
                </a:rPr>
                <a:t>while </a:t>
              </a:r>
              <a:r>
                <a:rPr lang="de-LU" dirty="0">
                  <a:solidFill>
                    <a:srgbClr val="00B0F0"/>
                  </a:solidFill>
                  <a:latin typeface="Roboto Mono"/>
                  <a:ea typeface="Roboto Mono"/>
                  <a:sym typeface="Roboto Mono"/>
                </a:rPr>
                <a:t>True</a:t>
              </a:r>
              <a:r>
                <a:rPr lang="de-LU" dirty="0">
                  <a:solidFill>
                    <a:schemeClr val="bg1"/>
                  </a:solidFill>
                  <a:latin typeface="Roboto Mono"/>
                  <a:ea typeface="Roboto Mono"/>
                  <a:sym typeface="Roboto Mono"/>
                </a:rPr>
                <a:t>:</a:t>
              </a:r>
              <a:endParaRPr dirty="0">
                <a:solidFill>
                  <a:schemeClr val="bg1"/>
                </a:solidFill>
                <a:highlight>
                  <a:srgbClr val="666666"/>
                </a:highlight>
                <a:latin typeface="Roboto Mono"/>
                <a:ea typeface="Roboto Mono"/>
                <a:sym typeface="Roboto Mono"/>
              </a:endParaRPr>
            </a:p>
            <a:p>
              <a:pPr marL="0" lvl="0" indent="0" algn="l" rtl="0">
                <a:lnSpc>
                  <a:spcPct val="130000"/>
                </a:lnSpc>
                <a:spcBef>
                  <a:spcPts val="0"/>
                </a:spcBef>
                <a:spcAft>
                  <a:spcPts val="0"/>
                </a:spcAft>
                <a:buNone/>
              </a:pPr>
              <a:r>
                <a:rPr lang="en" dirty="0">
                  <a:solidFill>
                    <a:srgbClr val="FFD966"/>
                  </a:solidFill>
                  <a:latin typeface="Roboto Mono"/>
                  <a:ea typeface="Roboto Mono"/>
                  <a:cs typeface="Roboto Mono"/>
                  <a:sym typeface="Roboto Mono"/>
                </a:rPr>
                <a:t>  print</a:t>
              </a:r>
              <a:r>
                <a:rPr lang="en" dirty="0">
                  <a:solidFill>
                    <a:srgbClr val="FFFFFF"/>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"1. Hello, world!"</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FFD966"/>
                  </a:solidFill>
                  <a:latin typeface="Roboto Mono"/>
                  <a:ea typeface="Roboto Mono"/>
                  <a:cs typeface="Roboto Mono"/>
                  <a:sym typeface="Roboto Mono"/>
                </a:rPr>
                <a:t>  print</a:t>
              </a:r>
              <a:r>
                <a:rPr lang="en" dirty="0">
                  <a:solidFill>
                    <a:srgbClr val="FFFFFF"/>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"2. Quit"</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FFFFFF"/>
                  </a:solidFill>
                  <a:latin typeface="Roboto Mono"/>
                  <a:ea typeface="Roboto Mono"/>
                  <a:cs typeface="Roboto Mono"/>
                  <a:sym typeface="Roboto Mono"/>
                </a:rPr>
                <a:t>  option = </a:t>
              </a:r>
              <a:r>
                <a:rPr lang="en" dirty="0">
                  <a:solidFill>
                    <a:srgbClr val="FFD966"/>
                  </a:solidFill>
                  <a:latin typeface="Roboto Mono"/>
                  <a:ea typeface="Roboto Mono"/>
                  <a:cs typeface="Roboto Mono"/>
                  <a:sym typeface="Roboto Mono"/>
                </a:rPr>
                <a:t>input</a:t>
              </a:r>
              <a:r>
                <a:rPr lang="en" dirty="0">
                  <a:solidFill>
                    <a:srgbClr val="FFFFFF"/>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"Enter your choice:"</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6D9EEB"/>
                  </a:solidFill>
                  <a:latin typeface="Roboto Mono"/>
                  <a:ea typeface="Roboto Mono"/>
                  <a:cs typeface="Roboto Mono"/>
                  <a:sym typeface="Roboto Mono"/>
                </a:rPr>
                <a:t>  if </a:t>
              </a:r>
              <a:r>
                <a:rPr lang="en" dirty="0">
                  <a:solidFill>
                    <a:schemeClr val="lt1"/>
                  </a:solidFill>
                  <a:latin typeface="Roboto Mono"/>
                  <a:ea typeface="Roboto Mono"/>
                  <a:cs typeface="Roboto Mono"/>
                  <a:sym typeface="Roboto Mono"/>
                </a:rPr>
                <a:t>option == </a:t>
              </a:r>
              <a:r>
                <a:rPr lang="en" dirty="0">
                  <a:solidFill>
                    <a:srgbClr val="E06666"/>
                  </a:solidFill>
                  <a:latin typeface="Roboto Mono"/>
                  <a:ea typeface="Roboto Mono"/>
                  <a:cs typeface="Roboto Mono"/>
                  <a:sym typeface="Roboto Mono"/>
                </a:rPr>
                <a:t>"1"</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FFFFFF"/>
                  </a:solidFill>
                  <a:latin typeface="Roboto Mono"/>
                  <a:ea typeface="Roboto Mono"/>
                  <a:cs typeface="Roboto Mono"/>
                  <a:sym typeface="Roboto Mono"/>
                </a:rPr>
                <a:t>    </a:t>
              </a:r>
              <a:r>
                <a:rPr lang="en" dirty="0">
                  <a:solidFill>
                    <a:srgbClr val="FFD966"/>
                  </a:solidFill>
                  <a:latin typeface="Roboto Mono"/>
                  <a:ea typeface="Roboto Mono"/>
                  <a:cs typeface="Roboto Mono"/>
                  <a:sym typeface="Roboto Mono"/>
                </a:rPr>
                <a:t>print</a:t>
              </a:r>
              <a:r>
                <a:rPr lang="en" dirty="0">
                  <a:solidFill>
                    <a:schemeClr val="lt1"/>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"Hello, world!"</a:t>
              </a:r>
              <a:r>
                <a:rPr lang="en" dirty="0">
                  <a:solidFill>
                    <a:schemeClr val="lt1"/>
                  </a:solidFill>
                  <a:latin typeface="Roboto Mono"/>
                  <a:ea typeface="Roboto Mono"/>
                  <a:cs typeface="Roboto Mono"/>
                  <a:sym typeface="Roboto Mono"/>
                </a:rPr>
                <a:t>)</a:t>
              </a:r>
              <a:endParaRPr dirty="0">
                <a:solidFill>
                  <a:schemeClr val="lt1"/>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chemeClr val="lt1"/>
                  </a:solidFill>
                  <a:latin typeface="Roboto Mono"/>
                  <a:ea typeface="Roboto Mono"/>
                  <a:cs typeface="Roboto Mono"/>
                  <a:sym typeface="Roboto Mono"/>
                </a:rPr>
                <a:t>  </a:t>
              </a:r>
              <a:endParaRPr dirty="0">
                <a:solidFill>
                  <a:schemeClr val="lt1"/>
                </a:solidFill>
                <a:highlight>
                  <a:srgbClr val="666666"/>
                </a:highlight>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855" name="Google Shape;1855;p102"/>
          <p:cNvSpPr txBox="1">
            <a:spLocks noGrp="1"/>
          </p:cNvSpPr>
          <p:nvPr>
            <p:ph type="title"/>
          </p:nvPr>
        </p:nvSpPr>
        <p:spPr>
          <a:xfrm>
            <a:off x="311700" y="292625"/>
            <a:ext cx="436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856" name="Google Shape;1856;p102"/>
          <p:cNvGrpSpPr/>
          <p:nvPr/>
        </p:nvGrpSpPr>
        <p:grpSpPr>
          <a:xfrm>
            <a:off x="635375" y="926625"/>
            <a:ext cx="3450600" cy="4047750"/>
            <a:chOff x="635375" y="926625"/>
            <a:chExt cx="3450600" cy="4047750"/>
          </a:xfrm>
        </p:grpSpPr>
        <p:grpSp>
          <p:nvGrpSpPr>
            <p:cNvPr id="1857" name="Google Shape;1857;p102"/>
            <p:cNvGrpSpPr/>
            <p:nvPr/>
          </p:nvGrpSpPr>
          <p:grpSpPr>
            <a:xfrm>
              <a:off x="635375" y="926625"/>
              <a:ext cx="3450600" cy="4047750"/>
              <a:chOff x="635375" y="926625"/>
              <a:chExt cx="3450600" cy="4047750"/>
            </a:xfrm>
          </p:grpSpPr>
          <p:sp>
            <p:nvSpPr>
              <p:cNvPr id="1858" name="Google Shape;1858;p102"/>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859" name="Google Shape;1859;p102"/>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860" name="Google Shape;1860;p102"/>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861" name="Google Shape;1861;p102"/>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62" name="Google Shape;1862;p102"/>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63" name="Google Shape;1863;p102"/>
              <p:cNvCxnSpPr>
                <a:stCxn id="1860" idx="2"/>
                <a:endCxn id="186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5" name="Google Shape;1865;p102"/>
              <p:cNvCxnSpPr>
                <a:stCxn id="1864" idx="4"/>
                <a:endCxn id="185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6" name="Google Shape;1866;p102"/>
              <p:cNvCxnSpPr>
                <a:stCxn id="1858" idx="4"/>
                <a:endCxn id="185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7" name="Google Shape;1867;p102"/>
              <p:cNvCxnSpPr>
                <a:stCxn id="1859" idx="2"/>
                <a:endCxn id="1862"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8" name="Google Shape;1868;p102"/>
              <p:cNvCxnSpPr>
                <a:stCxn id="1859" idx="3"/>
                <a:endCxn id="1869"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870" name="Google Shape;1870;p102"/>
              <p:cNvCxnSpPr>
                <a:stCxn id="1862" idx="3"/>
                <a:endCxn id="1871"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872" name="Google Shape;1872;p102"/>
              <p:cNvCxnSpPr>
                <a:stCxn id="1871" idx="2"/>
                <a:endCxn id="186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864" name="Google Shape;1864;p102"/>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869" name="Google Shape;1869;p102"/>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871" name="Google Shape;1871;p102"/>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873" name="Google Shape;1873;p102"/>
              <p:cNvCxnSpPr>
                <a:stCxn id="1862" idx="2"/>
                <a:endCxn id="186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874" name="Google Shape;1874;p102"/>
            <p:cNvCxnSpPr>
              <a:stCxn id="1871" idx="2"/>
              <a:endCxn id="1869"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cxnSp>
        <p:nvCxnSpPr>
          <p:cNvPr id="1875" name="Google Shape;1875;p102"/>
          <p:cNvCxnSpPr/>
          <p:nvPr/>
        </p:nvCxnSpPr>
        <p:spPr>
          <a:xfrm rot="10800000">
            <a:off x="2159638" y="1599600"/>
            <a:ext cx="1856400" cy="1621800"/>
          </a:xfrm>
          <a:prstGeom prst="bentConnector3">
            <a:avLst>
              <a:gd name="adj1" fmla="val -16595"/>
            </a:avLst>
          </a:prstGeom>
          <a:noFill/>
          <a:ln w="19050" cap="flat" cmpd="sng">
            <a:solidFill>
              <a:srgbClr val="FF0000"/>
            </a:solidFill>
            <a:prstDash val="solid"/>
            <a:round/>
            <a:headEnd type="none" w="med" len="med"/>
            <a:tailEnd type="triangle" w="med" len="med"/>
          </a:ln>
        </p:spPr>
      </p:cxnSp>
      <p:grpSp>
        <p:nvGrpSpPr>
          <p:cNvPr id="1876" name="Google Shape;1876;p102"/>
          <p:cNvGrpSpPr/>
          <p:nvPr/>
        </p:nvGrpSpPr>
        <p:grpSpPr>
          <a:xfrm>
            <a:off x="7984201" y="4195474"/>
            <a:ext cx="884557" cy="861343"/>
            <a:chOff x="7984201" y="4195474"/>
            <a:chExt cx="884557" cy="861343"/>
          </a:xfrm>
        </p:grpSpPr>
        <p:sp>
          <p:nvSpPr>
            <p:cNvPr id="1877" name="Google Shape;1877;p10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73</a:t>
              </a:fld>
              <a:endParaRPr sz="1000" b="1">
                <a:solidFill>
                  <a:srgbClr val="EEEEEE"/>
                </a:solidFill>
                <a:latin typeface="Francois One"/>
                <a:ea typeface="Francois One"/>
                <a:cs typeface="Francois One"/>
                <a:sym typeface="Francois One"/>
              </a:endParaRPr>
            </a:p>
          </p:txBody>
        </p:sp>
        <p:pic>
          <p:nvPicPr>
            <p:cNvPr id="1878" name="Google Shape;1878;p10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879" name="Google Shape;1879;p102"/>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80" name="Google Shape;1880;p102"/>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881" name="Google Shape;1881;p102"/>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82" name="Google Shape;1882;p102"/>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grpSp>
        <p:nvGrpSpPr>
          <p:cNvPr id="1887" name="Google Shape;1887;p103"/>
          <p:cNvGrpSpPr/>
          <p:nvPr/>
        </p:nvGrpSpPr>
        <p:grpSpPr>
          <a:xfrm>
            <a:off x="4877450" y="73925"/>
            <a:ext cx="4273800" cy="5069700"/>
            <a:chOff x="4877450" y="73925"/>
            <a:chExt cx="4273800" cy="5069700"/>
          </a:xfrm>
        </p:grpSpPr>
        <p:sp>
          <p:nvSpPr>
            <p:cNvPr id="1888" name="Google Shape;1888;p103"/>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03"/>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890" name="Google Shape;1890;p103"/>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1891" name="Google Shape;1891;p10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892" name="Google Shape;1892;p103"/>
          <p:cNvGrpSpPr/>
          <p:nvPr/>
        </p:nvGrpSpPr>
        <p:grpSpPr>
          <a:xfrm>
            <a:off x="635375" y="926625"/>
            <a:ext cx="3450600" cy="4047750"/>
            <a:chOff x="635375" y="926625"/>
            <a:chExt cx="3450600" cy="4047750"/>
          </a:xfrm>
        </p:grpSpPr>
        <p:grpSp>
          <p:nvGrpSpPr>
            <p:cNvPr id="1893" name="Google Shape;1893;p103"/>
            <p:cNvGrpSpPr/>
            <p:nvPr/>
          </p:nvGrpSpPr>
          <p:grpSpPr>
            <a:xfrm>
              <a:off x="635375" y="926625"/>
              <a:ext cx="3450600" cy="4047750"/>
              <a:chOff x="635375" y="926625"/>
              <a:chExt cx="3450600" cy="4047750"/>
            </a:xfrm>
          </p:grpSpPr>
          <p:sp>
            <p:nvSpPr>
              <p:cNvPr id="1894" name="Google Shape;1894;p103"/>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895" name="Google Shape;1895;p103"/>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896" name="Google Shape;1896;p103"/>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897" name="Google Shape;1897;p103"/>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98" name="Google Shape;1898;p103"/>
              <p:cNvSpPr/>
              <p:nvPr/>
            </p:nvSpPr>
            <p:spPr>
              <a:xfrm>
                <a:off x="694835" y="3819214"/>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99" name="Google Shape;1899;p103"/>
              <p:cNvCxnSpPr>
                <a:stCxn id="1896" idx="2"/>
                <a:endCxn id="1900"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01" name="Google Shape;1901;p103"/>
              <p:cNvCxnSpPr>
                <a:stCxn id="1900" idx="4"/>
                <a:endCxn id="1894"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02" name="Google Shape;1902;p103"/>
              <p:cNvCxnSpPr>
                <a:stCxn id="1894" idx="4"/>
                <a:endCxn id="1895"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03" name="Google Shape;1903;p103"/>
              <p:cNvCxnSpPr>
                <a:stCxn id="1895" idx="2"/>
                <a:endCxn id="1898" idx="0"/>
              </p:cNvCxnSpPr>
              <p:nvPr/>
            </p:nvCxnSpPr>
            <p:spPr>
              <a:xfrm>
                <a:off x="1433227" y="3647545"/>
                <a:ext cx="0" cy="171600"/>
              </a:xfrm>
              <a:prstGeom prst="straightConnector1">
                <a:avLst/>
              </a:prstGeom>
              <a:noFill/>
              <a:ln w="9525" cap="flat" cmpd="sng">
                <a:solidFill>
                  <a:srgbClr val="FF0000"/>
                </a:solidFill>
                <a:prstDash val="solid"/>
                <a:round/>
                <a:headEnd type="none" w="med" len="med"/>
                <a:tailEnd type="triangle" w="med" len="med"/>
              </a:ln>
            </p:spPr>
          </p:cxnSp>
          <p:cxnSp>
            <p:nvCxnSpPr>
              <p:cNvPr id="1904" name="Google Shape;1904;p103"/>
              <p:cNvCxnSpPr>
                <a:stCxn id="1895" idx="3"/>
                <a:endCxn id="1905"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906" name="Google Shape;1906;p103"/>
              <p:cNvCxnSpPr>
                <a:stCxn id="1898" idx="3"/>
                <a:endCxn id="1907"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908" name="Google Shape;1908;p103"/>
              <p:cNvCxnSpPr>
                <a:stCxn id="1907" idx="2"/>
                <a:endCxn id="1900"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900" name="Google Shape;1900;p103"/>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905" name="Google Shape;1905;p103"/>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907" name="Google Shape;1907;p103"/>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909" name="Google Shape;1909;p103"/>
              <p:cNvCxnSpPr>
                <a:stCxn id="1898" idx="2"/>
                <a:endCxn id="1897"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910" name="Google Shape;1910;p103"/>
            <p:cNvCxnSpPr>
              <a:stCxn id="1907" idx="2"/>
              <a:endCxn id="1905"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911" name="Google Shape;1911;p103"/>
          <p:cNvGrpSpPr/>
          <p:nvPr/>
        </p:nvGrpSpPr>
        <p:grpSpPr>
          <a:xfrm>
            <a:off x="7984201" y="4195474"/>
            <a:ext cx="884557" cy="861343"/>
            <a:chOff x="7984201" y="4195474"/>
            <a:chExt cx="884557" cy="861343"/>
          </a:xfrm>
        </p:grpSpPr>
        <p:sp>
          <p:nvSpPr>
            <p:cNvPr id="1912" name="Google Shape;1912;p10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74</a:t>
              </a:fld>
              <a:endParaRPr sz="1000" b="1">
                <a:solidFill>
                  <a:srgbClr val="EEEEEE"/>
                </a:solidFill>
                <a:latin typeface="Francois One"/>
                <a:ea typeface="Francois One"/>
                <a:cs typeface="Francois One"/>
                <a:sym typeface="Francois One"/>
              </a:endParaRPr>
            </a:p>
          </p:txBody>
        </p:sp>
        <p:pic>
          <p:nvPicPr>
            <p:cNvPr id="1913" name="Google Shape;1913;p10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14" name="Google Shape;1914;p103"/>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915" name="Google Shape;1915;p103"/>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916" name="Google Shape;1916;p103"/>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grpSp>
        <p:nvGrpSpPr>
          <p:cNvPr id="1921" name="Google Shape;1921;p104"/>
          <p:cNvGrpSpPr/>
          <p:nvPr/>
        </p:nvGrpSpPr>
        <p:grpSpPr>
          <a:xfrm>
            <a:off x="4877450" y="73925"/>
            <a:ext cx="4273800" cy="5069700"/>
            <a:chOff x="4877450" y="73925"/>
            <a:chExt cx="4273800" cy="5069700"/>
          </a:xfrm>
        </p:grpSpPr>
        <p:sp>
          <p:nvSpPr>
            <p:cNvPr id="1922" name="Google Shape;1922;p104"/>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04"/>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marL="0" lvl="0" indent="0" algn="l" rtl="0">
                <a:lnSpc>
                  <a:spcPct val="130000"/>
                </a:lnSpc>
                <a:spcBef>
                  <a:spcPts val="0"/>
                </a:spcBef>
                <a:spcAft>
                  <a:spcPts val="0"/>
                </a:spcAft>
                <a:buClr>
                  <a:schemeClr val="dk1"/>
                </a:buClr>
                <a:buSzPts val="1100"/>
                <a:buFont typeface="Arial"/>
                <a:buNone/>
              </a:pPr>
              <a:r>
                <a:rPr lang="en" dirty="0">
                  <a:solidFill>
                    <a:srgbClr val="6D9EEB"/>
                  </a:solidFill>
                  <a:latin typeface="Roboto Mono"/>
                  <a:ea typeface="Roboto Mono"/>
                  <a:cs typeface="Roboto Mono"/>
                  <a:sym typeface="Roboto Mono"/>
                </a:rPr>
                <a:t>  elif </a:t>
              </a:r>
              <a:r>
                <a:rPr lang="en" dirty="0">
                  <a:solidFill>
                    <a:schemeClr val="lt1"/>
                  </a:solidFill>
                  <a:latin typeface="Roboto Mono"/>
                  <a:ea typeface="Roboto Mono"/>
                  <a:cs typeface="Roboto Mono"/>
                  <a:sym typeface="Roboto Mono"/>
                </a:rPr>
                <a:t>option == </a:t>
              </a:r>
              <a:r>
                <a:rPr lang="en" dirty="0">
                  <a:solidFill>
                    <a:srgbClr val="E06666"/>
                  </a:solidFill>
                  <a:latin typeface="Roboto Mono"/>
                  <a:ea typeface="Roboto Mono"/>
                  <a:cs typeface="Roboto Mono"/>
                  <a:sym typeface="Roboto Mono"/>
                </a:rPr>
                <a:t>"2"</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924" name="Google Shape;1924;p104"/>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1925" name="Google Shape;1925;p104"/>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926" name="Google Shape;1926;p104"/>
          <p:cNvGrpSpPr/>
          <p:nvPr/>
        </p:nvGrpSpPr>
        <p:grpSpPr>
          <a:xfrm>
            <a:off x="635375" y="926625"/>
            <a:ext cx="3450600" cy="4047750"/>
            <a:chOff x="635375" y="926625"/>
            <a:chExt cx="3450600" cy="4047750"/>
          </a:xfrm>
        </p:grpSpPr>
        <p:grpSp>
          <p:nvGrpSpPr>
            <p:cNvPr id="1927" name="Google Shape;1927;p104"/>
            <p:cNvGrpSpPr/>
            <p:nvPr/>
          </p:nvGrpSpPr>
          <p:grpSpPr>
            <a:xfrm>
              <a:off x="635375" y="926625"/>
              <a:ext cx="3450600" cy="4047750"/>
              <a:chOff x="635375" y="926625"/>
              <a:chExt cx="3450600" cy="4047750"/>
            </a:xfrm>
          </p:grpSpPr>
          <p:sp>
            <p:nvSpPr>
              <p:cNvPr id="1928" name="Google Shape;1928;p104"/>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929" name="Google Shape;1929;p104"/>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930" name="Google Shape;1930;p104"/>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931" name="Google Shape;1931;p104"/>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932" name="Google Shape;1932;p104"/>
              <p:cNvSpPr/>
              <p:nvPr/>
            </p:nvSpPr>
            <p:spPr>
              <a:xfrm>
                <a:off x="694835" y="3819214"/>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933" name="Google Shape;1933;p104"/>
              <p:cNvCxnSpPr>
                <a:stCxn id="1930" idx="2"/>
                <a:endCxn id="193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35" name="Google Shape;1935;p104"/>
              <p:cNvCxnSpPr>
                <a:stCxn id="1934" idx="4"/>
                <a:endCxn id="192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36" name="Google Shape;1936;p104"/>
              <p:cNvCxnSpPr>
                <a:stCxn id="1928" idx="4"/>
                <a:endCxn id="192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37" name="Google Shape;1937;p104"/>
              <p:cNvCxnSpPr>
                <a:stCxn id="1929" idx="2"/>
                <a:endCxn id="1932" idx="0"/>
              </p:cNvCxnSpPr>
              <p:nvPr/>
            </p:nvCxnSpPr>
            <p:spPr>
              <a:xfrm>
                <a:off x="1433227" y="3647545"/>
                <a:ext cx="0" cy="171600"/>
              </a:xfrm>
              <a:prstGeom prst="straightConnector1">
                <a:avLst/>
              </a:prstGeom>
              <a:noFill/>
              <a:ln w="9525" cap="flat" cmpd="sng">
                <a:solidFill>
                  <a:srgbClr val="FF0000"/>
                </a:solidFill>
                <a:prstDash val="solid"/>
                <a:round/>
                <a:headEnd type="none" w="med" len="med"/>
                <a:tailEnd type="triangle" w="med" len="med"/>
              </a:ln>
            </p:spPr>
          </p:cxnSp>
          <p:cxnSp>
            <p:nvCxnSpPr>
              <p:cNvPr id="1938" name="Google Shape;1938;p104"/>
              <p:cNvCxnSpPr>
                <a:stCxn id="1929" idx="3"/>
                <a:endCxn id="1939"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940" name="Google Shape;1940;p104"/>
              <p:cNvCxnSpPr>
                <a:stCxn id="1932" idx="3"/>
                <a:endCxn id="1941"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942" name="Google Shape;1942;p104"/>
              <p:cNvCxnSpPr>
                <a:stCxn id="1941" idx="2"/>
                <a:endCxn id="193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934" name="Google Shape;1934;p104"/>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939" name="Google Shape;1939;p104"/>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941" name="Google Shape;1941;p104"/>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943" name="Google Shape;1943;p104"/>
              <p:cNvCxnSpPr>
                <a:stCxn id="1932" idx="2"/>
                <a:endCxn id="193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944" name="Google Shape;1944;p104"/>
            <p:cNvCxnSpPr>
              <a:stCxn id="1941" idx="2"/>
              <a:endCxn id="1939"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945" name="Google Shape;1945;p104"/>
          <p:cNvGrpSpPr/>
          <p:nvPr/>
        </p:nvGrpSpPr>
        <p:grpSpPr>
          <a:xfrm>
            <a:off x="7984201" y="4195474"/>
            <a:ext cx="884557" cy="861343"/>
            <a:chOff x="7984201" y="4195474"/>
            <a:chExt cx="884557" cy="861343"/>
          </a:xfrm>
        </p:grpSpPr>
        <p:sp>
          <p:nvSpPr>
            <p:cNvPr id="1946" name="Google Shape;1946;p10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75</a:t>
              </a:fld>
              <a:endParaRPr sz="1000" b="1">
                <a:solidFill>
                  <a:srgbClr val="EEEEEE"/>
                </a:solidFill>
                <a:latin typeface="Francois One"/>
                <a:ea typeface="Francois One"/>
                <a:cs typeface="Francois One"/>
                <a:sym typeface="Francois One"/>
              </a:endParaRPr>
            </a:p>
          </p:txBody>
        </p:sp>
        <p:pic>
          <p:nvPicPr>
            <p:cNvPr id="1947" name="Google Shape;1947;p10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48" name="Google Shape;1948;p104"/>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949" name="Google Shape;1949;p104"/>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950" name="Google Shape;1950;p104"/>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grpSp>
        <p:nvGrpSpPr>
          <p:cNvPr id="1955" name="Google Shape;1955;p105"/>
          <p:cNvGrpSpPr/>
          <p:nvPr/>
        </p:nvGrpSpPr>
        <p:grpSpPr>
          <a:xfrm>
            <a:off x="4877450" y="73925"/>
            <a:ext cx="4273800" cy="5069700"/>
            <a:chOff x="4877450" y="73925"/>
            <a:chExt cx="4273800" cy="5069700"/>
          </a:xfrm>
        </p:grpSpPr>
        <p:sp>
          <p:nvSpPr>
            <p:cNvPr id="1956" name="Google Shape;1956;p105"/>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05"/>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958" name="Google Shape;1958;p10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959" name="Google Shape;1959;p105"/>
          <p:cNvGrpSpPr/>
          <p:nvPr/>
        </p:nvGrpSpPr>
        <p:grpSpPr>
          <a:xfrm>
            <a:off x="635375" y="926625"/>
            <a:ext cx="3450600" cy="4047750"/>
            <a:chOff x="635375" y="926625"/>
            <a:chExt cx="3450600" cy="4047750"/>
          </a:xfrm>
        </p:grpSpPr>
        <p:grpSp>
          <p:nvGrpSpPr>
            <p:cNvPr id="1960" name="Google Shape;1960;p105"/>
            <p:cNvGrpSpPr/>
            <p:nvPr/>
          </p:nvGrpSpPr>
          <p:grpSpPr>
            <a:xfrm>
              <a:off x="635375" y="926625"/>
              <a:ext cx="3450600" cy="4047750"/>
              <a:chOff x="635375" y="926625"/>
              <a:chExt cx="3450600" cy="4047750"/>
            </a:xfrm>
          </p:grpSpPr>
          <p:sp>
            <p:nvSpPr>
              <p:cNvPr id="1961" name="Google Shape;1961;p105"/>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962" name="Google Shape;1962;p105"/>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963" name="Google Shape;1963;p105"/>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964" name="Google Shape;1964;p105"/>
              <p:cNvSpPr/>
              <p:nvPr/>
            </p:nvSpPr>
            <p:spPr>
              <a:xfrm>
                <a:off x="2544712" y="4759575"/>
                <a:ext cx="1476900" cy="2148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965" name="Google Shape;1965;p105"/>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966" name="Google Shape;1966;p105"/>
              <p:cNvCxnSpPr>
                <a:stCxn id="1963" idx="2"/>
                <a:endCxn id="196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68" name="Google Shape;1968;p105"/>
              <p:cNvCxnSpPr>
                <a:stCxn id="1967" idx="4"/>
                <a:endCxn id="196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69" name="Google Shape;1969;p105"/>
              <p:cNvCxnSpPr>
                <a:stCxn id="1961" idx="4"/>
                <a:endCxn id="196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70" name="Google Shape;1970;p105"/>
              <p:cNvCxnSpPr>
                <a:stCxn id="1962" idx="2"/>
                <a:endCxn id="196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71" name="Google Shape;1971;p105"/>
              <p:cNvCxnSpPr>
                <a:stCxn id="1962" idx="3"/>
                <a:endCxn id="197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973" name="Google Shape;1973;p105"/>
              <p:cNvCxnSpPr>
                <a:stCxn id="1965" idx="3"/>
                <a:endCxn id="197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975" name="Google Shape;1975;p105"/>
              <p:cNvCxnSpPr>
                <a:stCxn id="1974" idx="2"/>
                <a:endCxn id="1967"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967" name="Google Shape;1967;p105"/>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972" name="Google Shape;1972;p105"/>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974" name="Google Shape;1974;p105"/>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976" name="Google Shape;1976;p105"/>
              <p:cNvCxnSpPr>
                <a:stCxn id="1965" idx="2"/>
                <a:endCxn id="1964" idx="1"/>
              </p:cNvCxnSpPr>
              <p:nvPr/>
            </p:nvCxnSpPr>
            <p:spPr>
              <a:xfrm rot="-5400000" flipH="1">
                <a:off x="1894535" y="4216864"/>
                <a:ext cx="189000" cy="1111500"/>
              </a:xfrm>
              <a:prstGeom prst="bentConnector2">
                <a:avLst/>
              </a:prstGeom>
              <a:noFill/>
              <a:ln w="9525" cap="flat" cmpd="sng">
                <a:solidFill>
                  <a:srgbClr val="FF0000"/>
                </a:solidFill>
                <a:prstDash val="solid"/>
                <a:round/>
                <a:headEnd type="none" w="med" len="med"/>
                <a:tailEnd type="triangle" w="med" len="med"/>
              </a:ln>
            </p:spPr>
          </p:cxnSp>
        </p:grpSp>
        <p:cxnSp>
          <p:nvCxnSpPr>
            <p:cNvPr id="1977" name="Google Shape;1977;p105"/>
            <p:cNvCxnSpPr>
              <a:stCxn id="1974" idx="2"/>
              <a:endCxn id="197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978" name="Google Shape;1978;p105"/>
          <p:cNvGrpSpPr/>
          <p:nvPr/>
        </p:nvGrpSpPr>
        <p:grpSpPr>
          <a:xfrm>
            <a:off x="7984201" y="4195474"/>
            <a:ext cx="884557" cy="861343"/>
            <a:chOff x="7984201" y="4195474"/>
            <a:chExt cx="884557" cy="861343"/>
          </a:xfrm>
        </p:grpSpPr>
        <p:sp>
          <p:nvSpPr>
            <p:cNvPr id="1979" name="Google Shape;1979;p10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76</a:t>
              </a:fld>
              <a:endParaRPr sz="1000" b="1">
                <a:solidFill>
                  <a:srgbClr val="EEEEEE"/>
                </a:solidFill>
                <a:latin typeface="Francois One"/>
                <a:ea typeface="Francois One"/>
                <a:cs typeface="Francois One"/>
                <a:sym typeface="Francois One"/>
              </a:endParaRPr>
            </a:p>
          </p:txBody>
        </p:sp>
        <p:pic>
          <p:nvPicPr>
            <p:cNvPr id="1980" name="Google Shape;1980;p10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81" name="Google Shape;1981;p105"/>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1982" name="Google Shape;1982;p105"/>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983" name="Google Shape;1983;p105"/>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984" name="Google Shape;1984;p105"/>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grpSp>
        <p:nvGrpSpPr>
          <p:cNvPr id="1989" name="Google Shape;1989;p106"/>
          <p:cNvGrpSpPr/>
          <p:nvPr/>
        </p:nvGrpSpPr>
        <p:grpSpPr>
          <a:xfrm>
            <a:off x="4877450" y="73925"/>
            <a:ext cx="4273800" cy="5069700"/>
            <a:chOff x="4877450" y="73925"/>
            <a:chExt cx="4273800" cy="5069700"/>
          </a:xfrm>
        </p:grpSpPr>
        <p:sp>
          <p:nvSpPr>
            <p:cNvPr id="1990" name="Google Shape;1990;p106"/>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06"/>
            <p:cNvSpPr txBox="1"/>
            <p:nvPr/>
          </p:nvSpPr>
          <p:spPr>
            <a:xfrm>
              <a:off x="4995066" y="337906"/>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FFFFFF"/>
                  </a:solidFill>
                  <a:latin typeface="Roboto Mono"/>
                  <a:ea typeface="Roboto Mono"/>
                  <a:cs typeface="Roboto Mono"/>
                  <a:sym typeface="Roboto Mono"/>
                </a:rPr>
                <a:t>    </a:t>
              </a:r>
              <a:r>
                <a:rPr lang="en-US" dirty="0">
                  <a:solidFill>
                    <a:srgbClr val="6D9EEB"/>
                  </a:solidFill>
                  <a:latin typeface="Roboto Mono"/>
                  <a:ea typeface="Roboto Mono"/>
                  <a:sym typeface="Roboto Mono"/>
                </a:rPr>
                <a:t>break</a:t>
              </a: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992" name="Google Shape;1992;p10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993" name="Google Shape;1993;p106"/>
          <p:cNvGrpSpPr/>
          <p:nvPr/>
        </p:nvGrpSpPr>
        <p:grpSpPr>
          <a:xfrm>
            <a:off x="635375" y="926625"/>
            <a:ext cx="3450600" cy="4047750"/>
            <a:chOff x="635375" y="926625"/>
            <a:chExt cx="3450600" cy="4047750"/>
          </a:xfrm>
        </p:grpSpPr>
        <p:grpSp>
          <p:nvGrpSpPr>
            <p:cNvPr id="1994" name="Google Shape;1994;p106"/>
            <p:cNvGrpSpPr/>
            <p:nvPr/>
          </p:nvGrpSpPr>
          <p:grpSpPr>
            <a:xfrm>
              <a:off x="635375" y="926625"/>
              <a:ext cx="3450600" cy="4047750"/>
              <a:chOff x="635375" y="926625"/>
              <a:chExt cx="3450600" cy="4047750"/>
            </a:xfrm>
          </p:grpSpPr>
          <p:sp>
            <p:nvSpPr>
              <p:cNvPr id="1995" name="Google Shape;1995;p106"/>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996" name="Google Shape;1996;p106"/>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997" name="Google Shape;1997;p106"/>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998" name="Google Shape;1998;p106"/>
              <p:cNvSpPr/>
              <p:nvPr/>
            </p:nvSpPr>
            <p:spPr>
              <a:xfrm>
                <a:off x="2544712" y="4759575"/>
                <a:ext cx="1476900" cy="2148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999" name="Google Shape;1999;p106"/>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000" name="Google Shape;2000;p106"/>
              <p:cNvCxnSpPr>
                <a:stCxn id="1997" idx="2"/>
                <a:endCxn id="2001"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2" name="Google Shape;2002;p106"/>
              <p:cNvCxnSpPr>
                <a:stCxn id="2001" idx="4"/>
                <a:endCxn id="1995"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3" name="Google Shape;2003;p106"/>
              <p:cNvCxnSpPr>
                <a:stCxn id="1995" idx="4"/>
                <a:endCxn id="1996"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4" name="Google Shape;2004;p106"/>
              <p:cNvCxnSpPr>
                <a:stCxn id="1996" idx="2"/>
                <a:endCxn id="1999"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5" name="Google Shape;2005;p106"/>
              <p:cNvCxnSpPr>
                <a:stCxn id="1996" idx="3"/>
                <a:endCxn id="200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007" name="Google Shape;2007;p106"/>
              <p:cNvCxnSpPr>
                <a:stCxn id="1999" idx="3"/>
                <a:endCxn id="2008"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2009" name="Google Shape;2009;p106"/>
              <p:cNvCxnSpPr>
                <a:stCxn id="2008" idx="2"/>
                <a:endCxn id="2001"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2001" name="Google Shape;2001;p106"/>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006" name="Google Shape;2006;p106"/>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008" name="Google Shape;2008;p106"/>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010" name="Google Shape;2010;p106"/>
              <p:cNvCxnSpPr>
                <a:stCxn id="1999" idx="2"/>
                <a:endCxn id="1998" idx="1"/>
              </p:cNvCxnSpPr>
              <p:nvPr/>
            </p:nvCxnSpPr>
            <p:spPr>
              <a:xfrm rot="-5400000" flipH="1">
                <a:off x="1894535" y="4216864"/>
                <a:ext cx="189000" cy="1111500"/>
              </a:xfrm>
              <a:prstGeom prst="bentConnector2">
                <a:avLst/>
              </a:prstGeom>
              <a:noFill/>
              <a:ln w="9525" cap="flat" cmpd="sng">
                <a:solidFill>
                  <a:srgbClr val="FF0000"/>
                </a:solidFill>
                <a:prstDash val="solid"/>
                <a:round/>
                <a:headEnd type="none" w="med" len="med"/>
                <a:tailEnd type="triangle" w="med" len="med"/>
              </a:ln>
            </p:spPr>
          </p:cxnSp>
        </p:grpSp>
        <p:cxnSp>
          <p:nvCxnSpPr>
            <p:cNvPr id="2011" name="Google Shape;2011;p106"/>
            <p:cNvCxnSpPr>
              <a:stCxn id="2008" idx="2"/>
              <a:endCxn id="200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012" name="Google Shape;2012;p106"/>
          <p:cNvGrpSpPr/>
          <p:nvPr/>
        </p:nvGrpSpPr>
        <p:grpSpPr>
          <a:xfrm>
            <a:off x="7984201" y="4195474"/>
            <a:ext cx="884557" cy="861343"/>
            <a:chOff x="7984201" y="4195474"/>
            <a:chExt cx="884557" cy="861343"/>
          </a:xfrm>
        </p:grpSpPr>
        <p:sp>
          <p:nvSpPr>
            <p:cNvPr id="2013" name="Google Shape;2013;p10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77</a:t>
              </a:fld>
              <a:endParaRPr sz="1000" b="1">
                <a:solidFill>
                  <a:srgbClr val="EEEEEE"/>
                </a:solidFill>
                <a:latin typeface="Francois One"/>
                <a:ea typeface="Francois One"/>
                <a:cs typeface="Francois One"/>
                <a:sym typeface="Francois One"/>
              </a:endParaRPr>
            </a:p>
          </p:txBody>
        </p:sp>
        <p:pic>
          <p:nvPicPr>
            <p:cNvPr id="2014" name="Google Shape;2014;p10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15" name="Google Shape;2015;p106"/>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2016" name="Google Shape;2016;p106"/>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017" name="Google Shape;2017;p106"/>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18" name="Google Shape;2018;p106"/>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grpSp>
        <p:nvGrpSpPr>
          <p:cNvPr id="2023" name="Google Shape;2023;p107"/>
          <p:cNvGrpSpPr/>
          <p:nvPr/>
        </p:nvGrpSpPr>
        <p:grpSpPr>
          <a:xfrm>
            <a:off x="4877450" y="73925"/>
            <a:ext cx="4273800" cy="5069700"/>
            <a:chOff x="4877450" y="73925"/>
            <a:chExt cx="4273800" cy="5069700"/>
          </a:xfrm>
        </p:grpSpPr>
        <p:sp>
          <p:nvSpPr>
            <p:cNvPr id="2024" name="Google Shape;2024;p107"/>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07"/>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endParaRPr dirty="0">
                <a:solidFill>
                  <a:srgbClr val="6D9EEB"/>
                </a:solidFill>
                <a:latin typeface="Roboto Mono"/>
                <a:ea typeface="Roboto Mono"/>
                <a:sym typeface="Roboto Mono"/>
              </a:endParaRPr>
            </a:p>
          </p:txBody>
        </p:sp>
      </p:grpSp>
      <p:sp>
        <p:nvSpPr>
          <p:cNvPr id="2026" name="Google Shape;2026;p107"/>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2027" name="Google Shape;2027;p10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028" name="Google Shape;2028;p107"/>
          <p:cNvGrpSpPr/>
          <p:nvPr/>
        </p:nvGrpSpPr>
        <p:grpSpPr>
          <a:xfrm>
            <a:off x="635375" y="926625"/>
            <a:ext cx="3450600" cy="4047750"/>
            <a:chOff x="635375" y="926625"/>
            <a:chExt cx="3450600" cy="4047750"/>
          </a:xfrm>
        </p:grpSpPr>
        <p:grpSp>
          <p:nvGrpSpPr>
            <p:cNvPr id="2029" name="Google Shape;2029;p107"/>
            <p:cNvGrpSpPr/>
            <p:nvPr/>
          </p:nvGrpSpPr>
          <p:grpSpPr>
            <a:xfrm>
              <a:off x="635375" y="926625"/>
              <a:ext cx="3450600" cy="4047750"/>
              <a:chOff x="635375" y="926625"/>
              <a:chExt cx="3450600" cy="4047750"/>
            </a:xfrm>
          </p:grpSpPr>
          <p:sp>
            <p:nvSpPr>
              <p:cNvPr id="2030" name="Google Shape;2030;p107"/>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031" name="Google Shape;2031;p107"/>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032" name="Google Shape;2032;p107"/>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033" name="Google Shape;2033;p107"/>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034" name="Google Shape;2034;p107"/>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035" name="Google Shape;2035;p107"/>
              <p:cNvCxnSpPr>
                <a:stCxn id="2032" idx="2"/>
                <a:endCxn id="2036"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37" name="Google Shape;2037;p107"/>
              <p:cNvCxnSpPr>
                <a:stCxn id="2036" idx="4"/>
                <a:endCxn id="2030"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38" name="Google Shape;2038;p107"/>
              <p:cNvCxnSpPr>
                <a:stCxn id="2030" idx="4"/>
                <a:endCxn id="2031"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39" name="Google Shape;2039;p107"/>
              <p:cNvCxnSpPr>
                <a:stCxn id="2031" idx="2"/>
                <a:endCxn id="2034"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40" name="Google Shape;2040;p107"/>
              <p:cNvCxnSpPr>
                <a:stCxn id="2031" idx="3"/>
                <a:endCxn id="2041"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042" name="Google Shape;2042;p107"/>
              <p:cNvCxnSpPr>
                <a:stCxn id="2034" idx="3"/>
                <a:endCxn id="2043" idx="5"/>
              </p:cNvCxnSpPr>
              <p:nvPr/>
            </p:nvCxnSpPr>
            <p:spPr>
              <a:xfrm>
                <a:off x="2171735" y="4248664"/>
                <a:ext cx="383700" cy="600"/>
              </a:xfrm>
              <a:prstGeom prst="bentConnector3">
                <a:avLst>
                  <a:gd name="adj1" fmla="val 40867"/>
                </a:avLst>
              </a:prstGeom>
              <a:noFill/>
              <a:ln w="9525" cap="flat" cmpd="sng">
                <a:solidFill>
                  <a:srgbClr val="FF0000"/>
                </a:solidFill>
                <a:prstDash val="solid"/>
                <a:round/>
                <a:headEnd type="none" w="med" len="med"/>
                <a:tailEnd type="triangle" w="med" len="med"/>
              </a:ln>
            </p:spPr>
          </p:cxnSp>
          <p:cxnSp>
            <p:nvCxnSpPr>
              <p:cNvPr id="2044" name="Google Shape;2044;p107"/>
              <p:cNvCxnSpPr>
                <a:stCxn id="2043" idx="2"/>
                <a:endCxn id="2036"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2036" name="Google Shape;2036;p107"/>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041" name="Google Shape;2041;p107"/>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043" name="Google Shape;2043;p107"/>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045" name="Google Shape;2045;p107"/>
              <p:cNvCxnSpPr>
                <a:stCxn id="2034" idx="2"/>
                <a:endCxn id="2033"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046" name="Google Shape;2046;p107"/>
            <p:cNvCxnSpPr>
              <a:stCxn id="2043" idx="2"/>
              <a:endCxn id="2041"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047" name="Google Shape;2047;p107"/>
          <p:cNvGrpSpPr/>
          <p:nvPr/>
        </p:nvGrpSpPr>
        <p:grpSpPr>
          <a:xfrm>
            <a:off x="7984201" y="4195474"/>
            <a:ext cx="884557" cy="861343"/>
            <a:chOff x="7984201" y="4195474"/>
            <a:chExt cx="884557" cy="861343"/>
          </a:xfrm>
        </p:grpSpPr>
        <p:sp>
          <p:nvSpPr>
            <p:cNvPr id="2048" name="Google Shape;2048;p10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78</a:t>
              </a:fld>
              <a:endParaRPr sz="1000" b="1">
                <a:solidFill>
                  <a:srgbClr val="EEEEEE"/>
                </a:solidFill>
                <a:latin typeface="Francois One"/>
                <a:ea typeface="Francois One"/>
                <a:cs typeface="Francois One"/>
                <a:sym typeface="Francois One"/>
              </a:endParaRPr>
            </a:p>
          </p:txBody>
        </p:sp>
        <p:pic>
          <p:nvPicPr>
            <p:cNvPr id="2049" name="Google Shape;2049;p10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50" name="Google Shape;2050;p107"/>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51" name="Google Shape;2051;p107"/>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52" name="Google Shape;2052;p107"/>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grpSp>
        <p:nvGrpSpPr>
          <p:cNvPr id="2057" name="Google Shape;2057;p108"/>
          <p:cNvGrpSpPr/>
          <p:nvPr/>
        </p:nvGrpSpPr>
        <p:grpSpPr>
          <a:xfrm>
            <a:off x="4877450" y="73925"/>
            <a:ext cx="4273800" cy="5069700"/>
            <a:chOff x="4877450" y="73925"/>
            <a:chExt cx="4273800" cy="5069700"/>
          </a:xfrm>
        </p:grpSpPr>
        <p:sp>
          <p:nvSpPr>
            <p:cNvPr id="2058" name="Google Shape;2058;p108"/>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08"/>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060" name="Google Shape;2060;p108"/>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2061" name="Google Shape;2061;p10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062" name="Google Shape;2062;p108"/>
          <p:cNvGrpSpPr/>
          <p:nvPr/>
        </p:nvGrpSpPr>
        <p:grpSpPr>
          <a:xfrm>
            <a:off x="635375" y="926625"/>
            <a:ext cx="3450600" cy="4047750"/>
            <a:chOff x="635375" y="926625"/>
            <a:chExt cx="3450600" cy="4047750"/>
          </a:xfrm>
        </p:grpSpPr>
        <p:grpSp>
          <p:nvGrpSpPr>
            <p:cNvPr id="2063" name="Google Shape;2063;p108"/>
            <p:cNvGrpSpPr/>
            <p:nvPr/>
          </p:nvGrpSpPr>
          <p:grpSpPr>
            <a:xfrm>
              <a:off x="635375" y="926625"/>
              <a:ext cx="3450600" cy="4047750"/>
              <a:chOff x="635375" y="926625"/>
              <a:chExt cx="3450600" cy="4047750"/>
            </a:xfrm>
          </p:grpSpPr>
          <p:sp>
            <p:nvSpPr>
              <p:cNvPr id="2064" name="Google Shape;2064;p108"/>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065" name="Google Shape;2065;p108"/>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066" name="Google Shape;2066;p108"/>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067" name="Google Shape;2067;p108"/>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068" name="Google Shape;2068;p108"/>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069" name="Google Shape;2069;p108"/>
              <p:cNvCxnSpPr>
                <a:stCxn id="2066" idx="2"/>
                <a:endCxn id="2070"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1" name="Google Shape;2071;p108"/>
              <p:cNvCxnSpPr>
                <a:stCxn id="2070" idx="4"/>
                <a:endCxn id="2064"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2" name="Google Shape;2072;p108"/>
              <p:cNvCxnSpPr>
                <a:stCxn id="2064" idx="4"/>
                <a:endCxn id="2065"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3" name="Google Shape;2073;p108"/>
              <p:cNvCxnSpPr>
                <a:stCxn id="2065" idx="2"/>
                <a:endCxn id="2068"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4" name="Google Shape;2074;p108"/>
              <p:cNvCxnSpPr>
                <a:stCxn id="2065" idx="3"/>
                <a:endCxn id="2075"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076" name="Google Shape;2076;p108"/>
              <p:cNvCxnSpPr>
                <a:stCxn id="2068" idx="3"/>
                <a:endCxn id="2077" idx="5"/>
              </p:cNvCxnSpPr>
              <p:nvPr/>
            </p:nvCxnSpPr>
            <p:spPr>
              <a:xfrm>
                <a:off x="2171735" y="4248664"/>
                <a:ext cx="383700" cy="600"/>
              </a:xfrm>
              <a:prstGeom prst="bentConnector3">
                <a:avLst>
                  <a:gd name="adj1" fmla="val 40867"/>
                </a:avLst>
              </a:prstGeom>
              <a:noFill/>
              <a:ln w="9525" cap="flat" cmpd="sng">
                <a:solidFill>
                  <a:srgbClr val="FF0000"/>
                </a:solidFill>
                <a:prstDash val="solid"/>
                <a:round/>
                <a:headEnd type="none" w="med" len="med"/>
                <a:tailEnd type="triangle" w="med" len="med"/>
              </a:ln>
            </p:spPr>
          </p:cxnSp>
          <p:cxnSp>
            <p:nvCxnSpPr>
              <p:cNvPr id="2078" name="Google Shape;2078;p108"/>
              <p:cNvCxnSpPr>
                <a:stCxn id="2077" idx="2"/>
                <a:endCxn id="2070"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2070" name="Google Shape;2070;p108"/>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075" name="Google Shape;2075;p108"/>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077" name="Google Shape;2077;p108"/>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079" name="Google Shape;2079;p108"/>
              <p:cNvCxnSpPr>
                <a:stCxn id="2068" idx="2"/>
                <a:endCxn id="2067"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080" name="Google Shape;2080;p108"/>
            <p:cNvCxnSpPr>
              <a:stCxn id="2077" idx="2"/>
              <a:endCxn id="2075"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081" name="Google Shape;2081;p108"/>
          <p:cNvGrpSpPr/>
          <p:nvPr/>
        </p:nvGrpSpPr>
        <p:grpSpPr>
          <a:xfrm>
            <a:off x="7984201" y="4195474"/>
            <a:ext cx="884557" cy="861343"/>
            <a:chOff x="7984201" y="4195474"/>
            <a:chExt cx="884557" cy="861343"/>
          </a:xfrm>
        </p:grpSpPr>
        <p:sp>
          <p:nvSpPr>
            <p:cNvPr id="2082" name="Google Shape;2082;p10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79</a:t>
              </a:fld>
              <a:endParaRPr sz="1000" b="1">
                <a:solidFill>
                  <a:srgbClr val="EEEEEE"/>
                </a:solidFill>
                <a:latin typeface="Francois One"/>
                <a:ea typeface="Francois One"/>
                <a:cs typeface="Francois One"/>
                <a:sym typeface="Francois One"/>
              </a:endParaRPr>
            </a:p>
          </p:txBody>
        </p:sp>
        <p:pic>
          <p:nvPicPr>
            <p:cNvPr id="2083" name="Google Shape;2083;p10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84" name="Google Shape;2084;p108"/>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85" name="Google Shape;2085;p108"/>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86" name="Google Shape;2086;p108"/>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66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crack the secret PIN number?</a:t>
            </a:r>
            <a:endParaRPr/>
          </a:p>
        </p:txBody>
      </p:sp>
      <p:sp>
        <p:nvSpPr>
          <p:cNvPr id="208" name="Google Shape;208;p33"/>
          <p:cNvSpPr txBox="1">
            <a:spLocks noGrp="1"/>
          </p:cNvSpPr>
          <p:nvPr>
            <p:ph type="body" idx="1"/>
          </p:nvPr>
        </p:nvSpPr>
        <p:spPr>
          <a:xfrm>
            <a:off x="311700" y="1152475"/>
            <a:ext cx="6033000" cy="998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u="sng">
                <a:solidFill>
                  <a:schemeClr val="hlink"/>
                </a:solidFill>
                <a:hlinkClick r:id="rId3"/>
              </a:rPr>
              <a:t>Click here to try</a:t>
            </a:r>
            <a:endParaRPr>
              <a:hlinkClick r:id="rId3"/>
            </a:endParaRPr>
          </a:p>
        </p:txBody>
      </p:sp>
      <p:pic>
        <p:nvPicPr>
          <p:cNvPr id="209" name="Google Shape;209;p33"/>
          <p:cNvPicPr preferRelativeResize="0"/>
          <p:nvPr/>
        </p:nvPicPr>
        <p:blipFill>
          <a:blip r:embed="rId4">
            <a:alphaModFix/>
          </a:blip>
          <a:stretch>
            <a:fillRect/>
          </a:stretch>
        </p:blipFill>
        <p:spPr>
          <a:xfrm>
            <a:off x="6473375" y="601812"/>
            <a:ext cx="1961601" cy="1854125"/>
          </a:xfrm>
          <a:prstGeom prst="rect">
            <a:avLst/>
          </a:prstGeom>
          <a:noFill/>
          <a:ln>
            <a:noFill/>
          </a:ln>
        </p:spPr>
      </p:pic>
      <p:grpSp>
        <p:nvGrpSpPr>
          <p:cNvPr id="210" name="Google Shape;210;p33"/>
          <p:cNvGrpSpPr/>
          <p:nvPr/>
        </p:nvGrpSpPr>
        <p:grpSpPr>
          <a:xfrm>
            <a:off x="7984201" y="4195474"/>
            <a:ext cx="884557" cy="861343"/>
            <a:chOff x="7984201" y="4195474"/>
            <a:chExt cx="884557" cy="861343"/>
          </a:xfrm>
        </p:grpSpPr>
        <p:sp>
          <p:nvSpPr>
            <p:cNvPr id="211" name="Google Shape;211;p3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a:t>
              </a:fld>
              <a:endParaRPr sz="1000" b="1">
                <a:solidFill>
                  <a:srgbClr val="032F62"/>
                </a:solidFill>
                <a:latin typeface="Francois One"/>
                <a:ea typeface="Francois One"/>
                <a:cs typeface="Francois One"/>
                <a:sym typeface="Francois One"/>
              </a:endParaRPr>
            </a:p>
          </p:txBody>
        </p:sp>
        <p:pic>
          <p:nvPicPr>
            <p:cNvPr id="212" name="Google Shape;212;p33"/>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pic>
        <p:nvPicPr>
          <p:cNvPr id="213" name="Google Shape;213;p33"/>
          <p:cNvPicPr preferRelativeResize="0"/>
          <p:nvPr/>
        </p:nvPicPr>
        <p:blipFill>
          <a:blip r:embed="rId6">
            <a:alphaModFix/>
          </a:blip>
          <a:stretch>
            <a:fillRect/>
          </a:stretch>
        </p:blipFill>
        <p:spPr>
          <a:xfrm>
            <a:off x="5143500" y="2150875"/>
            <a:ext cx="2408500" cy="2280425"/>
          </a:xfrm>
          <a:prstGeom prst="rect">
            <a:avLst/>
          </a:prstGeom>
          <a:noFill/>
          <a:ln>
            <a:noFill/>
          </a:ln>
        </p:spPr>
      </p:pic>
      <p:sp>
        <p:nvSpPr>
          <p:cNvPr id="214" name="Google Shape;214;p33"/>
          <p:cNvSpPr/>
          <p:nvPr/>
        </p:nvSpPr>
        <p:spPr>
          <a:xfrm>
            <a:off x="6215155" y="2813886"/>
            <a:ext cx="774300" cy="7971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6309025" y="3048221"/>
            <a:ext cx="774300" cy="3546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33"/>
          <p:cNvPicPr preferRelativeResize="0"/>
          <p:nvPr/>
        </p:nvPicPr>
        <p:blipFill>
          <a:blip r:embed="rId7">
            <a:alphaModFix/>
          </a:blip>
          <a:stretch>
            <a:fillRect/>
          </a:stretch>
        </p:blipFill>
        <p:spPr>
          <a:xfrm>
            <a:off x="6192898" y="2848531"/>
            <a:ext cx="796439" cy="75408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grpSp>
        <p:nvGrpSpPr>
          <p:cNvPr id="2091" name="Google Shape;2091;p109"/>
          <p:cNvGrpSpPr/>
          <p:nvPr/>
        </p:nvGrpSpPr>
        <p:grpSpPr>
          <a:xfrm>
            <a:off x="4877450" y="73925"/>
            <a:ext cx="4273800" cy="5069700"/>
            <a:chOff x="4877450" y="73925"/>
            <a:chExt cx="4273800" cy="5069700"/>
          </a:xfrm>
        </p:grpSpPr>
        <p:sp>
          <p:nvSpPr>
            <p:cNvPr id="2092" name="Google Shape;2092;p109"/>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09"/>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094" name="Google Shape;2094;p10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095" name="Google Shape;2095;p109"/>
          <p:cNvGrpSpPr/>
          <p:nvPr/>
        </p:nvGrpSpPr>
        <p:grpSpPr>
          <a:xfrm>
            <a:off x="635375" y="926625"/>
            <a:ext cx="3450600" cy="4047750"/>
            <a:chOff x="635375" y="926625"/>
            <a:chExt cx="3450600" cy="4047750"/>
          </a:xfrm>
        </p:grpSpPr>
        <p:grpSp>
          <p:nvGrpSpPr>
            <p:cNvPr id="2096" name="Google Shape;2096;p109"/>
            <p:cNvGrpSpPr/>
            <p:nvPr/>
          </p:nvGrpSpPr>
          <p:grpSpPr>
            <a:xfrm>
              <a:off x="635375" y="926625"/>
              <a:ext cx="3450600" cy="4047750"/>
              <a:chOff x="635375" y="926625"/>
              <a:chExt cx="3450600" cy="4047750"/>
            </a:xfrm>
          </p:grpSpPr>
          <p:sp>
            <p:nvSpPr>
              <p:cNvPr id="2097" name="Google Shape;2097;p109"/>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098" name="Google Shape;2098;p109"/>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099" name="Google Shape;2099;p109"/>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100" name="Google Shape;2100;p109"/>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101" name="Google Shape;2101;p109"/>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102" name="Google Shape;2102;p109"/>
              <p:cNvCxnSpPr>
                <a:stCxn id="2099" idx="2"/>
                <a:endCxn id="2103"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4" name="Google Shape;2104;p109"/>
              <p:cNvCxnSpPr>
                <a:stCxn id="2103" idx="4"/>
                <a:endCxn id="2097"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5" name="Google Shape;2105;p109"/>
              <p:cNvCxnSpPr>
                <a:stCxn id="2097" idx="4"/>
                <a:endCxn id="2098"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6" name="Google Shape;2106;p109"/>
              <p:cNvCxnSpPr>
                <a:stCxn id="2098" idx="2"/>
                <a:endCxn id="2101"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7" name="Google Shape;2107;p109"/>
              <p:cNvCxnSpPr>
                <a:stCxn id="2098" idx="3"/>
                <a:endCxn id="2108"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109" name="Google Shape;2109;p109"/>
              <p:cNvCxnSpPr>
                <a:stCxn id="2101" idx="3"/>
                <a:endCxn id="2110"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2111" name="Google Shape;2111;p109"/>
              <p:cNvCxnSpPr>
                <a:stCxn id="2110" idx="2"/>
                <a:endCxn id="2103" idx="2"/>
              </p:cNvCxnSpPr>
              <p:nvPr/>
            </p:nvCxnSpPr>
            <p:spPr>
              <a:xfrm rot="10800000">
                <a:off x="2159513" y="1599375"/>
                <a:ext cx="1851600" cy="2649300"/>
              </a:xfrm>
              <a:prstGeom prst="bentConnector3">
                <a:avLst>
                  <a:gd name="adj1" fmla="val -16638"/>
                </a:avLst>
              </a:prstGeom>
              <a:noFill/>
              <a:ln w="19050" cap="flat" cmpd="sng">
                <a:solidFill>
                  <a:srgbClr val="FF0000"/>
                </a:solidFill>
                <a:prstDash val="solid"/>
                <a:round/>
                <a:headEnd type="none" w="med" len="med"/>
                <a:tailEnd type="triangle" w="med" len="med"/>
              </a:ln>
            </p:spPr>
          </p:cxnSp>
          <p:sp>
            <p:nvSpPr>
              <p:cNvPr id="2103" name="Google Shape;2103;p109"/>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108" name="Google Shape;2108;p109"/>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110" name="Google Shape;2110;p109"/>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112" name="Google Shape;2112;p109"/>
              <p:cNvCxnSpPr>
                <a:stCxn id="2101" idx="2"/>
                <a:endCxn id="2100"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113" name="Google Shape;2113;p109"/>
            <p:cNvCxnSpPr>
              <a:stCxn id="2110" idx="2"/>
              <a:endCxn id="2108"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114" name="Google Shape;2114;p109"/>
          <p:cNvGrpSpPr/>
          <p:nvPr/>
        </p:nvGrpSpPr>
        <p:grpSpPr>
          <a:xfrm>
            <a:off x="7984201" y="4195474"/>
            <a:ext cx="884557" cy="861343"/>
            <a:chOff x="7984201" y="4195474"/>
            <a:chExt cx="884557" cy="861343"/>
          </a:xfrm>
        </p:grpSpPr>
        <p:sp>
          <p:nvSpPr>
            <p:cNvPr id="2115" name="Google Shape;2115;p10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80</a:t>
              </a:fld>
              <a:endParaRPr sz="1000" b="1">
                <a:solidFill>
                  <a:srgbClr val="EEEEEE"/>
                </a:solidFill>
                <a:latin typeface="Francois One"/>
                <a:ea typeface="Francois One"/>
                <a:cs typeface="Francois One"/>
                <a:sym typeface="Francois One"/>
              </a:endParaRPr>
            </a:p>
          </p:txBody>
        </p:sp>
        <p:pic>
          <p:nvPicPr>
            <p:cNvPr id="2116" name="Google Shape;2116;p10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17" name="Google Shape;2117;p109"/>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18" name="Google Shape;2118;p109"/>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119" name="Google Shape;2119;p109"/>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20" name="Google Shape;2120;p109"/>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grpSp>
        <p:nvGrpSpPr>
          <p:cNvPr id="2125" name="Google Shape;2125;p110"/>
          <p:cNvGrpSpPr/>
          <p:nvPr/>
        </p:nvGrpSpPr>
        <p:grpSpPr>
          <a:xfrm>
            <a:off x="4877450" y="73925"/>
            <a:ext cx="4273800" cy="5069700"/>
            <a:chOff x="4877450" y="73925"/>
            <a:chExt cx="4273800" cy="5069700"/>
          </a:xfrm>
        </p:grpSpPr>
        <p:sp>
          <p:nvSpPr>
            <p:cNvPr id="2126" name="Google Shape;2126;p110"/>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10"/>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128" name="Google Shape;2128;p110"/>
          <p:cNvSpPr txBox="1">
            <a:spLocks noGrp="1"/>
          </p:cNvSpPr>
          <p:nvPr>
            <p:ph type="title"/>
          </p:nvPr>
        </p:nvSpPr>
        <p:spPr>
          <a:xfrm>
            <a:off x="311700" y="292625"/>
            <a:ext cx="444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129" name="Google Shape;2129;p110"/>
          <p:cNvGrpSpPr/>
          <p:nvPr/>
        </p:nvGrpSpPr>
        <p:grpSpPr>
          <a:xfrm>
            <a:off x="635375" y="926625"/>
            <a:ext cx="3450600" cy="4047750"/>
            <a:chOff x="635375" y="926625"/>
            <a:chExt cx="3450600" cy="4047750"/>
          </a:xfrm>
        </p:grpSpPr>
        <p:grpSp>
          <p:nvGrpSpPr>
            <p:cNvPr id="2130" name="Google Shape;2130;p110"/>
            <p:cNvGrpSpPr/>
            <p:nvPr/>
          </p:nvGrpSpPr>
          <p:grpSpPr>
            <a:xfrm>
              <a:off x="635375" y="926625"/>
              <a:ext cx="3450600" cy="4047750"/>
              <a:chOff x="635375" y="926625"/>
              <a:chExt cx="3450600" cy="4047750"/>
            </a:xfrm>
          </p:grpSpPr>
          <p:sp>
            <p:nvSpPr>
              <p:cNvPr id="2131" name="Google Shape;2131;p110"/>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132" name="Google Shape;2132;p110"/>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133" name="Google Shape;2133;p110"/>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134" name="Google Shape;2134;p110"/>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135" name="Google Shape;2135;p110"/>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136" name="Google Shape;2136;p110"/>
              <p:cNvCxnSpPr>
                <a:stCxn id="2133" idx="2"/>
                <a:endCxn id="213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38" name="Google Shape;2138;p110"/>
              <p:cNvCxnSpPr>
                <a:stCxn id="2137" idx="4"/>
                <a:endCxn id="213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39" name="Google Shape;2139;p110"/>
              <p:cNvCxnSpPr>
                <a:stCxn id="2131" idx="4"/>
                <a:endCxn id="213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40" name="Google Shape;2140;p110"/>
              <p:cNvCxnSpPr>
                <a:stCxn id="2132" idx="2"/>
                <a:endCxn id="213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41" name="Google Shape;2141;p110"/>
              <p:cNvCxnSpPr>
                <a:stCxn id="2132" idx="3"/>
                <a:endCxn id="214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143" name="Google Shape;2143;p110"/>
              <p:cNvCxnSpPr>
                <a:stCxn id="2135" idx="3"/>
                <a:endCxn id="214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2145" name="Google Shape;2145;p110"/>
              <p:cNvCxnSpPr>
                <a:stCxn id="2144" idx="2"/>
                <a:endCxn id="2137" idx="2"/>
              </p:cNvCxnSpPr>
              <p:nvPr/>
            </p:nvCxnSpPr>
            <p:spPr>
              <a:xfrm rot="10800000">
                <a:off x="2159513" y="1599375"/>
                <a:ext cx="1851600" cy="2649300"/>
              </a:xfrm>
              <a:prstGeom prst="bentConnector3">
                <a:avLst>
                  <a:gd name="adj1" fmla="val -16638"/>
                </a:avLst>
              </a:prstGeom>
              <a:noFill/>
              <a:ln w="19050" cap="flat" cmpd="sng">
                <a:solidFill>
                  <a:srgbClr val="FF0000"/>
                </a:solidFill>
                <a:prstDash val="solid"/>
                <a:round/>
                <a:headEnd type="none" w="med" len="med"/>
                <a:tailEnd type="triangle" w="med" len="med"/>
              </a:ln>
            </p:spPr>
          </p:cxnSp>
          <p:sp>
            <p:nvSpPr>
              <p:cNvPr id="2137" name="Google Shape;2137;p110"/>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142" name="Google Shape;2142;p110"/>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144" name="Google Shape;2144;p110"/>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146" name="Google Shape;2146;p110"/>
              <p:cNvCxnSpPr>
                <a:stCxn id="2135" idx="2"/>
                <a:endCxn id="2134"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147" name="Google Shape;2147;p110"/>
            <p:cNvCxnSpPr>
              <a:stCxn id="2144" idx="2"/>
              <a:endCxn id="214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148" name="Google Shape;2148;p110"/>
          <p:cNvGrpSpPr/>
          <p:nvPr/>
        </p:nvGrpSpPr>
        <p:grpSpPr>
          <a:xfrm>
            <a:off x="7984201" y="4195474"/>
            <a:ext cx="884557" cy="861343"/>
            <a:chOff x="7984201" y="4195474"/>
            <a:chExt cx="884557" cy="861343"/>
          </a:xfrm>
        </p:grpSpPr>
        <p:sp>
          <p:nvSpPr>
            <p:cNvPr id="2149" name="Google Shape;2149;p11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81</a:t>
              </a:fld>
              <a:endParaRPr sz="1000" b="1">
                <a:solidFill>
                  <a:srgbClr val="EEEEEE"/>
                </a:solidFill>
                <a:latin typeface="Francois One"/>
                <a:ea typeface="Francois One"/>
                <a:cs typeface="Francois One"/>
                <a:sym typeface="Francois One"/>
              </a:endParaRPr>
            </a:p>
          </p:txBody>
        </p:sp>
        <p:pic>
          <p:nvPicPr>
            <p:cNvPr id="2150" name="Google Shape;2150;p11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51" name="Google Shape;2151;p110"/>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52" name="Google Shape;2152;p110"/>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153" name="Google Shape;2153;p110"/>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54" name="Google Shape;2154;p110"/>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grpSp>
        <p:nvGrpSpPr>
          <p:cNvPr id="2159" name="Google Shape;2159;p111"/>
          <p:cNvGrpSpPr/>
          <p:nvPr/>
        </p:nvGrpSpPr>
        <p:grpSpPr>
          <a:xfrm>
            <a:off x="4877450" y="73925"/>
            <a:ext cx="4273800" cy="5069700"/>
            <a:chOff x="4877450" y="73925"/>
            <a:chExt cx="4273800" cy="5069700"/>
          </a:xfrm>
        </p:grpSpPr>
        <p:sp>
          <p:nvSpPr>
            <p:cNvPr id="2160" name="Google Shape;2160;p111"/>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11"/>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US" dirty="0" err="1">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162" name="Google Shape;2162;p11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163" name="Google Shape;2163;p111"/>
          <p:cNvGrpSpPr/>
          <p:nvPr/>
        </p:nvGrpSpPr>
        <p:grpSpPr>
          <a:xfrm>
            <a:off x="635375" y="926625"/>
            <a:ext cx="3450600" cy="4047750"/>
            <a:chOff x="635375" y="926625"/>
            <a:chExt cx="3450600" cy="4047750"/>
          </a:xfrm>
        </p:grpSpPr>
        <p:cxnSp>
          <p:nvCxnSpPr>
            <p:cNvPr id="2164" name="Google Shape;2164;p111"/>
            <p:cNvCxnSpPr>
              <a:stCxn id="2165" idx="2"/>
              <a:endCxn id="216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nvGrpSpPr>
            <p:cNvPr id="2167" name="Google Shape;2167;p111"/>
            <p:cNvGrpSpPr/>
            <p:nvPr/>
          </p:nvGrpSpPr>
          <p:grpSpPr>
            <a:xfrm>
              <a:off x="635375" y="926625"/>
              <a:ext cx="3450600" cy="4047750"/>
              <a:chOff x="635375" y="926625"/>
              <a:chExt cx="3450600" cy="4047750"/>
            </a:xfrm>
          </p:grpSpPr>
          <p:sp>
            <p:nvSpPr>
              <p:cNvPr id="2168" name="Google Shape;2168;p111"/>
              <p:cNvSpPr/>
              <p:nvPr/>
            </p:nvSpPr>
            <p:spPr>
              <a:xfrm>
                <a:off x="635375" y="205747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169" name="Google Shape;2169;p111"/>
              <p:cNvSpPr/>
              <p:nvPr/>
            </p:nvSpPr>
            <p:spPr>
              <a:xfrm>
                <a:off x="694777" y="2788645"/>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170" name="Google Shape;2170;p111"/>
              <p:cNvSpPr/>
              <p:nvPr/>
            </p:nvSpPr>
            <p:spPr>
              <a:xfrm>
                <a:off x="694835" y="92662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171" name="Google Shape;2171;p111"/>
              <p:cNvSpPr/>
              <p:nvPr/>
            </p:nvSpPr>
            <p:spPr>
              <a:xfrm>
                <a:off x="2544712" y="475957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172" name="Google Shape;2172;p111"/>
              <p:cNvSpPr/>
              <p:nvPr/>
            </p:nvSpPr>
            <p:spPr>
              <a:xfrm>
                <a:off x="694835" y="3819214"/>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173" name="Google Shape;2173;p111"/>
              <p:cNvCxnSpPr>
                <a:stCxn id="2170" idx="2"/>
                <a:endCxn id="217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5" name="Google Shape;2175;p111"/>
              <p:cNvCxnSpPr>
                <a:stCxn id="2174" idx="4"/>
                <a:endCxn id="216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6" name="Google Shape;2176;p111"/>
              <p:cNvCxnSpPr>
                <a:stCxn id="2168" idx="4"/>
                <a:endCxn id="216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7" name="Google Shape;2177;p111"/>
              <p:cNvCxnSpPr>
                <a:stCxn id="2169" idx="2"/>
                <a:endCxn id="2172"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8" name="Google Shape;2178;p111"/>
              <p:cNvCxnSpPr>
                <a:stCxn id="2169" idx="3"/>
                <a:endCxn id="216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179" name="Google Shape;2179;p111"/>
              <p:cNvCxnSpPr>
                <a:stCxn id="2172" idx="3"/>
                <a:endCxn id="2165"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sp>
            <p:nvSpPr>
              <p:cNvPr id="2174" name="Google Shape;2174;p111"/>
              <p:cNvSpPr/>
              <p:nvPr/>
            </p:nvSpPr>
            <p:spPr>
              <a:xfrm>
                <a:off x="635375" y="1313112"/>
                <a:ext cx="1595700" cy="5727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166" name="Google Shape;2166;p111"/>
              <p:cNvSpPr/>
              <p:nvPr/>
            </p:nvSpPr>
            <p:spPr>
              <a:xfrm>
                <a:off x="2490275" y="2941650"/>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165" name="Google Shape;2165;p111"/>
              <p:cNvSpPr/>
              <p:nvPr/>
            </p:nvSpPr>
            <p:spPr>
              <a:xfrm>
                <a:off x="2485350" y="396892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180" name="Google Shape;2180;p111"/>
              <p:cNvCxnSpPr>
                <a:stCxn id="2172" idx="2"/>
                <a:endCxn id="217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cxnSp>
            <p:nvCxnSpPr>
              <p:cNvPr id="2181" name="Google Shape;2181;p111"/>
              <p:cNvCxnSpPr>
                <a:stCxn id="2165" idx="2"/>
                <a:endCxn id="217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grpSp>
      </p:grpSp>
      <p:grpSp>
        <p:nvGrpSpPr>
          <p:cNvPr id="2182" name="Google Shape;2182;p111"/>
          <p:cNvGrpSpPr/>
          <p:nvPr/>
        </p:nvGrpSpPr>
        <p:grpSpPr>
          <a:xfrm>
            <a:off x="7984201" y="4195474"/>
            <a:ext cx="884557" cy="861343"/>
            <a:chOff x="7984201" y="4195474"/>
            <a:chExt cx="884557" cy="861343"/>
          </a:xfrm>
        </p:grpSpPr>
        <p:sp>
          <p:nvSpPr>
            <p:cNvPr id="2183" name="Google Shape;2183;p11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82</a:t>
              </a:fld>
              <a:endParaRPr sz="1000" b="1">
                <a:solidFill>
                  <a:srgbClr val="EEEEEE"/>
                </a:solidFill>
                <a:latin typeface="Francois One"/>
                <a:ea typeface="Francois One"/>
                <a:cs typeface="Francois One"/>
                <a:sym typeface="Francois One"/>
              </a:endParaRPr>
            </a:p>
          </p:txBody>
        </p:sp>
        <p:pic>
          <p:nvPicPr>
            <p:cNvPr id="2184" name="Google Shape;2184;p11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85" name="Google Shape;2185;p111"/>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86" name="Google Shape;2186;p111"/>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187" name="Google Shape;2187;p111"/>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88" name="Google Shape;2188;p111"/>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Virtual Pet Menu!</a:t>
            </a:r>
            <a:endParaRPr/>
          </a:p>
        </p:txBody>
      </p:sp>
      <p:pic>
        <p:nvPicPr>
          <p:cNvPr id="2194" name="Google Shape;2194;p112"/>
          <p:cNvPicPr preferRelativeResize="0"/>
          <p:nvPr/>
        </p:nvPicPr>
        <p:blipFill>
          <a:blip r:embed="rId3">
            <a:alphaModFix/>
          </a:blip>
          <a:stretch>
            <a:fillRect/>
          </a:stretch>
        </p:blipFill>
        <p:spPr>
          <a:xfrm>
            <a:off x="4854651" y="1271563"/>
            <a:ext cx="2961000" cy="3198000"/>
          </a:xfrm>
          <a:prstGeom prst="roundRect">
            <a:avLst>
              <a:gd name="adj" fmla="val 3311"/>
            </a:avLst>
          </a:prstGeom>
          <a:noFill/>
          <a:ln>
            <a:noFill/>
          </a:ln>
        </p:spPr>
      </p:pic>
      <p:pic>
        <p:nvPicPr>
          <p:cNvPr id="2195" name="Google Shape;2195;p112"/>
          <p:cNvPicPr preferRelativeResize="0"/>
          <p:nvPr/>
        </p:nvPicPr>
        <p:blipFill>
          <a:blip r:embed="rId4">
            <a:alphaModFix/>
          </a:blip>
          <a:stretch>
            <a:fillRect/>
          </a:stretch>
        </p:blipFill>
        <p:spPr>
          <a:xfrm>
            <a:off x="1181525" y="1351675"/>
            <a:ext cx="3023300" cy="2605676"/>
          </a:xfrm>
          <a:prstGeom prst="rect">
            <a:avLst/>
          </a:prstGeom>
          <a:noFill/>
          <a:ln>
            <a:noFill/>
          </a:ln>
        </p:spPr>
      </p:pic>
      <p:sp>
        <p:nvSpPr>
          <p:cNvPr id="2196" name="Google Shape;2196;p112"/>
          <p:cNvSpPr/>
          <p:nvPr/>
        </p:nvSpPr>
        <p:spPr>
          <a:xfrm>
            <a:off x="1464255" y="1648178"/>
            <a:ext cx="2455200" cy="1281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latin typeface="Roboto"/>
              <a:ea typeface="Roboto"/>
              <a:cs typeface="Roboto"/>
              <a:sym typeface="Roboto"/>
            </a:endParaRPr>
          </a:p>
        </p:txBody>
      </p:sp>
      <p:sp>
        <p:nvSpPr>
          <p:cNvPr id="2197" name="Google Shape;2197;p112"/>
          <p:cNvSpPr txBox="1"/>
          <p:nvPr/>
        </p:nvSpPr>
        <p:spPr>
          <a:xfrm>
            <a:off x="841575" y="3957350"/>
            <a:ext cx="370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Roboto"/>
                <a:ea typeface="Roboto"/>
                <a:cs typeface="Roboto"/>
                <a:sym typeface="Roboto"/>
              </a:rPr>
              <a:t>Activity 06.02</a:t>
            </a:r>
            <a:br>
              <a:rPr lang="en" sz="1900" dirty="0">
                <a:latin typeface="Roboto"/>
                <a:ea typeface="Roboto"/>
                <a:cs typeface="Roboto"/>
                <a:sym typeface="Roboto"/>
              </a:rPr>
            </a:br>
            <a:r>
              <a:rPr lang="en" sz="1800" u="sng" dirty="0">
                <a:solidFill>
                  <a:schemeClr val="hlink"/>
                </a:solidFill>
                <a:latin typeface="Roboto"/>
                <a:ea typeface="Roboto"/>
                <a:cs typeface="Roboto"/>
                <a:sym typeface="Roboto"/>
                <a:hlinkClick r:id="rId5"/>
              </a:rPr>
              <a:t>Virtual Pet Menu</a:t>
            </a:r>
            <a:endParaRPr sz="1900"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p:txBody>
      </p:sp>
      <p:grpSp>
        <p:nvGrpSpPr>
          <p:cNvPr id="2198" name="Google Shape;2198;p112"/>
          <p:cNvGrpSpPr/>
          <p:nvPr/>
        </p:nvGrpSpPr>
        <p:grpSpPr>
          <a:xfrm>
            <a:off x="7984201" y="4195474"/>
            <a:ext cx="884557" cy="861343"/>
            <a:chOff x="7984201" y="4195474"/>
            <a:chExt cx="884557" cy="861343"/>
          </a:xfrm>
        </p:grpSpPr>
        <p:sp>
          <p:nvSpPr>
            <p:cNvPr id="2199" name="Google Shape;2199;p11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83</a:t>
              </a:fld>
              <a:endParaRPr sz="1000" b="1">
                <a:solidFill>
                  <a:srgbClr val="032F62"/>
                </a:solidFill>
                <a:latin typeface="Francois One"/>
                <a:ea typeface="Francois One"/>
                <a:cs typeface="Francois One"/>
                <a:sym typeface="Francois One"/>
              </a:endParaRPr>
            </a:p>
          </p:txBody>
        </p:sp>
        <p:pic>
          <p:nvPicPr>
            <p:cNvPr id="2200" name="Google Shape;2200;p112"/>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pic>
        <p:nvPicPr>
          <p:cNvPr id="2201" name="Google Shape;2201;p112"/>
          <p:cNvPicPr preferRelativeResize="0"/>
          <p:nvPr/>
        </p:nvPicPr>
        <p:blipFill rotWithShape="1">
          <a:blip r:embed="rId7">
            <a:alphaModFix/>
          </a:blip>
          <a:srcRect/>
          <a:stretch/>
        </p:blipFill>
        <p:spPr>
          <a:xfrm>
            <a:off x="2176125" y="1771775"/>
            <a:ext cx="1034100" cy="10341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Your Solar System!</a:t>
            </a:r>
            <a:endParaRPr>
              <a:solidFill>
                <a:srgbClr val="25326F"/>
              </a:solidFill>
              <a:latin typeface="Francois One"/>
              <a:ea typeface="Francois One"/>
              <a:cs typeface="Francois One"/>
              <a:sym typeface="Francois One"/>
            </a:endParaRPr>
          </a:p>
        </p:txBody>
      </p:sp>
      <p:sp>
        <p:nvSpPr>
          <p:cNvPr id="2207" name="Google Shape;2207;p11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208" name="Google Shape;2208;p113"/>
          <p:cNvGrpSpPr/>
          <p:nvPr/>
        </p:nvGrpSpPr>
        <p:grpSpPr>
          <a:xfrm>
            <a:off x="7984201" y="4195474"/>
            <a:ext cx="884557" cy="861343"/>
            <a:chOff x="7984201" y="4195474"/>
            <a:chExt cx="884557" cy="861343"/>
          </a:xfrm>
        </p:grpSpPr>
        <p:sp>
          <p:nvSpPr>
            <p:cNvPr id="2209" name="Google Shape;2209;p11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84</a:t>
              </a:fld>
              <a:endParaRPr sz="1000" b="1">
                <a:solidFill>
                  <a:srgbClr val="032F62"/>
                </a:solidFill>
                <a:latin typeface="Francois One"/>
                <a:ea typeface="Francois One"/>
                <a:cs typeface="Francois One"/>
                <a:sym typeface="Francois One"/>
              </a:endParaRPr>
            </a:p>
          </p:txBody>
        </p:sp>
        <p:pic>
          <p:nvPicPr>
            <p:cNvPr id="2210" name="Google Shape;2210;p11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2211" name="Google Shape;2211;p113"/>
          <p:cNvPicPr preferRelativeResize="0"/>
          <p:nvPr/>
        </p:nvPicPr>
        <p:blipFill>
          <a:blip r:embed="rId4">
            <a:alphaModFix/>
          </a:blip>
          <a:stretch>
            <a:fillRect/>
          </a:stretch>
        </p:blipFill>
        <p:spPr>
          <a:xfrm>
            <a:off x="1181525" y="1351675"/>
            <a:ext cx="3023300" cy="2605676"/>
          </a:xfrm>
          <a:prstGeom prst="rect">
            <a:avLst/>
          </a:prstGeom>
          <a:noFill/>
          <a:ln>
            <a:noFill/>
          </a:ln>
        </p:spPr>
      </p:pic>
      <p:sp>
        <p:nvSpPr>
          <p:cNvPr id="2212" name="Google Shape;2212;p113"/>
          <p:cNvSpPr/>
          <p:nvPr/>
        </p:nvSpPr>
        <p:spPr>
          <a:xfrm>
            <a:off x="1464255" y="1648178"/>
            <a:ext cx="2455200" cy="1281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latin typeface="Roboto"/>
              <a:ea typeface="Roboto"/>
              <a:cs typeface="Roboto"/>
              <a:sym typeface="Roboto"/>
            </a:endParaRPr>
          </a:p>
        </p:txBody>
      </p:sp>
      <p:sp>
        <p:nvSpPr>
          <p:cNvPr id="2213" name="Google Shape;2213;p113"/>
          <p:cNvSpPr txBox="1"/>
          <p:nvPr/>
        </p:nvSpPr>
        <p:spPr>
          <a:xfrm>
            <a:off x="841575" y="3957350"/>
            <a:ext cx="370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Roboto"/>
                <a:ea typeface="Roboto"/>
                <a:cs typeface="Roboto"/>
                <a:sym typeface="Roboto"/>
              </a:rPr>
              <a:t>Activity 06.03</a:t>
            </a:r>
            <a:br>
              <a:rPr lang="en" sz="1900" dirty="0">
                <a:latin typeface="Roboto"/>
                <a:ea typeface="Roboto"/>
                <a:cs typeface="Roboto"/>
                <a:sym typeface="Roboto"/>
              </a:rPr>
            </a:br>
            <a:r>
              <a:rPr lang="en" sz="1800" u="sng" dirty="0">
                <a:solidFill>
                  <a:schemeClr val="hlink"/>
                </a:solidFill>
                <a:latin typeface="Roboto"/>
                <a:ea typeface="Roboto"/>
                <a:cs typeface="Roboto"/>
                <a:sym typeface="Roboto"/>
                <a:hlinkClick r:id="rId5"/>
              </a:rPr>
              <a:t>Your Solar System</a:t>
            </a:r>
            <a:endParaRPr sz="1900"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p:txBody>
      </p:sp>
      <p:pic>
        <p:nvPicPr>
          <p:cNvPr id="2214" name="Google Shape;2214;p113"/>
          <p:cNvPicPr preferRelativeResize="0"/>
          <p:nvPr/>
        </p:nvPicPr>
        <p:blipFill>
          <a:blip r:embed="rId6">
            <a:alphaModFix/>
          </a:blip>
          <a:stretch>
            <a:fillRect/>
          </a:stretch>
        </p:blipFill>
        <p:spPr>
          <a:xfrm>
            <a:off x="2176125" y="1771775"/>
            <a:ext cx="1034100" cy="10341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2225" name="Google Shape;2225;p114"/>
          <p:cNvSpPr txBox="1">
            <a:spLocks noGrp="1"/>
          </p:cNvSpPr>
          <p:nvPr>
            <p:ph type="body" idx="1"/>
          </p:nvPr>
        </p:nvSpPr>
        <p:spPr>
          <a:xfrm>
            <a:off x="311700" y="1152475"/>
            <a:ext cx="6443100" cy="248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a:t>
            </a:r>
            <a:r>
              <a:rPr lang="en" b="1">
                <a:solidFill>
                  <a:srgbClr val="E93761"/>
                </a:solidFill>
              </a:rPr>
              <a:t>loop</a:t>
            </a:r>
            <a:r>
              <a:rPr lang="en"/>
              <a:t> makes it possible to have parts of the code repeat over again until something happens</a:t>
            </a:r>
            <a:br>
              <a:rPr lang="en"/>
            </a:br>
            <a:endParaRPr/>
          </a:p>
          <a:p>
            <a:pPr marL="457200" lvl="0" indent="-342900" algn="l" rtl="0">
              <a:spcBef>
                <a:spcPts val="0"/>
              </a:spcBef>
              <a:spcAft>
                <a:spcPts val="0"/>
              </a:spcAft>
              <a:buSzPts val="1800"/>
              <a:buFont typeface="Arial"/>
              <a:buChar char="●"/>
            </a:pPr>
            <a:r>
              <a:rPr lang="en"/>
              <a:t>We’ve learnt how to build a simple menu system that uses a </a:t>
            </a:r>
            <a:r>
              <a:rPr lang="en" b="1">
                <a:solidFill>
                  <a:srgbClr val="E93761"/>
                </a:solidFill>
              </a:rPr>
              <a:t>loop</a:t>
            </a:r>
            <a:r>
              <a:rPr lang="en"/>
              <a:t> and an </a:t>
            </a:r>
            <a:r>
              <a:rPr lang="en">
                <a:solidFill>
                  <a:srgbClr val="0000FF"/>
                </a:solidFill>
                <a:latin typeface="Roboto Mono"/>
                <a:ea typeface="Roboto Mono"/>
                <a:cs typeface="Roboto Mono"/>
                <a:sym typeface="Roboto Mono"/>
              </a:rPr>
              <a:t>if</a:t>
            </a:r>
            <a:r>
              <a:rPr lang="en"/>
              <a:t> statement</a:t>
            </a:r>
            <a:br>
              <a:rPr lang="en"/>
            </a:br>
            <a:endParaRPr/>
          </a:p>
          <a:p>
            <a:pPr marL="457200" lvl="0" indent="-342900" algn="l" rtl="0">
              <a:spcBef>
                <a:spcPts val="0"/>
              </a:spcBef>
              <a:spcAft>
                <a:spcPts val="0"/>
              </a:spcAft>
              <a:buSzPts val="1800"/>
              <a:buFont typeface="Arial"/>
              <a:buChar char="●"/>
            </a:pPr>
            <a:r>
              <a:rPr lang="en"/>
              <a:t>We can write a </a:t>
            </a:r>
            <a:r>
              <a:rPr lang="en" b="1">
                <a:solidFill>
                  <a:srgbClr val="E93761"/>
                </a:solidFill>
              </a:rPr>
              <a:t>loop</a:t>
            </a:r>
            <a:r>
              <a:rPr lang="en"/>
              <a:t> in our code using </a:t>
            </a:r>
            <a:r>
              <a:rPr lang="en">
                <a:solidFill>
                  <a:srgbClr val="0000FF"/>
                </a:solidFill>
                <a:latin typeface="Roboto Mono"/>
                <a:ea typeface="Roboto Mono"/>
                <a:cs typeface="Roboto Mono"/>
                <a:sym typeface="Roboto Mono"/>
              </a:rPr>
              <a:t>goto</a:t>
            </a:r>
            <a:endParaRPr>
              <a:solidFill>
                <a:srgbClr val="0000FF"/>
              </a:solidFill>
              <a:latin typeface="Roboto Mono"/>
              <a:ea typeface="Roboto Mono"/>
              <a:cs typeface="Roboto Mono"/>
              <a:sym typeface="Roboto Mono"/>
            </a:endParaRPr>
          </a:p>
        </p:txBody>
      </p:sp>
      <p:pic>
        <p:nvPicPr>
          <p:cNvPr id="2226" name="Google Shape;2226;p114"/>
          <p:cNvPicPr preferRelativeResize="0"/>
          <p:nvPr/>
        </p:nvPicPr>
        <p:blipFill>
          <a:blip r:embed="rId3">
            <a:alphaModFix/>
          </a:blip>
          <a:stretch>
            <a:fillRect/>
          </a:stretch>
        </p:blipFill>
        <p:spPr>
          <a:xfrm>
            <a:off x="7031050" y="1655224"/>
            <a:ext cx="1634525" cy="1634500"/>
          </a:xfrm>
          <a:prstGeom prst="rect">
            <a:avLst/>
          </a:prstGeom>
          <a:noFill/>
          <a:ln>
            <a:noFill/>
          </a:ln>
        </p:spPr>
      </p:pic>
      <p:grpSp>
        <p:nvGrpSpPr>
          <p:cNvPr id="2227" name="Google Shape;2227;p114"/>
          <p:cNvGrpSpPr/>
          <p:nvPr/>
        </p:nvGrpSpPr>
        <p:grpSpPr>
          <a:xfrm>
            <a:off x="7984201" y="4195474"/>
            <a:ext cx="884557" cy="861343"/>
            <a:chOff x="7984201" y="4195474"/>
            <a:chExt cx="884557" cy="861343"/>
          </a:xfrm>
        </p:grpSpPr>
        <p:sp>
          <p:nvSpPr>
            <p:cNvPr id="2228" name="Google Shape;2228;p11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85</a:t>
              </a:fld>
              <a:endParaRPr sz="1000" b="1">
                <a:solidFill>
                  <a:srgbClr val="032F62"/>
                </a:solidFill>
                <a:latin typeface="Francois One"/>
                <a:ea typeface="Francois One"/>
                <a:cs typeface="Francois One"/>
                <a:sym typeface="Francois One"/>
              </a:endParaRPr>
            </a:p>
          </p:txBody>
        </p:sp>
        <p:pic>
          <p:nvPicPr>
            <p:cNvPr id="2229" name="Google Shape;2229;p114"/>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233"/>
        <p:cNvGrpSpPr/>
        <p:nvPr/>
      </p:nvGrpSpPr>
      <p:grpSpPr>
        <a:xfrm>
          <a:off x="0" y="0"/>
          <a:ext cx="0" cy="0"/>
          <a:chOff x="0" y="0"/>
          <a:chExt cx="0" cy="0"/>
        </a:xfrm>
      </p:grpSpPr>
      <p:sp>
        <p:nvSpPr>
          <p:cNvPr id="2234" name="Google Shape;2234;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 Exit pass</a:t>
            </a:r>
            <a:endParaRPr>
              <a:solidFill>
                <a:srgbClr val="25326F"/>
              </a:solidFill>
              <a:latin typeface="Francois One"/>
              <a:ea typeface="Francois One"/>
              <a:cs typeface="Francois One"/>
              <a:sym typeface="Francois One"/>
            </a:endParaRPr>
          </a:p>
        </p:txBody>
      </p:sp>
      <p:sp>
        <p:nvSpPr>
          <p:cNvPr id="2235" name="Google Shape;2235;p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What is one new thing you learnt today?</a:t>
            </a:r>
            <a:endParaRPr/>
          </a:p>
          <a:p>
            <a:pPr marL="457200" lvl="0" indent="-342900" algn="l" rtl="0">
              <a:lnSpc>
                <a:spcPct val="150000"/>
              </a:lnSpc>
              <a:spcBef>
                <a:spcPts val="0"/>
              </a:spcBef>
              <a:spcAft>
                <a:spcPts val="0"/>
              </a:spcAft>
              <a:buSzPts val="1800"/>
              <a:buChar char="●"/>
            </a:pPr>
            <a:r>
              <a:rPr lang="en"/>
              <a:t>Write it on a sticky note and stick it on the board before you leave the classroom</a:t>
            </a:r>
            <a:endParaRPr/>
          </a:p>
        </p:txBody>
      </p:sp>
      <p:sp>
        <p:nvSpPr>
          <p:cNvPr id="2236" name="Google Shape;2236;p1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2237" name="Google Shape;2237;p115"/>
          <p:cNvPicPr preferRelativeResize="0"/>
          <p:nvPr/>
        </p:nvPicPr>
        <p:blipFill>
          <a:blip r:embed="rId3">
            <a:alphaModFix/>
          </a:blip>
          <a:stretch>
            <a:fillRect/>
          </a:stretch>
        </p:blipFill>
        <p:spPr>
          <a:xfrm>
            <a:off x="4650907" y="2440750"/>
            <a:ext cx="1357005" cy="1357000"/>
          </a:xfrm>
          <a:prstGeom prst="rect">
            <a:avLst/>
          </a:prstGeom>
          <a:noFill/>
          <a:ln>
            <a:noFill/>
          </a:ln>
        </p:spPr>
      </p:pic>
      <p:pic>
        <p:nvPicPr>
          <p:cNvPr id="2238" name="Google Shape;2238;p115"/>
          <p:cNvPicPr preferRelativeResize="0"/>
          <p:nvPr/>
        </p:nvPicPr>
        <p:blipFill>
          <a:blip r:embed="rId4">
            <a:alphaModFix/>
          </a:blip>
          <a:stretch>
            <a:fillRect/>
          </a:stretch>
        </p:blipFill>
        <p:spPr>
          <a:xfrm>
            <a:off x="2907487" y="2440750"/>
            <a:ext cx="1357005" cy="1357000"/>
          </a:xfrm>
          <a:prstGeom prst="rect">
            <a:avLst/>
          </a:prstGeom>
          <a:noFill/>
          <a:ln>
            <a:noFill/>
          </a:ln>
        </p:spPr>
      </p:pic>
      <p:grpSp>
        <p:nvGrpSpPr>
          <p:cNvPr id="2239" name="Google Shape;2239;p115"/>
          <p:cNvGrpSpPr/>
          <p:nvPr/>
        </p:nvGrpSpPr>
        <p:grpSpPr>
          <a:xfrm>
            <a:off x="7984201" y="4195474"/>
            <a:ext cx="884557" cy="861343"/>
            <a:chOff x="7984201" y="4195474"/>
            <a:chExt cx="884557" cy="861343"/>
          </a:xfrm>
        </p:grpSpPr>
        <p:sp>
          <p:nvSpPr>
            <p:cNvPr id="2240" name="Google Shape;2240;p11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86</a:t>
              </a:fld>
              <a:endParaRPr sz="1000" b="1">
                <a:solidFill>
                  <a:srgbClr val="032F62"/>
                </a:solidFill>
                <a:latin typeface="Francois One"/>
                <a:ea typeface="Francois One"/>
                <a:cs typeface="Francois One"/>
                <a:sym typeface="Francois One"/>
              </a:endParaRPr>
            </a:p>
          </p:txBody>
        </p:sp>
        <p:pic>
          <p:nvPicPr>
            <p:cNvPr id="2241" name="Google Shape;2241;p115"/>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116"/>
          <p:cNvSpPr/>
          <p:nvPr/>
        </p:nvSpPr>
        <p:spPr>
          <a:xfrm rot="-5400000" flipH="1">
            <a:off x="4955688" y="961013"/>
            <a:ext cx="5149325" cy="3227300"/>
          </a:xfrm>
          <a:prstGeom prst="flowChartManualInpu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License Information</a:t>
            </a:r>
            <a:endParaRPr>
              <a:solidFill>
                <a:srgbClr val="25326F"/>
              </a:solidFill>
              <a:latin typeface="Francois One"/>
              <a:ea typeface="Francois One"/>
              <a:cs typeface="Francois One"/>
              <a:sym typeface="Francois One"/>
            </a:endParaRPr>
          </a:p>
        </p:txBody>
      </p:sp>
      <p:sp>
        <p:nvSpPr>
          <p:cNvPr id="2248" name="Google Shape;2248;p116"/>
          <p:cNvSpPr txBox="1">
            <a:spLocks noGrp="1"/>
          </p:cNvSpPr>
          <p:nvPr>
            <p:ph type="body" idx="1"/>
          </p:nvPr>
        </p:nvSpPr>
        <p:spPr>
          <a:xfrm>
            <a:off x="311700" y="1152475"/>
            <a:ext cx="59061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t>These </a:t>
            </a:r>
            <a:r>
              <a:rPr lang="en" sz="1400" u="sng">
                <a:solidFill>
                  <a:schemeClr val="hlink"/>
                </a:solidFill>
                <a:hlinkClick r:id="rId3"/>
              </a:rPr>
              <a:t>CS in Schools</a:t>
            </a:r>
            <a:r>
              <a:rPr lang="en" sz="1400"/>
              <a:t> lessons plans, worksheets, and other materials were created by Toan Huynh and Hugh Williams. They are licensed under a </a:t>
            </a:r>
            <a:r>
              <a:rPr lang="en" sz="1400" u="sng">
                <a:solidFill>
                  <a:schemeClr val="hlink"/>
                </a:solidFill>
                <a:hlinkClick r:id="rId4"/>
              </a:rPr>
              <a:t>Creative Commons Attribution-ShareAlike 4.0 International License</a:t>
            </a:r>
            <a:r>
              <a:rPr lang="en" sz="1400"/>
              <a:t>.</a:t>
            </a:r>
            <a:endParaRPr sz="1400"/>
          </a:p>
          <a:p>
            <a:pPr marL="0" lvl="0" indent="0" algn="l" rtl="0">
              <a:spcBef>
                <a:spcPts val="1600"/>
              </a:spcBef>
              <a:spcAft>
                <a:spcPts val="0"/>
              </a:spcAft>
              <a:buNone/>
            </a:pPr>
            <a:r>
              <a:rPr lang="en" sz="1400"/>
              <a:t>Images, in order of appearance:</a:t>
            </a:r>
            <a:endParaRPr sz="1400"/>
          </a:p>
          <a:p>
            <a:pPr marL="457200" lvl="0" indent="-292100" algn="l" rtl="0">
              <a:spcBef>
                <a:spcPts val="1600"/>
              </a:spcBef>
              <a:spcAft>
                <a:spcPts val="0"/>
              </a:spcAft>
              <a:buSzPts val="1000"/>
              <a:buChar char="●"/>
            </a:pPr>
            <a:r>
              <a:rPr lang="en" sz="1000"/>
              <a:t>"</a:t>
            </a:r>
            <a:r>
              <a:rPr lang="en" sz="1000" u="sng">
                <a:solidFill>
                  <a:schemeClr val="hlink"/>
                </a:solidFill>
                <a:hlinkClick r:id="rId5"/>
              </a:rPr>
              <a:t>CIA Secret Weapon, after Otto Messmer</a:t>
            </a:r>
            <a:r>
              <a:rPr lang="en" sz="1000"/>
              <a:t>" by Mike Licht via Flickr</a:t>
            </a:r>
            <a:endParaRPr sz="1000"/>
          </a:p>
          <a:p>
            <a:pPr marL="457200" lvl="0" indent="-292100" algn="l" rtl="0">
              <a:spcBef>
                <a:spcPts val="0"/>
              </a:spcBef>
              <a:spcAft>
                <a:spcPts val="0"/>
              </a:spcAft>
              <a:buSzPts val="1000"/>
              <a:buChar char="●"/>
            </a:pPr>
            <a:r>
              <a:rPr lang="en" sz="1000"/>
              <a:t>"</a:t>
            </a:r>
            <a:r>
              <a:rPr lang="en" sz="1000" u="sng">
                <a:solidFill>
                  <a:schemeClr val="hlink"/>
                </a:solidFill>
                <a:hlinkClick r:id="rId6"/>
              </a:rPr>
              <a:t>Shower Douche Spray Cleaning</a:t>
            </a:r>
            <a:r>
              <a:rPr lang="en" sz="1000"/>
              <a:t>" by OpenIcons via pixabay.com</a:t>
            </a:r>
            <a:endParaRPr sz="1000"/>
          </a:p>
          <a:p>
            <a:pPr marL="457200" lvl="0" indent="-292100" algn="l" rtl="0">
              <a:spcBef>
                <a:spcPts val="0"/>
              </a:spcBef>
              <a:spcAft>
                <a:spcPts val="0"/>
              </a:spcAft>
              <a:buSzPts val="1000"/>
              <a:buChar char="●"/>
            </a:pPr>
            <a:r>
              <a:rPr lang="en" sz="1000"/>
              <a:t>"</a:t>
            </a:r>
            <a:r>
              <a:rPr lang="en" sz="1000" u="sng">
                <a:solidFill>
                  <a:schemeClr val="hlink"/>
                </a:solidFill>
                <a:hlinkClick r:id="rId7"/>
              </a:rPr>
              <a:t>Girly tux</a:t>
            </a:r>
            <a:r>
              <a:rPr lang="en" sz="1000"/>
              <a:t>" from Free SVG</a:t>
            </a:r>
            <a:endParaRPr sz="1000"/>
          </a:p>
          <a:p>
            <a:pPr marL="457200" lvl="0" indent="-292100" algn="l" rtl="0">
              <a:spcBef>
                <a:spcPts val="0"/>
              </a:spcBef>
              <a:spcAft>
                <a:spcPts val="0"/>
              </a:spcAft>
              <a:buSzPts val="1000"/>
              <a:buChar char="●"/>
            </a:pPr>
            <a:r>
              <a:rPr lang="en" sz="1000"/>
              <a:t>"</a:t>
            </a:r>
            <a:r>
              <a:rPr lang="en" sz="1000" u="sng">
                <a:solidFill>
                  <a:schemeClr val="hlink"/>
                </a:solidFill>
                <a:hlinkClick r:id="rId8"/>
              </a:rPr>
              <a:t>Our Solar System Features Eight Planets</a:t>
            </a:r>
            <a:r>
              <a:rPr lang="en" sz="1000"/>
              <a:t>" from </a:t>
            </a:r>
            <a:r>
              <a:rPr lang="en" sz="1000" u="sng">
                <a:solidFill>
                  <a:schemeClr val="hlink"/>
                </a:solidFill>
                <a:hlinkClick r:id="rId9"/>
              </a:rPr>
              <a:t>NASA</a:t>
            </a:r>
            <a:endParaRPr sz="1000"/>
          </a:p>
          <a:p>
            <a:pPr marL="0" lvl="0" indent="0" algn="l" rtl="0">
              <a:lnSpc>
                <a:spcPct val="115000"/>
              </a:lnSpc>
              <a:spcBef>
                <a:spcPts val="1600"/>
              </a:spcBef>
              <a:spcAft>
                <a:spcPts val="0"/>
              </a:spcAft>
              <a:buNone/>
            </a:pPr>
            <a:endParaRPr sz="1400"/>
          </a:p>
          <a:p>
            <a:pPr marL="0" lvl="0" indent="0" algn="l" rtl="0">
              <a:lnSpc>
                <a:spcPct val="115000"/>
              </a:lnSpc>
              <a:spcBef>
                <a:spcPts val="1600"/>
              </a:spcBef>
              <a:spcAft>
                <a:spcPts val="1600"/>
              </a:spcAft>
              <a:buNone/>
            </a:pPr>
            <a:endParaRPr sz="1200"/>
          </a:p>
        </p:txBody>
      </p:sp>
      <p:sp>
        <p:nvSpPr>
          <p:cNvPr id="2249" name="Google Shape;2249;p1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250" name="Google Shape;2250;p116"/>
          <p:cNvGrpSpPr/>
          <p:nvPr/>
        </p:nvGrpSpPr>
        <p:grpSpPr>
          <a:xfrm>
            <a:off x="7984201" y="4195474"/>
            <a:ext cx="884557" cy="861343"/>
            <a:chOff x="7984201" y="4195474"/>
            <a:chExt cx="884557" cy="861343"/>
          </a:xfrm>
        </p:grpSpPr>
        <p:sp>
          <p:nvSpPr>
            <p:cNvPr id="2251" name="Google Shape;2251;p11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87</a:t>
              </a:fld>
              <a:endParaRPr sz="1000" b="1">
                <a:solidFill>
                  <a:srgbClr val="032F62"/>
                </a:solidFill>
                <a:latin typeface="Francois One"/>
                <a:ea typeface="Francois One"/>
                <a:cs typeface="Francois One"/>
                <a:sym typeface="Francois One"/>
              </a:endParaRPr>
            </a:p>
          </p:txBody>
        </p:sp>
        <p:pic>
          <p:nvPicPr>
            <p:cNvPr id="2252" name="Google Shape;2252;p116"/>
            <p:cNvPicPr preferRelativeResize="0"/>
            <p:nvPr/>
          </p:nvPicPr>
          <p:blipFill rotWithShape="1">
            <a:blip r:embed="rId10">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4"/>
          <p:cNvPicPr preferRelativeResize="0"/>
          <p:nvPr/>
        </p:nvPicPr>
        <p:blipFill>
          <a:blip r:embed="rId3">
            <a:alphaModFix/>
          </a:blip>
          <a:stretch>
            <a:fillRect/>
          </a:stretch>
        </p:blipFill>
        <p:spPr>
          <a:xfrm>
            <a:off x="6473375" y="601812"/>
            <a:ext cx="1961601" cy="1854125"/>
          </a:xfrm>
          <a:prstGeom prst="rect">
            <a:avLst/>
          </a:prstGeom>
          <a:noFill/>
          <a:ln>
            <a:noFill/>
          </a:ln>
        </p:spPr>
      </p:pic>
      <p:sp>
        <p:nvSpPr>
          <p:cNvPr id="228" name="Google Shape;22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crack the secret PIN number?</a:t>
            </a:r>
            <a:endParaRPr/>
          </a:p>
        </p:txBody>
      </p:sp>
      <p:sp>
        <p:nvSpPr>
          <p:cNvPr id="229" name="Google Shape;229;p34"/>
          <p:cNvSpPr txBox="1">
            <a:spLocks noGrp="1"/>
          </p:cNvSpPr>
          <p:nvPr>
            <p:ph type="body" idx="1"/>
          </p:nvPr>
        </p:nvSpPr>
        <p:spPr>
          <a:xfrm>
            <a:off x="311700" y="1152475"/>
            <a:ext cx="4051500" cy="2620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u="sng" dirty="0">
                <a:solidFill>
                  <a:schemeClr val="hlink"/>
                </a:solidFill>
                <a:hlinkClick r:id="rId4"/>
              </a:rPr>
              <a:t>Click here to try</a:t>
            </a:r>
            <a:endParaRPr dirty="0"/>
          </a:p>
          <a:p>
            <a:pPr marL="457200" lvl="0" indent="-342900" algn="l" rtl="0">
              <a:lnSpc>
                <a:spcPct val="150000"/>
              </a:lnSpc>
              <a:spcBef>
                <a:spcPts val="0"/>
              </a:spcBef>
              <a:spcAft>
                <a:spcPts val="0"/>
              </a:spcAft>
              <a:buSzPts val="1800"/>
              <a:buChar char="●"/>
            </a:pPr>
            <a:r>
              <a:rPr lang="en" dirty="0"/>
              <a:t>Notice how the system is willing to ask you again and again if you get it wrong? We’ll learn about how to get your code to repeat itself in this lesson</a:t>
            </a:r>
            <a:endParaRPr dirty="0"/>
          </a:p>
        </p:txBody>
      </p:sp>
      <p:grpSp>
        <p:nvGrpSpPr>
          <p:cNvPr id="230" name="Google Shape;230;p34"/>
          <p:cNvGrpSpPr/>
          <p:nvPr/>
        </p:nvGrpSpPr>
        <p:grpSpPr>
          <a:xfrm>
            <a:off x="7984201" y="4195474"/>
            <a:ext cx="884557" cy="861343"/>
            <a:chOff x="7984201" y="4195474"/>
            <a:chExt cx="884557" cy="861343"/>
          </a:xfrm>
        </p:grpSpPr>
        <p:sp>
          <p:nvSpPr>
            <p:cNvPr id="231" name="Google Shape;231;p3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9</a:t>
              </a:fld>
              <a:endParaRPr sz="1000" b="1">
                <a:solidFill>
                  <a:srgbClr val="032F62"/>
                </a:solidFill>
                <a:latin typeface="Francois One"/>
                <a:ea typeface="Francois One"/>
                <a:cs typeface="Francois One"/>
                <a:sym typeface="Francois One"/>
              </a:endParaRPr>
            </a:p>
          </p:txBody>
        </p:sp>
        <p:pic>
          <p:nvPicPr>
            <p:cNvPr id="232" name="Google Shape;232;p34"/>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pic>
        <p:nvPicPr>
          <p:cNvPr id="233" name="Google Shape;233;p34"/>
          <p:cNvPicPr preferRelativeResize="0"/>
          <p:nvPr/>
        </p:nvPicPr>
        <p:blipFill>
          <a:blip r:embed="rId6">
            <a:alphaModFix/>
          </a:blip>
          <a:stretch>
            <a:fillRect/>
          </a:stretch>
        </p:blipFill>
        <p:spPr>
          <a:xfrm>
            <a:off x="5143500" y="2150875"/>
            <a:ext cx="2408500" cy="2280425"/>
          </a:xfrm>
          <a:prstGeom prst="rect">
            <a:avLst/>
          </a:prstGeom>
          <a:noFill/>
          <a:ln>
            <a:noFill/>
          </a:ln>
        </p:spPr>
      </p:pic>
      <p:sp>
        <p:nvSpPr>
          <p:cNvPr id="234" name="Google Shape;234;p34"/>
          <p:cNvSpPr/>
          <p:nvPr/>
        </p:nvSpPr>
        <p:spPr>
          <a:xfrm>
            <a:off x="6215155" y="2813886"/>
            <a:ext cx="774300" cy="7971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6309025" y="3048221"/>
            <a:ext cx="774300" cy="3546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p34"/>
          <p:cNvPicPr preferRelativeResize="0"/>
          <p:nvPr/>
        </p:nvPicPr>
        <p:blipFill>
          <a:blip r:embed="rId7">
            <a:alphaModFix/>
          </a:blip>
          <a:stretch>
            <a:fillRect/>
          </a:stretch>
        </p:blipFill>
        <p:spPr>
          <a:xfrm>
            <a:off x="6192898" y="2848531"/>
            <a:ext cx="796439" cy="75408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4311</Words>
  <Application>Microsoft Office PowerPoint</Application>
  <PresentationFormat>On-screen Show (16:9)</PresentationFormat>
  <Paragraphs>1150</Paragraphs>
  <Slides>87</Slides>
  <Notes>87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87</vt:i4>
      </vt:variant>
    </vt:vector>
  </HeadingPairs>
  <TitlesOfParts>
    <vt:vector size="93" baseType="lpstr">
      <vt:lpstr>Arial</vt:lpstr>
      <vt:lpstr>Roboto</vt:lpstr>
      <vt:lpstr>Roboto Mono</vt:lpstr>
      <vt:lpstr>Francois One</vt:lpstr>
      <vt:lpstr>Simple Light</vt:lpstr>
      <vt:lpstr>Simple Light</vt:lpstr>
      <vt:lpstr>Lesson 6</vt:lpstr>
      <vt:lpstr>Previously, on CS in Schools...</vt:lpstr>
      <vt:lpstr>Previously, on CS in Schools...</vt:lpstr>
      <vt:lpstr>Previously, on CS in Schools...</vt:lpstr>
      <vt:lpstr>Previously, on CS in Schools...</vt:lpstr>
      <vt:lpstr>Previously, on CS in Schools...</vt:lpstr>
      <vt:lpstr>Learning objectives</vt:lpstr>
      <vt:lpstr>Can you crack the secret PIN number?</vt:lpstr>
      <vt:lpstr>Can you crack the secret PIN number?</vt:lpstr>
      <vt:lpstr>Let’s work through a flow chart together for the secret PIN program...</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 &amp; code</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vt:lpstr>
      <vt:lpstr>Flowchart &amp; code </vt:lpstr>
      <vt:lpstr>Flowchart &amp; code </vt:lpstr>
      <vt:lpstr>Flowchart &amp; code </vt:lpstr>
      <vt:lpstr>Flowchart &amp; code </vt:lpstr>
      <vt:lpstr>Flowchart &amp; code </vt:lpstr>
      <vt:lpstr>Why did the programmer get stuck in the shower?</vt:lpstr>
      <vt:lpstr>Why did the programmer get stuck in the shower?</vt:lpstr>
      <vt:lpstr>Activity: Easiest Game in the World!</vt:lpstr>
      <vt:lpstr>Let’s work through a flowchart and code for a 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Activity: Virtual Pet Menu!</vt:lpstr>
      <vt:lpstr>Activity: Your Solar System!</vt:lpstr>
      <vt:lpstr>Summary</vt:lpstr>
      <vt:lpstr>Reflection: Exit pass</vt:lpstr>
      <vt:lpstr>License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dc:title>
  <cp:lastModifiedBy>DUARTE PROENÇA Ricardo</cp:lastModifiedBy>
  <cp:revision>10</cp:revision>
  <dcterms:modified xsi:type="dcterms:W3CDTF">2024-05-07T12:34:43Z</dcterms:modified>
</cp:coreProperties>
</file>