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6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9144000" cy="5143500" type="screen16x9"/>
  <p:notesSz cx="6858000" cy="9144000"/>
  <p:embeddedFontLst>
    <p:embeddedFont>
      <p:font typeface="Francois One" panose="020B0604020202020204" charset="0"/>
      <p:regular r:id="rId107"/>
    </p:embeddedFont>
    <p:embeddedFont>
      <p:font typeface="Roboto" panose="02000000000000000000" pitchFamily="2" charset="0"/>
      <p:regular r:id="rId108"/>
      <p:bold r:id="rId109"/>
      <p:italic r:id="rId110"/>
      <p:boldItalic r:id="rId111"/>
    </p:embeddedFont>
    <p:embeddedFont>
      <p:font typeface="Roboto Mono" panose="020B0604020202020204" charset="0"/>
      <p:regular r:id="rId112"/>
      <p:bold r:id="rId113"/>
      <p:italic r:id="rId114"/>
      <p:boldItalic r:id="rId1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font" Target="fonts/font6.fntdata"/><Relationship Id="rId16" Type="http://schemas.openxmlformats.org/officeDocument/2006/relationships/slide" Target="slides/slide14.xml"/><Relationship Id="rId107" Type="http://schemas.openxmlformats.org/officeDocument/2006/relationships/font" Target="fonts/font1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7.fntdata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2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8.fntdata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3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4.fntdata"/><Relationship Id="rId115" Type="http://schemas.openxmlformats.org/officeDocument/2006/relationships/font" Target="fonts/font9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5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678f5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678f5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678f5ce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678f5ce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101a092904a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101a092904a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4e04ffbe3c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4e04ffbe3c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01a092904a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101a092904a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c938b67e41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c938b67e41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e678f5ce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e678f5ce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678f5ce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e678f5ce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e678f5ce3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e678f5ce3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938b67e4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938b67e4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38b67e4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938b67e4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938b67e4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938b67e4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938b67e4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938b67e4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938b67e41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938b67e41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938b67e4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938b67e4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f44ff6e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f44ff6e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938b67e41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938b67e41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938b67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938b67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def4b671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def4b671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def4b671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def4b671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def4b671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def4b671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e678f5ce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e678f5ce3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def4b6711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def4b6711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938b67e41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938b67e41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def4b6711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4def4b6711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def4b6711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def4b6711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f44ff6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f44ff6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Hello, John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def4b6711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4def4b6711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938b67e41_0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938b67e41_0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def4b6711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4def4b6711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938b67e41_0_1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938b67e41_0_1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4def4b671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4def4b6711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c938b67e41_0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c938b67e41_0_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938b67e41_0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938b67e41_0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4def4b671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4def4b671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938b67e41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938b67e41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c938b67e41_0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c938b67e41_0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f44ff6e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f44ff6e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Hello, Jane, 21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01a09290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01a09290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01a092904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01a092904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c938b67e41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c938b67e41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938b67e41_0_1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938b67e41_0_1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c938b67e41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c938b67e41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c938b67e41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c938b67e41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c938b67e41_0_1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c938b67e41_0_1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c938b67e41_0_2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c938b67e41_0_2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c938b67e41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c938b67e41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c938b67e41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c938b67e41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1be77ad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1be77ad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4def4b671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4def4b671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4def4b6711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4def4b6711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4f94b6818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4f94b6818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c929a30e56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c929a30e56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c929a30e56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c929a30e56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c929a30e5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c929a30e5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c929a30e56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c929a30e56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c929a30e56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c929a30e56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c929a30e56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c929a30e56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c929a30e56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c929a30e56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93bf226b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93bf226b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4def4b6711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4def4b6711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4def4b6711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4def4b6711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4def4b6711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4def4b6711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4def4b6711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4def4b6711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4def4b6711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4def4b6711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4def4b671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4def4b671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4def4b6711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4def4b6711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06c79db10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06c79db10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06c79db10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06c79db10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4def4b6711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4def4b6711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93bf226b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93bf226b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4def4b6711_0_1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4def4b6711_0_1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4def4b6711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4def4b6711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4def4b6711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4def4b6711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4def4b6711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4def4b6711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4def4b6711_0_1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4def4b6711_0_1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4def4b6711_0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4def4b6711_0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4def4b6711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4def4b6711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4def4b6711_0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4def4b6711_0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4def4b6711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4def4b6711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4def4b6711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4def4b6711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93bf226b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93bf226b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4def4b6711_0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4def4b6711_0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c938b67e41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c938b67e41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c938b67e41_0_2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c938b67e41_0_2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4def4b6711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4def4b6711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4def4b6711_0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4def4b6711_0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4def4b6711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4def4b6711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4def4b6711_0_1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4def4b6711_0_1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c938b67e41_0_2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c938b67e41_0_2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c938b67e41_0_2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c938b67e41_0_2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4def4b6711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4def4b6711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1a092904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1a092904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c938b67e41_0_2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c938b67e41_0_2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4def4b6711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4def4b6711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4def4b6711_0_1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4def4b6711_0_1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4def4b6711_0_1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4def4b6711_0_1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c938b67e41_0_2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c938b67e41_0_2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c938b67e41_0_2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c938b67e41_0_2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4def4b6711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4def4b6711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4def4b6711_0_2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4def4b6711_0_2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101a092904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101a092904a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101a092904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101a092904a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vimeo.com/846836467?share=copy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hyperlink" Target="https://replit.com/@ricproenca/0503-A-Quiz" TargetMode="External"/><Relationship Id="rId4" Type="http://schemas.openxmlformats.org/officeDocument/2006/relationships/image" Target="../media/image1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www.flaticon.com/free-icon/clock_2784459" TargetMode="External"/><Relationship Id="rId4" Type="http://schemas.openxmlformats.org/officeDocument/2006/relationships/hyperlink" Target="https://creativecommons.org/licenses/by-sa/4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365education-my.sharepoint.com/:w:/g/personal/duari132_365_education_lu/EfKcHig72r9Hrow30tcmrEgBOOhccRnogIH-fcx7QhimwA?e=Uqx0D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501d-Gates-of-Do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vimeo.com/846836574?share=copy" TargetMode="Externa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s://replit.com/@ricproenca/0501-Favourite-Subject" TargetMode="Externa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hyperlink" Target="https://replit.com/@ricproenca/0502-Are-We-Twins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5</a:t>
            </a:r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That Make Decisions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250" y="2653925"/>
            <a:ext cx="1446325" cy="14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1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9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until now, our programs never had to make a choice about anything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Sometimes, we might want to display something different when the user enters a certain word or string of characters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and why would doing this be useful?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525" y="1635550"/>
            <a:ext cx="1573525" cy="15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3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0" name="Google Shape;230;p3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1" name="Google Shape;231;p35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35"/>
          <p:cNvGrpSpPr/>
          <p:nvPr/>
        </p:nvGrpSpPr>
        <p:grpSpPr>
          <a:xfrm>
            <a:off x="8329325" y="0"/>
            <a:ext cx="764100" cy="1042650"/>
            <a:chOff x="7362925" y="28900"/>
            <a:chExt cx="764100" cy="1042650"/>
          </a:xfrm>
        </p:grpSpPr>
        <p:pic>
          <p:nvPicPr>
            <p:cNvPr id="233" name="Google Shape;23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62925" y="240050"/>
              <a:ext cx="764100" cy="6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5"/>
            <p:cNvSpPr txBox="1"/>
            <p:nvPr/>
          </p:nvSpPr>
          <p:spPr>
            <a:xfrm>
              <a:off x="7362925" y="2890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Roboto"/>
                  <a:ea typeface="Roboto"/>
                  <a:cs typeface="Roboto"/>
                  <a:sym typeface="Roboto"/>
                </a:rPr>
                <a:t>Play Video</a:t>
              </a:r>
              <a:endParaRPr sz="7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35"/>
            <p:cNvSpPr txBox="1"/>
            <p:nvPr/>
          </p:nvSpPr>
          <p:spPr>
            <a:xfrm>
              <a:off x="7362925" y="86035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Roboto"/>
                  <a:ea typeface="Roboto"/>
                  <a:cs typeface="Roboto"/>
                  <a:sym typeface="Roboto"/>
                </a:rPr>
                <a:t>Slide 11 - 53 </a:t>
              </a:r>
              <a:endParaRPr sz="7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35"/>
            <p:cNvSpPr txBox="1"/>
            <p:nvPr/>
          </p:nvSpPr>
          <p:spPr>
            <a:xfrm>
              <a:off x="7362925" y="58245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4:57 min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7" name="Google Shape;237;p35">
            <a:hlinkClick r:id="rId6"/>
          </p:cNvPr>
          <p:cNvSpPr/>
          <p:nvPr/>
        </p:nvSpPr>
        <p:spPr>
          <a:xfrm>
            <a:off x="8289575" y="82650"/>
            <a:ext cx="8436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A Quiz!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12" name="Google Shape;2412;p12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413" name="Google Shape;2413;p12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14" name="Google Shape;2414;p12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15" name="Google Shape;2415;p12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1" name="Google Shape;2421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2" name="Google Shape;2422;p125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3" name="Google Shape;2423;p125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05.03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 Quiz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4" name="Google Shape;2424;p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4799" y="1771768"/>
            <a:ext cx="1034100" cy="103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5" name="Google Shape;2425;p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2675" y="2263143"/>
            <a:ext cx="163575" cy="1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6" name="Google Shape;2426;p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3050" y="1988418"/>
            <a:ext cx="163575" cy="1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7" name="Google Shape;2427;p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9100" y="1824843"/>
            <a:ext cx="163575" cy="1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33" name="Google Shape;2433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9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Flowcharts</a:t>
            </a:r>
            <a:r>
              <a:rPr lang="en"/>
              <a:t> can be used to represent how a program flows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statements are used to make choices in a program so that it can behave differently based on what the user entered</a:t>
            </a:r>
            <a:endParaRPr/>
          </a:p>
        </p:txBody>
      </p:sp>
      <p:grpSp>
        <p:nvGrpSpPr>
          <p:cNvPr id="2434" name="Google Shape;2434;p1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35" name="Google Shape;2435;p1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36" name="Google Shape;2436;p12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37" name="Google Shape;2437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100" y="1754488"/>
            <a:ext cx="1634525" cy="1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43" name="Google Shape;2443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2444" name="Google Shape;2444;p1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445" name="Google Shape;2445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6" name="Google Shape;2446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7" name="Google Shape;2447;p1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48" name="Google Shape;2448;p1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49" name="Google Shape;2449;p127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128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56" name="Google Shape;2456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Clock</a:t>
            </a:r>
            <a:r>
              <a:rPr lang="en" sz="1000">
                <a:solidFill>
                  <a:srgbClr val="374957"/>
                </a:solidFill>
                <a:highlight>
                  <a:schemeClr val="lt1"/>
                </a:highlight>
              </a:rPr>
              <a:t>" by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2457" name="Google Shape;2457;p1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458" name="Google Shape;2458;p1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59" name="Google Shape;2459;p1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60" name="Google Shape;2460;p128"/>
            <p:cNvPicPr preferRelativeResize="0"/>
            <p:nvPr/>
          </p:nvPicPr>
          <p:blipFill rotWithShape="1">
            <a:blip r:embed="rId7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9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some examples of when changing the </a:t>
            </a:r>
            <a:r>
              <a:rPr lang="en" b="1">
                <a:solidFill>
                  <a:srgbClr val="E93761"/>
                </a:solidFill>
              </a:rPr>
              <a:t>flow</a:t>
            </a:r>
            <a:r>
              <a:rPr lang="en"/>
              <a:t> might be useful: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Being able to recognise a user (for example, so we can show them the purchases they’ve made online)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Recall and continue past interactions (for example, to continue a game at Level 5)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Bring up customised displays and preferences (for example, show you a link to submit an assignment in your school management system)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Apply specific rules and permissions (for example, only let teachers mark assignments) 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different examples and situations where </a:t>
            </a:r>
            <a:r>
              <a:rPr lang="en" b="1">
                <a:solidFill>
                  <a:srgbClr val="E93761"/>
                </a:solidFill>
              </a:rPr>
              <a:t>control flow</a:t>
            </a:r>
            <a:r>
              <a:rPr lang="en"/>
              <a:t> is important</a:t>
            </a:r>
            <a:endParaRPr/>
          </a:p>
        </p:txBody>
      </p:sp>
      <p:grpSp>
        <p:nvGrpSpPr>
          <p:cNvPr id="244" name="Google Shape;244;p3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5" name="Google Shape;245;p3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6" name="Google Shape;246;p3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0400" cy="3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E93761"/>
                </a:solidFill>
              </a:rPr>
              <a:t>flowchart</a:t>
            </a:r>
            <a:r>
              <a:rPr lang="en"/>
              <a:t> is a special type of diagram that is used by programmers to help them lay out their step-by-step design for their programs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Flowcharts</a:t>
            </a:r>
            <a:r>
              <a:rPr lang="en"/>
              <a:t> help us better understand the way computers make "decisions" and how they act differently based on different choices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Flowcharts</a:t>
            </a:r>
            <a:r>
              <a:rPr lang="en"/>
              <a:t> are written in English, and they often don’t use the same keywords as a programming language</a:t>
            </a:r>
            <a:endParaRPr/>
          </a:p>
        </p:txBody>
      </p:sp>
      <p:grpSp>
        <p:nvGrpSpPr>
          <p:cNvPr id="253" name="Google Shape;253;p3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54" name="Google Shape;254;p3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55" name="Google Shape;255;p3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100" y="1522591"/>
            <a:ext cx="2098324" cy="20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4794900" y="1152475"/>
            <a:ext cx="403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have this program...</a:t>
            </a:r>
            <a:endParaRPr/>
          </a:p>
        </p:txBody>
      </p:sp>
      <p:grpSp>
        <p:nvGrpSpPr>
          <p:cNvPr id="265" name="Google Shape;265;p3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66" name="Google Shape;266;p3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67" name="Google Shape;267;p3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273" name="Google Shape;273;p39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4" name="Google Shape;274;p3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75" name="Google Shape;275;p3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76" name="Google Shape;276;p3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3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284" name="Google Shape;284;p40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5" name="Google Shape;285;p4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86" name="Google Shape;286;p4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87" name="Google Shape;287;p4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p41"/>
          <p:cNvCxnSpPr>
            <a:stCxn id="295" idx="2"/>
            <a:endCxn id="296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8" name="Google Shape;298;p4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99" name="Google Shape;299;p4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00" name="Google Shape;300;p4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4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41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308" name="Google Shape;308;p42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42"/>
          <p:cNvCxnSpPr>
            <a:stCxn id="308" idx="2"/>
            <a:endCxn id="309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1" name="Google Shape;311;p4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2" name="Google Shape;312;p4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13" name="Google Shape;313;p4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4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42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321" name="Google Shape;321;p43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" name="Google Shape;324;p43"/>
          <p:cNvCxnSpPr>
            <a:stCxn id="322" idx="2"/>
            <a:endCxn id="323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43"/>
          <p:cNvCxnSpPr>
            <a:stCxn id="323" idx="4"/>
            <a:endCxn id="321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6" name="Google Shape;326;p4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27" name="Google Shape;327;p4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28" name="Google Shape;328;p4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4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4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" name="Google Shape;339;p44"/>
          <p:cNvCxnSpPr>
            <a:stCxn id="337" idx="2"/>
            <a:endCxn id="338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44"/>
          <p:cNvCxnSpPr>
            <a:stCxn id="338" idx="4"/>
            <a:endCxn id="336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1" name="Google Shape;341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42" name="Google Shape;342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43" name="Google Shape;343;p4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4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44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the following code run?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first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2" name="Google Shape;122;p26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351" name="Google Shape;351;p45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45"/>
          <p:cNvCxnSpPr>
            <a:stCxn id="352" idx="2"/>
            <a:endCxn id="353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45"/>
          <p:cNvCxnSpPr>
            <a:stCxn id="353" idx="4"/>
            <a:endCxn id="351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45"/>
          <p:cNvCxnSpPr>
            <a:stCxn id="351" idx="2"/>
            <a:endCxn id="357" idx="0"/>
          </p:cNvCxnSpPr>
          <p:nvPr/>
        </p:nvCxnSpPr>
        <p:spPr>
          <a:xfrm>
            <a:off x="6495450" y="2977750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45"/>
          <p:cNvSpPr/>
          <p:nvPr/>
        </p:nvSpPr>
        <p:spPr>
          <a:xfrm>
            <a:off x="5528700" y="326247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"See ya later ",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8" name="Google Shape;358;p4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59" name="Google Shape;359;p4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60" name="Google Shape;360;p4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1" name="Google Shape;361;p4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45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368" name="Google Shape;368;p46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6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1" name="Google Shape;371;p46"/>
          <p:cNvCxnSpPr>
            <a:stCxn id="369" idx="2"/>
            <a:endCxn id="370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46"/>
          <p:cNvCxnSpPr>
            <a:stCxn id="370" idx="4"/>
            <a:endCxn id="368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/>
          <p:cNvCxnSpPr>
            <a:stCxn id="368" idx="2"/>
            <a:endCxn id="374" idx="0"/>
          </p:cNvCxnSpPr>
          <p:nvPr/>
        </p:nvCxnSpPr>
        <p:spPr>
          <a:xfrm>
            <a:off x="6495450" y="2977750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46"/>
          <p:cNvSpPr/>
          <p:nvPr/>
        </p:nvSpPr>
        <p:spPr>
          <a:xfrm>
            <a:off x="5528700" y="42270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46"/>
          <p:cNvCxnSpPr>
            <a:stCxn id="374" idx="4"/>
            <a:endCxn id="375" idx="0"/>
          </p:cNvCxnSpPr>
          <p:nvPr/>
        </p:nvCxnSpPr>
        <p:spPr>
          <a:xfrm>
            <a:off x="6495450" y="3983975"/>
            <a:ext cx="0" cy="24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6"/>
          <p:cNvSpPr/>
          <p:nvPr/>
        </p:nvSpPr>
        <p:spPr>
          <a:xfrm>
            <a:off x="5528700" y="326247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"See ya later ",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7" name="Google Shape;377;p4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78" name="Google Shape;378;p4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9" name="Google Shape;379;p4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4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46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7"/>
          <p:cNvSpPr/>
          <p:nvPr/>
        </p:nvSpPr>
        <p:spPr>
          <a:xfrm>
            <a:off x="985225" y="2386155"/>
            <a:ext cx="592800" cy="483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7"/>
          <p:cNvSpPr txBox="1">
            <a:spLocks noGrp="1"/>
          </p:cNvSpPr>
          <p:nvPr>
            <p:ph type="body" idx="1"/>
          </p:nvPr>
        </p:nvSpPr>
        <p:spPr>
          <a:xfrm>
            <a:off x="1664891" y="2297975"/>
            <a:ext cx="28302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This symbol represents the </a:t>
            </a:r>
            <a:r>
              <a:rPr lang="en" sz="1400" b="1">
                <a:solidFill>
                  <a:srgbClr val="E93761"/>
                </a:solidFill>
              </a:rPr>
              <a:t>start</a:t>
            </a:r>
            <a:r>
              <a:rPr lang="en" sz="1400"/>
              <a:t> and </a:t>
            </a:r>
            <a:r>
              <a:rPr lang="en" sz="1400" b="1">
                <a:solidFill>
                  <a:srgbClr val="E93761"/>
                </a:solidFill>
              </a:rPr>
              <a:t>end</a:t>
            </a:r>
            <a:r>
              <a:rPr lang="en" sz="1400"/>
              <a:t> points of the program.</a:t>
            </a:r>
            <a:endParaRPr sz="1400"/>
          </a:p>
        </p:txBody>
      </p:sp>
      <p:sp>
        <p:nvSpPr>
          <p:cNvPr id="389" name="Google Shape;389;p47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7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47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47"/>
          <p:cNvCxnSpPr>
            <a:stCxn id="390" idx="2"/>
            <a:endCxn id="391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47"/>
          <p:cNvCxnSpPr>
            <a:stCxn id="391" idx="4"/>
            <a:endCxn id="389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47"/>
          <p:cNvCxnSpPr>
            <a:stCxn id="389" idx="2"/>
            <a:endCxn id="395" idx="0"/>
          </p:cNvCxnSpPr>
          <p:nvPr/>
        </p:nvCxnSpPr>
        <p:spPr>
          <a:xfrm>
            <a:off x="6495450" y="2977750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47"/>
          <p:cNvSpPr/>
          <p:nvPr/>
        </p:nvSpPr>
        <p:spPr>
          <a:xfrm>
            <a:off x="5528700" y="4227075"/>
            <a:ext cx="1933500" cy="483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47"/>
          <p:cNvCxnSpPr>
            <a:stCxn id="395" idx="4"/>
            <a:endCxn id="396" idx="0"/>
          </p:cNvCxnSpPr>
          <p:nvPr/>
        </p:nvCxnSpPr>
        <p:spPr>
          <a:xfrm>
            <a:off x="6495450" y="3983975"/>
            <a:ext cx="0" cy="24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47"/>
          <p:cNvSpPr/>
          <p:nvPr/>
        </p:nvSpPr>
        <p:spPr>
          <a:xfrm>
            <a:off x="5528700" y="326247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"See ya later ",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8" name="Google Shape;398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99" name="Google Shape;399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00" name="Google Shape;400;p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8"/>
          <p:cNvSpPr txBox="1">
            <a:spLocks noGrp="1"/>
          </p:cNvSpPr>
          <p:nvPr>
            <p:ph type="body" idx="1"/>
          </p:nvPr>
        </p:nvSpPr>
        <p:spPr>
          <a:xfrm>
            <a:off x="1667850" y="2297975"/>
            <a:ext cx="2830200" cy="18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symbol represents </a:t>
            </a:r>
            <a:r>
              <a:rPr lang="en" sz="1400" b="1">
                <a:solidFill>
                  <a:srgbClr val="E93761"/>
                </a:solidFill>
              </a:rPr>
              <a:t>getting input or producing output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Examples include: </a:t>
            </a:r>
            <a:br>
              <a:rPr lang="en" sz="1400"/>
            </a:br>
            <a:r>
              <a:rPr lang="en" sz="1400"/>
              <a:t>• the user typing something in</a:t>
            </a:r>
            <a:br>
              <a:rPr lang="en" sz="1400"/>
            </a:br>
            <a:r>
              <a:rPr lang="en" sz="1400"/>
              <a:t>• retrieving data from the internet</a:t>
            </a:r>
            <a:br>
              <a:rPr lang="en" sz="1400"/>
            </a:br>
            <a:r>
              <a:rPr lang="en" sz="1400"/>
              <a:t>• displaying text on the screen</a:t>
            </a:r>
            <a:endParaRPr sz="1400"/>
          </a:p>
        </p:txBody>
      </p:sp>
      <p:sp>
        <p:nvSpPr>
          <p:cNvPr id="407" name="Google Shape;407;p48"/>
          <p:cNvSpPr/>
          <p:nvPr/>
        </p:nvSpPr>
        <p:spPr>
          <a:xfrm>
            <a:off x="902875" y="2386150"/>
            <a:ext cx="757500" cy="483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8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8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8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48"/>
          <p:cNvCxnSpPr>
            <a:stCxn id="409" idx="2"/>
            <a:endCxn id="410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48"/>
          <p:cNvCxnSpPr>
            <a:stCxn id="410" idx="4"/>
            <a:endCxn id="408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48"/>
          <p:cNvCxnSpPr>
            <a:stCxn id="408" idx="2"/>
            <a:endCxn id="414" idx="0"/>
          </p:cNvCxnSpPr>
          <p:nvPr/>
        </p:nvCxnSpPr>
        <p:spPr>
          <a:xfrm>
            <a:off x="6495450" y="2977750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48"/>
          <p:cNvSpPr/>
          <p:nvPr/>
        </p:nvSpPr>
        <p:spPr>
          <a:xfrm>
            <a:off x="5528700" y="42270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6" name="Google Shape;416;p48"/>
          <p:cNvCxnSpPr>
            <a:stCxn id="414" idx="4"/>
            <a:endCxn id="415" idx="0"/>
          </p:cNvCxnSpPr>
          <p:nvPr/>
        </p:nvCxnSpPr>
        <p:spPr>
          <a:xfrm>
            <a:off x="6495450" y="3983975"/>
            <a:ext cx="0" cy="24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" name="Google Shape;414;p48"/>
          <p:cNvSpPr/>
          <p:nvPr/>
        </p:nvSpPr>
        <p:spPr>
          <a:xfrm>
            <a:off x="5528700" y="326247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"See ya later ",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7" name="Google Shape;417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18" name="Google Shape;418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19" name="Google Shape;419;p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9"/>
          <p:cNvSpPr txBox="1">
            <a:spLocks noGrp="1"/>
          </p:cNvSpPr>
          <p:nvPr>
            <p:ph type="body" idx="1"/>
          </p:nvPr>
        </p:nvSpPr>
        <p:spPr>
          <a:xfrm>
            <a:off x="1667850" y="2297975"/>
            <a:ext cx="28302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symbol represents steps where the program </a:t>
            </a:r>
            <a:r>
              <a:rPr lang="en" sz="1400" b="1">
                <a:solidFill>
                  <a:srgbClr val="E93761"/>
                </a:solidFill>
              </a:rPr>
              <a:t>actually needs to do something</a:t>
            </a:r>
            <a:r>
              <a:rPr lang="en" sz="1400"/>
              <a:t> with the information.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You can see that it’s normal in flowcharts to use English words like "Wait" rather than Python code words like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6" name="Google Shape;426;p49"/>
          <p:cNvSpPr/>
          <p:nvPr/>
        </p:nvSpPr>
        <p:spPr>
          <a:xfrm>
            <a:off x="952525" y="2387443"/>
            <a:ext cx="658200" cy="483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9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rgbClr val="EEFF4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49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9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0" name="Google Shape;430;p49"/>
          <p:cNvCxnSpPr>
            <a:stCxn id="428" idx="2"/>
            <a:endCxn id="429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49"/>
          <p:cNvCxnSpPr>
            <a:stCxn id="429" idx="4"/>
            <a:endCxn id="427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49"/>
          <p:cNvCxnSpPr>
            <a:stCxn id="427" idx="2"/>
            <a:endCxn id="433" idx="0"/>
          </p:cNvCxnSpPr>
          <p:nvPr/>
        </p:nvCxnSpPr>
        <p:spPr>
          <a:xfrm>
            <a:off x="6495450" y="2977750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4" name="Google Shape;434;p49"/>
          <p:cNvSpPr/>
          <p:nvPr/>
        </p:nvSpPr>
        <p:spPr>
          <a:xfrm>
            <a:off x="5528700" y="42270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5" name="Google Shape;435;p49"/>
          <p:cNvCxnSpPr>
            <a:stCxn id="433" idx="4"/>
            <a:endCxn id="434" idx="0"/>
          </p:cNvCxnSpPr>
          <p:nvPr/>
        </p:nvCxnSpPr>
        <p:spPr>
          <a:xfrm>
            <a:off x="6495450" y="3983975"/>
            <a:ext cx="0" cy="24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49"/>
          <p:cNvSpPr/>
          <p:nvPr/>
        </p:nvSpPr>
        <p:spPr>
          <a:xfrm>
            <a:off x="5528700" y="326247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"See ya later ",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6" name="Google Shape;436;p4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37" name="Google Shape;437;p4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38" name="Google Shape;438;p4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Let’s take a look at what this flowchart describes.</a:t>
            </a:r>
            <a:endParaRPr sz="1400"/>
          </a:p>
        </p:txBody>
      </p:sp>
      <p:grpSp>
        <p:nvGrpSpPr>
          <p:cNvPr id="445" name="Google Shape;445;p5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446" name="Google Shape;446;p50"/>
            <p:cNvCxnSpPr>
              <a:stCxn id="447" idx="2"/>
              <a:endCxn id="448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9" name="Google Shape;449;p50"/>
            <p:cNvCxnSpPr>
              <a:stCxn id="448" idx="4"/>
              <a:endCxn id="450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1" name="Google Shape;451;p50"/>
            <p:cNvCxnSpPr>
              <a:stCxn id="452" idx="4"/>
              <a:endCxn id="453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4" name="Google Shape;454;p50"/>
            <p:cNvCxnSpPr>
              <a:stCxn id="450" idx="2"/>
              <a:endCxn id="455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6" name="Google Shape;456;p50"/>
            <p:cNvCxnSpPr>
              <a:stCxn id="455" idx="2"/>
              <a:endCxn id="452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7" name="Google Shape;457;p5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8" name="Google Shape;458;p5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5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9" name="Google Shape;459;p50"/>
            <p:cNvCxnSpPr>
              <a:stCxn id="455" idx="3"/>
              <a:endCxn id="460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1" name="Google Shape;461;p50"/>
            <p:cNvCxnSpPr>
              <a:stCxn id="460" idx="4"/>
              <a:endCxn id="452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0" name="Google Shape;460;p5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63" name="Google Shape;463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64" name="Google Shape;464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1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1"/>
          <p:cNvSpPr txBox="1"/>
          <p:nvPr/>
        </p:nvSpPr>
        <p:spPr>
          <a:xfrm>
            <a:off x="555101" y="1271350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2" name="Google Shape;472;p5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473" name="Google Shape;473;p51"/>
            <p:cNvCxnSpPr>
              <a:stCxn id="474" idx="2"/>
              <a:endCxn id="475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6" name="Google Shape;476;p51"/>
            <p:cNvCxnSpPr>
              <a:stCxn id="475" idx="4"/>
              <a:endCxn id="477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8" name="Google Shape;478;p51"/>
            <p:cNvCxnSpPr>
              <a:stCxn id="479" idx="4"/>
              <a:endCxn id="480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1" name="Google Shape;481;p51"/>
            <p:cNvCxnSpPr>
              <a:stCxn id="477" idx="2"/>
              <a:endCxn id="48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3" name="Google Shape;483;p51"/>
            <p:cNvCxnSpPr>
              <a:stCxn id="482" idx="2"/>
              <a:endCxn id="479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4" name="Google Shape;484;p5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5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6" name="Google Shape;486;p51"/>
            <p:cNvCxnSpPr>
              <a:stCxn id="482" idx="3"/>
              <a:endCxn id="48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8" name="Google Shape;488;p51"/>
            <p:cNvCxnSpPr>
              <a:stCxn id="487" idx="4"/>
              <a:endCxn id="479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7" name="Google Shape;487;p5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9" name="Google Shape;489;p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90" name="Google Shape;490;p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91" name="Google Shape;491;p5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2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2"/>
          <p:cNvSpPr txBox="1"/>
          <p:nvPr/>
        </p:nvSpPr>
        <p:spPr>
          <a:xfrm>
            <a:off x="555101" y="1271350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99" name="Google Shape;499;p5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500" name="Google Shape;500;p52"/>
            <p:cNvCxnSpPr>
              <a:stCxn id="501" idx="2"/>
              <a:endCxn id="50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52"/>
            <p:cNvCxnSpPr>
              <a:stCxn id="502" idx="4"/>
              <a:endCxn id="50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5" name="Google Shape;505;p52"/>
            <p:cNvCxnSpPr>
              <a:stCxn id="506" idx="4"/>
              <a:endCxn id="50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52"/>
            <p:cNvCxnSpPr>
              <a:stCxn id="504" idx="2"/>
              <a:endCxn id="50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52"/>
            <p:cNvCxnSpPr>
              <a:stCxn id="509" idx="2"/>
              <a:endCxn id="50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5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" name="Google Shape;512;p5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5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13" name="Google Shape;513;p52"/>
            <p:cNvCxnSpPr>
              <a:stCxn id="509" idx="3"/>
              <a:endCxn id="51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5" name="Google Shape;515;p52"/>
            <p:cNvCxnSpPr>
              <a:stCxn id="514" idx="4"/>
              <a:endCxn id="50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4" name="Google Shape;514;p5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5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6" name="Google Shape;516;p5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17" name="Google Shape;517;p5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18" name="Google Shape;518;p5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5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526" name="Google Shape;526;p53"/>
            <p:cNvCxnSpPr>
              <a:stCxn id="527" idx="2"/>
              <a:endCxn id="528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9" name="Google Shape;529;p53"/>
            <p:cNvCxnSpPr>
              <a:stCxn id="528" idx="4"/>
              <a:endCxn id="530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1" name="Google Shape;531;p53"/>
            <p:cNvCxnSpPr>
              <a:stCxn id="532" idx="4"/>
              <a:endCxn id="533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4" name="Google Shape;534;p53"/>
            <p:cNvCxnSpPr>
              <a:stCxn id="530" idx="2"/>
              <a:endCxn id="535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6" name="Google Shape;536;p53"/>
            <p:cNvCxnSpPr>
              <a:stCxn id="535" idx="2"/>
              <a:endCxn id="532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7" name="Google Shape;537;p5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" name="Google Shape;538;p5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5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5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39" name="Google Shape;539;p53"/>
            <p:cNvCxnSpPr>
              <a:stCxn id="535" idx="3"/>
              <a:endCxn id="540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1" name="Google Shape;541;p53"/>
            <p:cNvCxnSpPr>
              <a:stCxn id="540" idx="4"/>
              <a:endCxn id="532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0" name="Google Shape;540;p5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2" name="Google Shape;532;p5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0" name="Google Shape;530;p5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2" name="Google Shape;542;p5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43" name="Google Shape;543;p5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44" name="Google Shape;544;p5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5" name="Google Shape;545;p53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4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4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53" name="Google Shape;553;p5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554" name="Google Shape;554;p54"/>
            <p:cNvCxnSpPr>
              <a:stCxn id="555" idx="2"/>
              <a:endCxn id="55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" name="Google Shape;557;p54"/>
            <p:cNvCxnSpPr>
              <a:stCxn id="556" idx="4"/>
              <a:endCxn id="55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9" name="Google Shape;559;p54"/>
            <p:cNvCxnSpPr>
              <a:stCxn id="560" idx="4"/>
              <a:endCxn id="56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54"/>
            <p:cNvCxnSpPr>
              <a:stCxn id="558" idx="2"/>
              <a:endCxn id="56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4" name="Google Shape;564;p54"/>
            <p:cNvCxnSpPr>
              <a:stCxn id="563" idx="2"/>
              <a:endCxn id="56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5" name="Google Shape;565;p5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5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5" name="Google Shape;555;p5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5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67" name="Google Shape;567;p54"/>
            <p:cNvCxnSpPr>
              <a:stCxn id="563" idx="3"/>
              <a:endCxn id="56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9" name="Google Shape;569;p54"/>
            <p:cNvCxnSpPr>
              <a:stCxn id="568" idx="4"/>
              <a:endCxn id="56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8" name="Google Shape;568;p5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71" name="Google Shape;571;p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72" name="Google Shape;572;p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user types in </a:t>
            </a:r>
            <a:r>
              <a:rPr lang="en" b="1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John</a:t>
            </a:r>
            <a:r>
              <a:rPr lang="en"/>
              <a:t> when asked for their name, what will be displayed on the screen after the following code is run: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first name:"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4" name="Google Shape;134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5" name="Google Shape;135;p27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5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580" name="Google Shape;580;p55"/>
            <p:cNvCxnSpPr>
              <a:stCxn id="581" idx="2"/>
              <a:endCxn id="58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3" name="Google Shape;583;p55"/>
            <p:cNvCxnSpPr>
              <a:stCxn id="582" idx="4"/>
              <a:endCxn id="58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5" name="Google Shape;585;p55"/>
            <p:cNvCxnSpPr>
              <a:stCxn id="586" idx="4"/>
              <a:endCxn id="58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8" name="Google Shape;588;p55"/>
            <p:cNvCxnSpPr>
              <a:stCxn id="584" idx="2"/>
              <a:endCxn id="58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0" name="Google Shape;590;p55"/>
            <p:cNvCxnSpPr>
              <a:stCxn id="589" idx="2"/>
              <a:endCxn id="58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1" name="Google Shape;591;p5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2" name="Google Shape;592;p5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5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5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7" name="Google Shape;587;p5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5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93" name="Google Shape;593;p55"/>
            <p:cNvCxnSpPr>
              <a:stCxn id="589" idx="3"/>
              <a:endCxn id="59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5" name="Google Shape;595;p55"/>
            <p:cNvCxnSpPr>
              <a:stCxn id="594" idx="4"/>
              <a:endCxn id="58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4" name="Google Shape;594;p5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6" name="Google Shape;586;p5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5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6" name="Google Shape;596;p5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97" name="Google Shape;597;p5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98" name="Google Shape;598;p5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9" name="Google Shape;599;p55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6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6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" name="Google Shape;60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5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608" name="Google Shape;608;p56"/>
            <p:cNvCxnSpPr>
              <a:stCxn id="609" idx="2"/>
              <a:endCxn id="61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1" name="Google Shape;611;p56"/>
            <p:cNvCxnSpPr>
              <a:stCxn id="610" idx="4"/>
              <a:endCxn id="61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3" name="Google Shape;613;p56"/>
            <p:cNvCxnSpPr>
              <a:stCxn id="614" idx="4"/>
              <a:endCxn id="61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6" name="Google Shape;616;p56"/>
            <p:cNvCxnSpPr>
              <a:stCxn id="612" idx="2"/>
              <a:endCxn id="61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56"/>
            <p:cNvCxnSpPr>
              <a:stCxn id="617" idx="2"/>
              <a:endCxn id="61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9" name="Google Shape;619;p5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5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9" name="Google Shape;609;p5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5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5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7" name="Google Shape;617;p5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1" name="Google Shape;621;p56"/>
            <p:cNvCxnSpPr>
              <a:stCxn id="617" idx="3"/>
              <a:endCxn id="62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3" name="Google Shape;623;p56"/>
            <p:cNvCxnSpPr>
              <a:stCxn id="622" idx="4"/>
              <a:endCxn id="61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2" name="Google Shape;622;p5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4" name="Google Shape;614;p5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2" name="Google Shape;612;p5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24" name="Google Shape;6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00" y="180975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6"/>
          <p:cNvSpPr/>
          <p:nvPr/>
        </p:nvSpPr>
        <p:spPr>
          <a:xfrm>
            <a:off x="854538" y="3584375"/>
            <a:ext cx="3154500" cy="83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Wait 5 seconds...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6" name="Google Shape;626;p5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27" name="Google Shape;627;p5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28" name="Google Shape;628;p56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5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636" name="Google Shape;636;p57"/>
            <p:cNvCxnSpPr>
              <a:stCxn id="637" idx="2"/>
              <a:endCxn id="638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9" name="Google Shape;639;p57"/>
            <p:cNvCxnSpPr>
              <a:stCxn id="638" idx="4"/>
              <a:endCxn id="640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1" name="Google Shape;641;p57"/>
            <p:cNvCxnSpPr>
              <a:stCxn id="642" idx="4"/>
              <a:endCxn id="643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4" name="Google Shape;644;p57"/>
            <p:cNvCxnSpPr>
              <a:stCxn id="640" idx="2"/>
              <a:endCxn id="645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6" name="Google Shape;646;p57"/>
            <p:cNvCxnSpPr>
              <a:stCxn id="645" idx="2"/>
              <a:endCxn id="642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7" name="Google Shape;647;p5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8" name="Google Shape;648;p5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7" name="Google Shape;637;p5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8" name="Google Shape;638;p5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3" name="Google Shape;643;p5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5" name="Google Shape;645;p5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9" name="Google Shape;649;p57"/>
            <p:cNvCxnSpPr>
              <a:stCxn id="645" idx="3"/>
              <a:endCxn id="650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1" name="Google Shape;651;p57"/>
            <p:cNvCxnSpPr>
              <a:stCxn id="650" idx="4"/>
              <a:endCxn id="642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0" name="Google Shape;650;p5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2" name="Google Shape;642;p5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0" name="Google Shape;640;p5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2" name="Google Shape;652;p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53" name="Google Shape;653;p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54" name="Google Shape;654;p5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5" name="Google Shape;655;p57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8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5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663" name="Google Shape;663;p58"/>
            <p:cNvCxnSpPr>
              <a:stCxn id="664" idx="2"/>
              <a:endCxn id="665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6" name="Google Shape;666;p58"/>
            <p:cNvCxnSpPr>
              <a:stCxn id="665" idx="4"/>
              <a:endCxn id="667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8" name="Google Shape;668;p58"/>
            <p:cNvCxnSpPr>
              <a:stCxn id="669" idx="4"/>
              <a:endCxn id="670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1" name="Google Shape;671;p58"/>
            <p:cNvCxnSpPr>
              <a:stCxn id="667" idx="2"/>
              <a:endCxn id="67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3" name="Google Shape;673;p58"/>
            <p:cNvCxnSpPr>
              <a:stCxn id="672" idx="2"/>
              <a:endCxn id="669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4" name="Google Shape;674;p5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5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4" name="Google Shape;664;p5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5" name="Google Shape;665;p5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5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5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6" name="Google Shape;676;p58"/>
            <p:cNvCxnSpPr>
              <a:stCxn id="672" idx="3"/>
              <a:endCxn id="67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8" name="Google Shape;678;p58"/>
            <p:cNvCxnSpPr>
              <a:stCxn id="677" idx="4"/>
              <a:endCxn id="669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7" name="Google Shape;677;p5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5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9" name="Google Shape;679;p5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80" name="Google Shape;680;p5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81" name="Google Shape;681;p5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2" name="Google Shape;682;p58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9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5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690" name="Google Shape;690;p59"/>
            <p:cNvCxnSpPr>
              <a:stCxn id="691" idx="2"/>
              <a:endCxn id="69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3" name="Google Shape;693;p59"/>
            <p:cNvCxnSpPr>
              <a:stCxn id="692" idx="4"/>
              <a:endCxn id="69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5" name="Google Shape;695;p59"/>
            <p:cNvCxnSpPr>
              <a:stCxn id="696" idx="4"/>
              <a:endCxn id="69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8" name="Google Shape;698;p59"/>
            <p:cNvCxnSpPr>
              <a:stCxn id="694" idx="2"/>
              <a:endCxn id="69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0" name="Google Shape;700;p59"/>
            <p:cNvCxnSpPr>
              <a:stCxn id="699" idx="2"/>
              <a:endCxn id="69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1" name="Google Shape;701;p5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5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5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7" name="Google Shape;697;p5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3" name="Google Shape;703;p59"/>
            <p:cNvCxnSpPr>
              <a:stCxn id="699" idx="3"/>
              <a:endCxn id="70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5" name="Google Shape;705;p59"/>
            <p:cNvCxnSpPr>
              <a:stCxn id="704" idx="4"/>
              <a:endCxn id="69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4" name="Google Shape;704;p5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5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4" name="Google Shape;694;p5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6" name="Google Shape;706;p5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07" name="Google Shape;707;p5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08" name="Google Shape;708;p5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9" name="Google Shape;709;p59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0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6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717" name="Google Shape;717;p60"/>
            <p:cNvCxnSpPr>
              <a:stCxn id="718" idx="2"/>
              <a:endCxn id="71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0" name="Google Shape;720;p60"/>
            <p:cNvCxnSpPr>
              <a:stCxn id="719" idx="4"/>
              <a:endCxn id="72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2" name="Google Shape;722;p60"/>
            <p:cNvCxnSpPr>
              <a:stCxn id="723" idx="4"/>
              <a:endCxn id="72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5" name="Google Shape;725;p60"/>
            <p:cNvCxnSpPr>
              <a:stCxn id="721" idx="2"/>
              <a:endCxn id="72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" name="Google Shape;727;p60"/>
            <p:cNvCxnSpPr>
              <a:stCxn id="726" idx="2"/>
              <a:endCxn id="72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28" name="Google Shape;728;p6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9" name="Google Shape;729;p6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8" name="Google Shape;718;p6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6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6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Google Shape;726;p6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60"/>
            <p:cNvCxnSpPr>
              <a:stCxn id="726" idx="3"/>
              <a:endCxn id="73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2" name="Google Shape;732;p60"/>
            <p:cNvCxnSpPr>
              <a:stCxn id="731" idx="4"/>
              <a:endCxn id="72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1" name="Google Shape;731;p6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3" name="Google Shape;723;p6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1" name="Google Shape;721;p6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3" name="Google Shape;733;p6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34" name="Google Shape;734;p6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35" name="Google Shape;735;p6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6" name="Google Shape;736;p60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b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1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" name="Google Shape;743;p6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744" name="Google Shape;744;p61"/>
            <p:cNvCxnSpPr>
              <a:stCxn id="745" idx="2"/>
              <a:endCxn id="74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7" name="Google Shape;747;p61"/>
            <p:cNvCxnSpPr>
              <a:stCxn id="746" idx="4"/>
              <a:endCxn id="74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9" name="Google Shape;749;p61"/>
            <p:cNvCxnSpPr>
              <a:stCxn id="750" idx="4"/>
              <a:endCxn id="75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2" name="Google Shape;752;p61"/>
            <p:cNvCxnSpPr>
              <a:stCxn id="748" idx="2"/>
              <a:endCxn id="75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4" name="Google Shape;754;p61"/>
            <p:cNvCxnSpPr>
              <a:stCxn id="753" idx="2"/>
              <a:endCxn id="75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5" name="Google Shape;755;p6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6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6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6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6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6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7" name="Google Shape;757;p61"/>
            <p:cNvCxnSpPr>
              <a:stCxn id="753" idx="3"/>
              <a:endCxn id="75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9" name="Google Shape;759;p61"/>
            <p:cNvCxnSpPr>
              <a:stCxn id="758" idx="4"/>
              <a:endCxn id="75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8" name="Google Shape;758;p6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6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6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0" name="Google Shape;760;p6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61" name="Google Shape;761;p6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62" name="Google Shape;762;p6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3" name="Google Shape;763;p61"/>
          <p:cNvSpPr txBox="1"/>
          <p:nvPr/>
        </p:nvSpPr>
        <p:spPr>
          <a:xfrm>
            <a:off x="422400" y="1141300"/>
            <a:ext cx="4240200" cy="21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b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Now, let’s try again with a </a:t>
            </a:r>
            <a:r>
              <a:rPr lang="en" b="1">
                <a:solidFill>
                  <a:srgbClr val="E93761"/>
                </a:solidFill>
              </a:rPr>
              <a:t>different</a:t>
            </a:r>
            <a:r>
              <a:rPr lang="en">
                <a:solidFill>
                  <a:srgbClr val="E93761"/>
                </a:solidFill>
              </a:rPr>
              <a:t> </a:t>
            </a:r>
            <a:r>
              <a:rPr lang="en" b="1">
                <a:solidFill>
                  <a:srgbClr val="E93761"/>
                </a:solidFill>
              </a:rPr>
              <a:t>response</a:t>
            </a:r>
            <a:r>
              <a:rPr lang="en"/>
              <a:t>.</a:t>
            </a:r>
            <a:endParaRPr/>
          </a:p>
        </p:txBody>
      </p:sp>
      <p:grpSp>
        <p:nvGrpSpPr>
          <p:cNvPr id="770" name="Google Shape;770;p6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771" name="Google Shape;771;p62"/>
            <p:cNvCxnSpPr>
              <a:stCxn id="772" idx="2"/>
              <a:endCxn id="773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4" name="Google Shape;774;p62"/>
            <p:cNvCxnSpPr>
              <a:stCxn id="773" idx="4"/>
              <a:endCxn id="775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6" name="Google Shape;776;p62"/>
            <p:cNvCxnSpPr>
              <a:stCxn id="777" idx="4"/>
              <a:endCxn id="778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9" name="Google Shape;779;p62"/>
            <p:cNvCxnSpPr>
              <a:stCxn id="775" idx="2"/>
              <a:endCxn id="780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1" name="Google Shape;781;p62"/>
            <p:cNvCxnSpPr>
              <a:stCxn id="780" idx="2"/>
              <a:endCxn id="777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2" name="Google Shape;782;p6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3" name="Google Shape;783;p6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6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3" name="Google Shape;773;p6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6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0" name="Google Shape;780;p6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4" name="Google Shape;784;p62"/>
            <p:cNvCxnSpPr>
              <a:stCxn id="780" idx="3"/>
              <a:endCxn id="785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6" name="Google Shape;786;p62"/>
            <p:cNvCxnSpPr>
              <a:stCxn id="785" idx="4"/>
              <a:endCxn id="777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5" name="Google Shape;785;p6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6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6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7" name="Google Shape;787;p6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88" name="Google Shape;788;p6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89" name="Google Shape;789;p6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3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3"/>
          <p:cNvSpPr txBox="1"/>
          <p:nvPr/>
        </p:nvSpPr>
        <p:spPr>
          <a:xfrm>
            <a:off x="555101" y="1271350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97" name="Google Shape;797;p6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798" name="Google Shape;798;p63"/>
            <p:cNvCxnSpPr>
              <a:stCxn id="799" idx="2"/>
              <a:endCxn id="80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1" name="Google Shape;801;p63"/>
            <p:cNvCxnSpPr>
              <a:stCxn id="800" idx="4"/>
              <a:endCxn id="80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3" name="Google Shape;803;p63"/>
            <p:cNvCxnSpPr>
              <a:stCxn id="804" idx="4"/>
              <a:endCxn id="80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6" name="Google Shape;806;p63"/>
            <p:cNvCxnSpPr>
              <a:stCxn id="802" idx="2"/>
              <a:endCxn id="80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8" name="Google Shape;808;p63"/>
            <p:cNvCxnSpPr>
              <a:stCxn id="807" idx="2"/>
              <a:endCxn id="80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09" name="Google Shape;809;p6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6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9" name="Google Shape;799;p6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0" name="Google Shape;800;p6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6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7" name="Google Shape;807;p6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1" name="Google Shape;811;p63"/>
            <p:cNvCxnSpPr>
              <a:stCxn id="807" idx="3"/>
              <a:endCxn id="81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3" name="Google Shape;813;p63"/>
            <p:cNvCxnSpPr>
              <a:stCxn id="812" idx="4"/>
              <a:endCxn id="80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2" name="Google Shape;812;p6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4" name="Google Shape;804;p6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2" name="Google Shape;802;p6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4" name="Google Shape;814;p6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15" name="Google Shape;815;p6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16" name="Google Shape;816;p6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4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6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824" name="Google Shape;824;p64"/>
            <p:cNvCxnSpPr>
              <a:stCxn id="825" idx="2"/>
              <a:endCxn id="82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7" name="Google Shape;827;p64"/>
            <p:cNvCxnSpPr>
              <a:stCxn id="826" idx="4"/>
              <a:endCxn id="82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9" name="Google Shape;829;p64"/>
            <p:cNvCxnSpPr>
              <a:stCxn id="830" idx="4"/>
              <a:endCxn id="83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2" name="Google Shape;832;p64"/>
            <p:cNvCxnSpPr>
              <a:stCxn id="828" idx="2"/>
              <a:endCxn id="83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4" name="Google Shape;834;p64"/>
            <p:cNvCxnSpPr>
              <a:stCxn id="833" idx="2"/>
              <a:endCxn id="83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5" name="Google Shape;835;p6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6" name="Google Shape;836;p6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5" name="Google Shape;825;p6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6" name="Google Shape;826;p6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6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" name="Google Shape;833;p6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37" name="Google Shape;837;p64"/>
            <p:cNvCxnSpPr>
              <a:stCxn id="833" idx="3"/>
              <a:endCxn id="83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9" name="Google Shape;839;p64"/>
            <p:cNvCxnSpPr>
              <a:stCxn id="838" idx="4"/>
              <a:endCxn id="83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8" name="Google Shape;838;p6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6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8" name="Google Shape;828;p6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0" name="Google Shape;840;p6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41" name="Google Shape;841;p6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42" name="Google Shape;842;p6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user types in </a:t>
            </a:r>
            <a:r>
              <a:rPr lang="en" b="1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r>
              <a:rPr lang="en"/>
              <a:t> when asked for their name, and </a:t>
            </a:r>
            <a:r>
              <a:rPr lang="en" b="1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r>
              <a:rPr lang="en"/>
              <a:t> when asked for their age, what will be displayed on the screen after the following code is run: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first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age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 +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age)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7" name="Google Shape;147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8" name="Google Shape;148;p28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5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6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850" name="Google Shape;850;p65"/>
            <p:cNvCxnSpPr>
              <a:stCxn id="851" idx="2"/>
              <a:endCxn id="85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3" name="Google Shape;853;p65"/>
            <p:cNvCxnSpPr>
              <a:stCxn id="852" idx="4"/>
              <a:endCxn id="85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5" name="Google Shape;855;p65"/>
            <p:cNvCxnSpPr>
              <a:stCxn id="856" idx="4"/>
              <a:endCxn id="85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8" name="Google Shape;858;p65"/>
            <p:cNvCxnSpPr>
              <a:stCxn id="854" idx="2"/>
              <a:endCxn id="85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0" name="Google Shape;860;p65"/>
            <p:cNvCxnSpPr>
              <a:stCxn id="859" idx="2"/>
              <a:endCxn id="85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1" name="Google Shape;861;p6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2" name="Google Shape;862;p6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p6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6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7" name="Google Shape;857;p6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9" name="Google Shape;859;p6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63" name="Google Shape;863;p65"/>
            <p:cNvCxnSpPr>
              <a:stCxn id="859" idx="3"/>
              <a:endCxn id="86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5" name="Google Shape;865;p65"/>
            <p:cNvCxnSpPr>
              <a:stCxn id="864" idx="4"/>
              <a:endCxn id="85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4" name="Google Shape;864;p6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6" name="Google Shape;856;p6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4" name="Google Shape;854;p6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6" name="Google Shape;866;p6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67" name="Google Shape;867;p6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68" name="Google Shape;868;p6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9" name="Google Shape;869;p65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6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" name="Google Shape;876;p6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877" name="Google Shape;877;p66"/>
            <p:cNvCxnSpPr>
              <a:stCxn id="878" idx="2"/>
              <a:endCxn id="87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0" name="Google Shape;880;p66"/>
            <p:cNvCxnSpPr>
              <a:stCxn id="879" idx="4"/>
              <a:endCxn id="88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2" name="Google Shape;882;p66"/>
            <p:cNvCxnSpPr>
              <a:stCxn id="883" idx="4"/>
              <a:endCxn id="88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5" name="Google Shape;885;p66"/>
            <p:cNvCxnSpPr>
              <a:stCxn id="881" idx="2"/>
              <a:endCxn id="88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7" name="Google Shape;887;p66"/>
            <p:cNvCxnSpPr>
              <a:stCxn id="886" idx="2"/>
              <a:endCxn id="88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8" name="Google Shape;888;p6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6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6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9" name="Google Shape;879;p6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6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6" name="Google Shape;886;p6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0" name="Google Shape;890;p66"/>
            <p:cNvCxnSpPr>
              <a:stCxn id="886" idx="3"/>
              <a:endCxn id="89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2" name="Google Shape;892;p66"/>
            <p:cNvCxnSpPr>
              <a:stCxn id="891" idx="4"/>
              <a:endCxn id="88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1" name="Google Shape;891;p6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6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1" name="Google Shape;881;p6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3" name="Google Shape;893;p6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94" name="Google Shape;894;p6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95" name="Google Shape;895;p6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6" name="Google Shape;896;p66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7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6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904" name="Google Shape;904;p67"/>
            <p:cNvCxnSpPr>
              <a:stCxn id="905" idx="2"/>
              <a:endCxn id="90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7" name="Google Shape;907;p67"/>
            <p:cNvCxnSpPr>
              <a:stCxn id="906" idx="4"/>
              <a:endCxn id="90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9" name="Google Shape;909;p67"/>
            <p:cNvCxnSpPr>
              <a:stCxn id="910" idx="4"/>
              <a:endCxn id="91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2" name="Google Shape;912;p67"/>
            <p:cNvCxnSpPr>
              <a:stCxn id="908" idx="2"/>
              <a:endCxn id="91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4" name="Google Shape;914;p67"/>
            <p:cNvCxnSpPr>
              <a:stCxn id="913" idx="2"/>
              <a:endCxn id="91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5" name="Google Shape;915;p6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6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6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6" name="Google Shape;906;p6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7" name="Google Shape;917;p67"/>
            <p:cNvCxnSpPr>
              <a:stCxn id="913" idx="3"/>
              <a:endCxn id="91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9" name="Google Shape;919;p67"/>
            <p:cNvCxnSpPr>
              <a:stCxn id="918" idx="4"/>
              <a:endCxn id="91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8" name="Google Shape;918;p6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0" name="Google Shape;910;p6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8" name="Google Shape;908;p6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0" name="Google Shape;920;p6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21" name="Google Shape;921;p6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22" name="Google Shape;922;p6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3" name="Google Shape;923;p67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8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68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0" name="Google Shape;93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6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932" name="Google Shape;932;p68"/>
            <p:cNvCxnSpPr>
              <a:stCxn id="933" idx="2"/>
              <a:endCxn id="93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5" name="Google Shape;935;p68"/>
            <p:cNvCxnSpPr>
              <a:stCxn id="934" idx="4"/>
              <a:endCxn id="93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7" name="Google Shape;937;p68"/>
            <p:cNvCxnSpPr>
              <a:stCxn id="938" idx="4"/>
              <a:endCxn id="93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0" name="Google Shape;940;p68"/>
            <p:cNvCxnSpPr>
              <a:stCxn id="936" idx="2"/>
              <a:endCxn id="94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2" name="Google Shape;942;p68"/>
            <p:cNvCxnSpPr>
              <a:stCxn id="941" idx="2"/>
              <a:endCxn id="93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3" name="Google Shape;943;p6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6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3" name="Google Shape;933;p6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4" name="Google Shape;934;p6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9" name="Google Shape;939;p6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1" name="Google Shape;941;p6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5" name="Google Shape;945;p68"/>
            <p:cNvCxnSpPr>
              <a:stCxn id="941" idx="3"/>
              <a:endCxn id="94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7" name="Google Shape;947;p68"/>
            <p:cNvCxnSpPr>
              <a:stCxn id="946" idx="4"/>
              <a:endCxn id="93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6" name="Google Shape;946;p6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8" name="Google Shape;938;p6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6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48" name="Google Shape;94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00" y="1809750"/>
            <a:ext cx="1524000" cy="152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9" name="Google Shape;949;p6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50" name="Google Shape;950;p6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51" name="Google Shape;951;p68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2" name="Google Shape;952;p68"/>
          <p:cNvSpPr/>
          <p:nvPr/>
        </p:nvSpPr>
        <p:spPr>
          <a:xfrm>
            <a:off x="854538" y="3584375"/>
            <a:ext cx="3154500" cy="83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Wait 5 seconds...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9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6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960" name="Google Shape;960;p69"/>
            <p:cNvCxnSpPr>
              <a:stCxn id="961" idx="2"/>
              <a:endCxn id="96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3" name="Google Shape;963;p69"/>
            <p:cNvCxnSpPr>
              <a:stCxn id="962" idx="4"/>
              <a:endCxn id="96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5" name="Google Shape;965;p69"/>
            <p:cNvCxnSpPr>
              <a:stCxn id="966" idx="4"/>
              <a:endCxn id="96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8" name="Google Shape;968;p69"/>
            <p:cNvCxnSpPr>
              <a:stCxn id="964" idx="2"/>
              <a:endCxn id="96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0" name="Google Shape;970;p69"/>
            <p:cNvCxnSpPr>
              <a:stCxn id="969" idx="2"/>
              <a:endCxn id="96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1" name="Google Shape;971;p6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2" name="Google Shape;972;p6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1" name="Google Shape;961;p6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6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6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6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73" name="Google Shape;973;p69"/>
            <p:cNvCxnSpPr>
              <a:stCxn id="969" idx="3"/>
              <a:endCxn id="97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5" name="Google Shape;975;p69"/>
            <p:cNvCxnSpPr>
              <a:stCxn id="974" idx="4"/>
              <a:endCxn id="96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4" name="Google Shape;974;p6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6" name="Google Shape;966;p6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6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6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77" name="Google Shape;977;p6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78" name="Google Shape;978;p6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9" name="Google Shape;979;p69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70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6" name="Google Shape;986;p7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987" name="Google Shape;987;p70"/>
            <p:cNvCxnSpPr>
              <a:stCxn id="988" idx="2"/>
              <a:endCxn id="98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0" name="Google Shape;990;p70"/>
            <p:cNvCxnSpPr>
              <a:stCxn id="989" idx="4"/>
              <a:endCxn id="99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2" name="Google Shape;992;p70"/>
            <p:cNvCxnSpPr>
              <a:stCxn id="993" idx="4"/>
              <a:endCxn id="99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5" name="Google Shape;995;p70"/>
            <p:cNvCxnSpPr>
              <a:stCxn id="991" idx="2"/>
              <a:endCxn id="99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7" name="Google Shape;997;p70"/>
            <p:cNvCxnSpPr>
              <a:stCxn id="996" idx="2"/>
              <a:endCxn id="99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98" name="Google Shape;998;p7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9" name="Google Shape;999;p7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8" name="Google Shape;988;p7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9" name="Google Shape;989;p7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4" name="Google Shape;994;p7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6" name="Google Shape;996;p7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0" name="Google Shape;1000;p70"/>
            <p:cNvCxnSpPr>
              <a:stCxn id="996" idx="3"/>
              <a:endCxn id="100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2" name="Google Shape;1002;p70"/>
            <p:cNvCxnSpPr>
              <a:stCxn id="1001" idx="4"/>
              <a:endCxn id="99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1" name="Google Shape;1001;p7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3" name="Google Shape;993;p7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1" name="Google Shape;991;p7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3" name="Google Shape;1003;p7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04" name="Google Shape;1004;p7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05" name="Google Shape;1005;p7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6" name="Google Shape;1006;p70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1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3" name="Google Shape;1013;p7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014" name="Google Shape;1014;p71"/>
            <p:cNvCxnSpPr>
              <a:stCxn id="1015" idx="2"/>
              <a:endCxn id="101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7" name="Google Shape;1017;p71"/>
            <p:cNvCxnSpPr>
              <a:stCxn id="1016" idx="4"/>
              <a:endCxn id="101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9" name="Google Shape;1019;p71"/>
            <p:cNvCxnSpPr>
              <a:stCxn id="1020" idx="4"/>
              <a:endCxn id="102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2" name="Google Shape;1022;p71"/>
            <p:cNvCxnSpPr>
              <a:stCxn id="1018" idx="2"/>
              <a:endCxn id="102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4" name="Google Shape;1024;p71"/>
            <p:cNvCxnSpPr>
              <a:stCxn id="1023" idx="2"/>
              <a:endCxn id="102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5" name="Google Shape;1025;p7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6" name="Google Shape;1026;p7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5" name="Google Shape;1015;p7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6" name="Google Shape;1016;p7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1" name="Google Shape;1021;p7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7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7" name="Google Shape;1027;p71"/>
            <p:cNvCxnSpPr>
              <a:stCxn id="1023" idx="3"/>
              <a:endCxn id="102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9" name="Google Shape;1029;p71"/>
            <p:cNvCxnSpPr>
              <a:stCxn id="1028" idx="4"/>
              <a:endCxn id="102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8" name="Google Shape;1028;p7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0" name="Google Shape;1020;p7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8" name="Google Shape;1018;p7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0" name="Google Shape;1030;p7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31" name="Google Shape;1031;p7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32" name="Google Shape;1032;p7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3" name="Google Shape;1033;p71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72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7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041" name="Google Shape;1041;p72"/>
            <p:cNvCxnSpPr>
              <a:stCxn id="1042" idx="2"/>
              <a:endCxn id="1043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4" name="Google Shape;1044;p72"/>
            <p:cNvCxnSpPr>
              <a:stCxn id="1043" idx="4"/>
              <a:endCxn id="1045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6" name="Google Shape;1046;p72"/>
            <p:cNvCxnSpPr>
              <a:stCxn id="1047" idx="4"/>
              <a:endCxn id="1048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9" name="Google Shape;1049;p72"/>
            <p:cNvCxnSpPr>
              <a:stCxn id="1045" idx="2"/>
              <a:endCxn id="1050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1" name="Google Shape;1051;p72"/>
            <p:cNvCxnSpPr>
              <a:stCxn id="1050" idx="2"/>
              <a:endCxn id="1047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2" name="Google Shape;1052;p7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3" name="Google Shape;1053;p7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2" name="Google Shape;1042;p7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3" name="Google Shape;1043;p7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8" name="Google Shape;1048;p7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0" name="Google Shape;1050;p7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4" name="Google Shape;1054;p72"/>
            <p:cNvCxnSpPr>
              <a:stCxn id="1050" idx="3"/>
              <a:endCxn id="1055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6" name="Google Shape;1056;p72"/>
            <p:cNvCxnSpPr>
              <a:stCxn id="1055" idx="4"/>
              <a:endCxn id="1047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5" name="Google Shape;1055;p7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7" name="Google Shape;1047;p7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5" name="Google Shape;1045;p7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7" name="Google Shape;1057;p7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58" name="Google Shape;1058;p7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59" name="Google Shape;1059;p7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0" name="Google Shape;1060;p72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Hey! I’m called John, too!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73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7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068" name="Google Shape;1068;p73"/>
            <p:cNvCxnSpPr>
              <a:stCxn id="1069" idx="2"/>
              <a:endCxn id="107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1" name="Google Shape;1071;p73"/>
            <p:cNvCxnSpPr>
              <a:stCxn id="1070" idx="4"/>
              <a:endCxn id="107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3" name="Google Shape;1073;p73"/>
            <p:cNvCxnSpPr>
              <a:stCxn id="1074" idx="4"/>
              <a:endCxn id="107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6" name="Google Shape;1076;p73"/>
            <p:cNvCxnSpPr>
              <a:stCxn id="1072" idx="2"/>
              <a:endCxn id="107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8" name="Google Shape;1078;p73"/>
            <p:cNvCxnSpPr>
              <a:stCxn id="1077" idx="2"/>
              <a:endCxn id="107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79" name="Google Shape;1079;p7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0" name="Google Shape;1080;p7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0" name="Google Shape;1070;p7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7" name="Google Shape;1077;p7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1" name="Google Shape;1081;p73"/>
            <p:cNvCxnSpPr>
              <a:stCxn id="1077" idx="3"/>
              <a:endCxn id="108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3" name="Google Shape;1083;p73"/>
            <p:cNvCxnSpPr>
              <a:stCxn id="1082" idx="4"/>
              <a:endCxn id="107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2" name="Google Shape;1082;p7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4" name="Google Shape;1074;p7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2" name="Google Shape;1072;p7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4" name="Google Shape;1084;p7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85" name="Google Shape;1085;p7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86" name="Google Shape;1086;p7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7" name="Google Shape;1087;p73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Hey! I’m called John, too!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4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7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095" name="Google Shape;1095;p74"/>
            <p:cNvCxnSpPr>
              <a:stCxn id="1096" idx="2"/>
              <a:endCxn id="1097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8" name="Google Shape;1098;p74"/>
            <p:cNvCxnSpPr>
              <a:stCxn id="1097" idx="4"/>
              <a:endCxn id="1099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0" name="Google Shape;1100;p74"/>
            <p:cNvCxnSpPr>
              <a:stCxn id="1101" idx="4"/>
              <a:endCxn id="1102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3" name="Google Shape;1103;p74"/>
            <p:cNvCxnSpPr>
              <a:stCxn id="1099" idx="2"/>
              <a:endCxn id="1104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5" name="Google Shape;1105;p74"/>
            <p:cNvCxnSpPr>
              <a:stCxn id="1104" idx="2"/>
              <a:endCxn id="1101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6" name="Google Shape;1106;p7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7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7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7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2" name="Google Shape;1102;p7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7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8" name="Google Shape;1108;p74"/>
            <p:cNvCxnSpPr>
              <a:stCxn id="1104" idx="3"/>
              <a:endCxn id="1109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0" name="Google Shape;1110;p74"/>
            <p:cNvCxnSpPr>
              <a:stCxn id="1109" idx="4"/>
              <a:endCxn id="1101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9" name="Google Shape;1109;p7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7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7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1" name="Google Shape;1111;p7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12" name="Google Shape;1112;p7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13" name="Google Shape;1113;p7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4" name="Google Shape;1114;p74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Hey! I’m called John, too!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19400" cy="35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</a:t>
            </a:r>
            <a:r>
              <a:rPr lang="en" b="1">
                <a:solidFill>
                  <a:srgbClr val="E93761"/>
                </a:solidFill>
              </a:rPr>
              <a:t>control flow</a:t>
            </a:r>
            <a:r>
              <a:rPr lang="en"/>
              <a:t> and how we can use it in our programs to make decisions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flowchart to represent program flow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</a:t>
            </a:r>
            <a:r>
              <a:rPr lang="en" b="1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/>
              <a:t> expressions and how they are either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 or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statements to make choices in a program so that it can behave differently depending on what a user types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5" name="Google Shape;155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6" name="Google Shape;156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7" name="Google Shape;157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100" y="1754488"/>
            <a:ext cx="1634525" cy="1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0" name="Google Shape;1120;p75"/>
          <p:cNvCxnSpPr>
            <a:stCxn id="1121" idx="3"/>
            <a:endCxn id="1122" idx="1"/>
          </p:cNvCxnSpPr>
          <p:nvPr/>
        </p:nvCxnSpPr>
        <p:spPr>
          <a:xfrm>
            <a:off x="4449525" y="2732875"/>
            <a:ext cx="774300" cy="2844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1" name="Google Shape;1121;p75"/>
          <p:cNvSpPr/>
          <p:nvPr/>
        </p:nvSpPr>
        <p:spPr>
          <a:xfrm>
            <a:off x="1046925" y="1747075"/>
            <a:ext cx="3402600" cy="197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is the part in the program where a choice needs to be made.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programming, this comes in the form of a question that is asked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3" name="Google Shape;1123;p7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124" name="Google Shape;1124;p75"/>
            <p:cNvCxnSpPr>
              <a:stCxn id="1125" idx="2"/>
              <a:endCxn id="112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7" name="Google Shape;1127;p75"/>
            <p:cNvCxnSpPr>
              <a:stCxn id="1126" idx="4"/>
              <a:endCxn id="112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9" name="Google Shape;1129;p75"/>
            <p:cNvCxnSpPr>
              <a:stCxn id="1130" idx="4"/>
              <a:endCxn id="113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2" name="Google Shape;1132;p75"/>
            <p:cNvCxnSpPr>
              <a:stCxn id="1128" idx="2"/>
              <a:endCxn id="112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3" name="Google Shape;1133;p75"/>
            <p:cNvCxnSpPr>
              <a:stCxn id="1122" idx="2"/>
              <a:endCxn id="113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4" name="Google Shape;1134;p7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5" name="Google Shape;1135;p7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5" name="Google Shape;1125;p7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6" name="Google Shape;1126;p7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1" name="Google Shape;1131;p7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7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6" name="Google Shape;1136;p75"/>
            <p:cNvCxnSpPr>
              <a:stCxn id="1122" idx="3"/>
              <a:endCxn id="113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8" name="Google Shape;1138;p75"/>
            <p:cNvCxnSpPr>
              <a:stCxn id="1137" idx="4"/>
              <a:endCxn id="113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7" name="Google Shape;1137;p7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7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7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9" name="Google Shape;1139;p7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40" name="Google Shape;1140;p7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41" name="Google Shape;1141;p7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76"/>
          <p:cNvSpPr/>
          <p:nvPr/>
        </p:nvSpPr>
        <p:spPr>
          <a:xfrm>
            <a:off x="1046925" y="1747075"/>
            <a:ext cx="3453600" cy="10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that the question can only have two answers: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(yes or no)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148" name="Google Shape;1148;p7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149" name="Google Shape;1149;p76"/>
            <p:cNvCxnSpPr>
              <a:stCxn id="1150" idx="2"/>
              <a:endCxn id="1151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2" name="Google Shape;1152;p76"/>
            <p:cNvCxnSpPr>
              <a:stCxn id="1151" idx="4"/>
              <a:endCxn id="1153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4" name="Google Shape;1154;p76"/>
            <p:cNvCxnSpPr>
              <a:stCxn id="1155" idx="4"/>
              <a:endCxn id="1156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7" name="Google Shape;1157;p76"/>
            <p:cNvCxnSpPr>
              <a:stCxn id="1153" idx="2"/>
              <a:endCxn id="1158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9" name="Google Shape;1159;p76"/>
            <p:cNvCxnSpPr>
              <a:stCxn id="1158" idx="2"/>
              <a:endCxn id="1155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0" name="Google Shape;1160;p7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1" name="Google Shape;1161;p7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7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1" name="Google Shape;1151;p7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7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8" name="Google Shape;1158;p7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2" name="Google Shape;1162;p76"/>
            <p:cNvCxnSpPr>
              <a:stCxn id="1158" idx="3"/>
              <a:endCxn id="1163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4" name="Google Shape;1164;p76"/>
            <p:cNvCxnSpPr>
              <a:stCxn id="1163" idx="4"/>
              <a:endCxn id="1155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3" name="Google Shape;1163;p7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5" name="Google Shape;1155;p7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7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5" name="Google Shape;1165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66" name="Google Shape;1166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67" name="Google Shape;1167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68" name="Google Shape;1168;p76"/>
          <p:cNvCxnSpPr>
            <a:stCxn id="1147" idx="3"/>
            <a:endCxn id="1158" idx="1"/>
          </p:cNvCxnSpPr>
          <p:nvPr/>
        </p:nvCxnSpPr>
        <p:spPr>
          <a:xfrm>
            <a:off x="4500525" y="2264575"/>
            <a:ext cx="723300" cy="752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Summary of flowchart symbols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174" name="Google Shape;1174;p77"/>
          <p:cNvSpPr txBox="1">
            <a:spLocks noGrp="1"/>
          </p:cNvSpPr>
          <p:nvPr>
            <p:ph type="body" idx="1"/>
          </p:nvPr>
        </p:nvSpPr>
        <p:spPr>
          <a:xfrm>
            <a:off x="1010075" y="1360266"/>
            <a:ext cx="31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start and end points of the program.</a:t>
            </a:r>
            <a:endParaRPr sz="1200"/>
          </a:p>
        </p:txBody>
      </p:sp>
      <p:sp>
        <p:nvSpPr>
          <p:cNvPr id="1175" name="Google Shape;1175;p77"/>
          <p:cNvSpPr/>
          <p:nvPr/>
        </p:nvSpPr>
        <p:spPr>
          <a:xfrm>
            <a:off x="460475" y="2226425"/>
            <a:ext cx="507900" cy="3324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77"/>
          <p:cNvSpPr/>
          <p:nvPr/>
        </p:nvSpPr>
        <p:spPr>
          <a:xfrm>
            <a:off x="510575" y="1367376"/>
            <a:ext cx="407700" cy="3324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77"/>
          <p:cNvSpPr/>
          <p:nvPr/>
        </p:nvSpPr>
        <p:spPr>
          <a:xfrm>
            <a:off x="510575" y="3237873"/>
            <a:ext cx="407700" cy="299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77"/>
          <p:cNvSpPr/>
          <p:nvPr/>
        </p:nvSpPr>
        <p:spPr>
          <a:xfrm>
            <a:off x="458525" y="4140125"/>
            <a:ext cx="548700" cy="3936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77"/>
          <p:cNvSpPr txBox="1">
            <a:spLocks noGrp="1"/>
          </p:cNvSpPr>
          <p:nvPr>
            <p:ph type="body" idx="1"/>
          </p:nvPr>
        </p:nvSpPr>
        <p:spPr>
          <a:xfrm>
            <a:off x="1010075" y="2096359"/>
            <a:ext cx="37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needs to input information (eg. from the user typing something in) or output something (eg. display text on the screen)</a:t>
            </a:r>
            <a:endParaRPr sz="1200"/>
          </a:p>
        </p:txBody>
      </p:sp>
      <p:sp>
        <p:nvSpPr>
          <p:cNvPr id="1180" name="Google Shape;1180;p77"/>
          <p:cNvSpPr txBox="1">
            <a:spLocks noGrp="1"/>
          </p:cNvSpPr>
          <p:nvPr>
            <p:ph type="body" idx="1"/>
          </p:nvPr>
        </p:nvSpPr>
        <p:spPr>
          <a:xfrm>
            <a:off x="1010075" y="3198350"/>
            <a:ext cx="37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performs an operation or calculation.</a:t>
            </a:r>
            <a:endParaRPr sz="1200"/>
          </a:p>
        </p:txBody>
      </p:sp>
      <p:sp>
        <p:nvSpPr>
          <p:cNvPr id="1181" name="Google Shape;1181;p77"/>
          <p:cNvSpPr txBox="1">
            <a:spLocks noGrp="1"/>
          </p:cNvSpPr>
          <p:nvPr>
            <p:ph type="body" idx="1"/>
          </p:nvPr>
        </p:nvSpPr>
        <p:spPr>
          <a:xfrm>
            <a:off x="1010075" y="4142525"/>
            <a:ext cx="33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is making a True/False decision.</a:t>
            </a:r>
            <a:endParaRPr sz="1200"/>
          </a:p>
        </p:txBody>
      </p:sp>
      <p:grpSp>
        <p:nvGrpSpPr>
          <p:cNvPr id="1182" name="Google Shape;1182;p7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183" name="Google Shape;1183;p77"/>
            <p:cNvCxnSpPr>
              <a:stCxn id="1184" idx="2"/>
              <a:endCxn id="1185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6" name="Google Shape;1186;p77"/>
            <p:cNvCxnSpPr>
              <a:stCxn id="1185" idx="4"/>
              <a:endCxn id="1187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8" name="Google Shape;1188;p77"/>
            <p:cNvCxnSpPr>
              <a:stCxn id="1189" idx="4"/>
              <a:endCxn id="1190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1" name="Google Shape;1191;p77"/>
            <p:cNvCxnSpPr>
              <a:stCxn id="1187" idx="2"/>
              <a:endCxn id="119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77"/>
            <p:cNvCxnSpPr>
              <a:stCxn id="1192" idx="2"/>
              <a:endCxn id="1189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4" name="Google Shape;1194;p7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5" name="Google Shape;1195;p7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4" name="Google Shape;1184;p7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7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7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2" name="Google Shape;1192;p7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6" name="Google Shape;1196;p77"/>
            <p:cNvCxnSpPr>
              <a:stCxn id="1192" idx="3"/>
              <a:endCxn id="119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8" name="Google Shape;1198;p77"/>
            <p:cNvCxnSpPr>
              <a:stCxn id="1197" idx="4"/>
              <a:endCxn id="1189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7" name="Google Shape;1197;p7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9" name="Google Shape;1189;p7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7" name="Google Shape;1187;p7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9" name="Google Shape;1199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00" name="Google Shape;1200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01" name="Google Shape;1201;p7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8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08" name="Google Shape;1208;p78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78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0" name="Google Shape;121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11" name="Google Shape;1211;p78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2" name="Google Shape;1212;p78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78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4" name="Google Shape;1214;p7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15" name="Google Shape;1215;p7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16" name="Google Shape;1216;p7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79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79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79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4" name="Google Shape;1224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25" name="Google Shape;1225;p79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6" name="Google Shape;1226;p79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79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8" name="Google Shape;1228;p7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29" name="Google Shape;1229;p7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30" name="Google Shape;1230;p7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1" name="Google Shape;123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80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80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39" name="Google Shape;1239;p80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80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1" name="Google Shape;1241;p8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42" name="Google Shape;1242;p8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43" name="Google Shape;1243;p8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4" name="Google Shape;1244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45" name="Google Shape;1245;p80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6" name="Google Shape;1246;p80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81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81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54" name="Google Shape;1254;p81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green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5" name="Google Shape;125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56" name="Google Shape;1256;p81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red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7" name="Google Shape;1257;p81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81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9" name="Google Shape;1259;p8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60" name="Google Shape;1260;p8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61" name="Google Shape;1261;p8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82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82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69" name="Google Shape;1269;p82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green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That’s my favourite colour!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0" name="Google Shape;1270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71" name="Google Shape;1271;p82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red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2" name="Google Shape;1272;p82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3" name="Google Shape;1273;p82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4" name="Google Shape;1274;p8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75" name="Google Shape;1275;p8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76" name="Google Shape;1276;p8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83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83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84" name="Google Shape;1284;p83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83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6" name="Google Shape;1286;p8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87" name="Google Shape;1287;p8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88" name="Google Shape;1288;p8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9" name="Google Shape;1289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90" name="Google Shape;1290;p83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green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That’s my favourite colour!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1" name="Google Shape;1291;p83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red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6" name="Google Shape;1296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96695"/>
            <a:ext cx="9144000" cy="303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98" name="Google Shape;1298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99" name="Google Shape;1299;p84"/>
          <p:cNvSpPr txBox="1">
            <a:spLocks noGrp="1"/>
          </p:cNvSpPr>
          <p:nvPr>
            <p:ph type="body" idx="1"/>
          </p:nvPr>
        </p:nvSpPr>
        <p:spPr>
          <a:xfrm>
            <a:off x="311700" y="4438050"/>
            <a:ext cx="8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hlinkClick r:id="rId4"/>
              </a:rPr>
              <a:t>Make a copy of the worksheet and draw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the flowchart</a:t>
            </a:r>
            <a:endParaRPr sz="1600" dirty="0"/>
          </a:p>
        </p:txBody>
      </p:sp>
      <p:grpSp>
        <p:nvGrpSpPr>
          <p:cNvPr id="1300" name="Google Shape;1300;p8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01" name="Google Shape;1301;p8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02" name="Google Shape;1302;p84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3" name="Google Shape;1303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52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pass through the Gates of Doom?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3698550"/>
            <a:ext cx="85206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Click here and see if you can "guess" the password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 dirty="0"/>
              <a:t>Hint:</a:t>
            </a:r>
            <a:r>
              <a:rPr lang="en" sz="1400" dirty="0"/>
              <a:t> Look through the code and see if you can figure out what’s going on</a:t>
            </a:r>
            <a:endParaRPr sz="1400" dirty="0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075" y="1373400"/>
            <a:ext cx="2121850" cy="2121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1" name="Google Shape;181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2" name="Google Shape;182;p31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85"/>
          <p:cNvSpPr/>
          <p:nvPr/>
        </p:nvSpPr>
        <p:spPr>
          <a:xfrm>
            <a:off x="1020225" y="1871650"/>
            <a:ext cx="3927600" cy="96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0" name="Google Shape;1310;p8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311" name="Google Shape;1311;p85"/>
            <p:cNvCxnSpPr>
              <a:stCxn id="1312" idx="2"/>
              <a:endCxn id="1313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4" name="Google Shape;1314;p85"/>
            <p:cNvCxnSpPr>
              <a:stCxn id="1313" idx="4"/>
              <a:endCxn id="1315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6" name="Google Shape;1316;p85"/>
            <p:cNvCxnSpPr>
              <a:stCxn id="1317" idx="4"/>
              <a:endCxn id="1318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9" name="Google Shape;1319;p85"/>
            <p:cNvCxnSpPr>
              <a:stCxn id="1315" idx="2"/>
              <a:endCxn id="1320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1" name="Google Shape;1321;p85"/>
            <p:cNvCxnSpPr>
              <a:stCxn id="1320" idx="2"/>
              <a:endCxn id="1317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2" name="Google Shape;1322;p8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8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2" name="Google Shape;1312;p8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3" name="Google Shape;1313;p8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8" name="Google Shape;1318;p8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0" name="Google Shape;1320;p8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4" name="Google Shape;1324;p85"/>
            <p:cNvCxnSpPr>
              <a:stCxn id="1320" idx="3"/>
              <a:endCxn id="1325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6" name="Google Shape;1326;p85"/>
            <p:cNvCxnSpPr>
              <a:stCxn id="1325" idx="4"/>
              <a:endCxn id="1317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5" name="Google Shape;1325;p8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7" name="Google Shape;1317;p8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8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7" name="Google Shape;1327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28" name="Google Shape;1328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29" name="Google Shape;1329;p8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0" name="Google Shape;1330;p85"/>
          <p:cNvGrpSpPr/>
          <p:nvPr/>
        </p:nvGrpSpPr>
        <p:grpSpPr>
          <a:xfrm>
            <a:off x="8329325" y="0"/>
            <a:ext cx="764100" cy="1042650"/>
            <a:chOff x="7362925" y="28900"/>
            <a:chExt cx="764100" cy="1042650"/>
          </a:xfrm>
        </p:grpSpPr>
        <p:pic>
          <p:nvPicPr>
            <p:cNvPr id="1331" name="Google Shape;1331;p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62925" y="240050"/>
              <a:ext cx="764100" cy="6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2" name="Google Shape;1332;p85"/>
            <p:cNvSpPr txBox="1"/>
            <p:nvPr/>
          </p:nvSpPr>
          <p:spPr>
            <a:xfrm>
              <a:off x="7362925" y="2890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Roboto"/>
                  <a:ea typeface="Roboto"/>
                  <a:cs typeface="Roboto"/>
                  <a:sym typeface="Roboto"/>
                </a:rPr>
                <a:t>Play Video</a:t>
              </a:r>
              <a:endParaRPr sz="7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3" name="Google Shape;1333;p85"/>
            <p:cNvSpPr txBox="1"/>
            <p:nvPr/>
          </p:nvSpPr>
          <p:spPr>
            <a:xfrm>
              <a:off x="7362925" y="86035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Roboto"/>
                  <a:ea typeface="Roboto"/>
                  <a:cs typeface="Roboto"/>
                  <a:sym typeface="Roboto"/>
                </a:rPr>
                <a:t>Slide 61 - 98 </a:t>
              </a:r>
              <a:endParaRPr sz="7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4" name="Google Shape;1334;p85"/>
            <p:cNvSpPr txBox="1"/>
            <p:nvPr/>
          </p:nvSpPr>
          <p:spPr>
            <a:xfrm>
              <a:off x="7362925" y="58245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3:46 min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35" name="Google Shape;1335;p85">
            <a:hlinkClick r:id="rId5"/>
          </p:cNvPr>
          <p:cNvSpPr/>
          <p:nvPr/>
        </p:nvSpPr>
        <p:spPr>
          <a:xfrm>
            <a:off x="8289575" y="41325"/>
            <a:ext cx="8436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1" name="Google Shape;1341;p8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342" name="Google Shape;1342;p86"/>
            <p:cNvCxnSpPr>
              <a:stCxn id="1343" idx="2"/>
              <a:endCxn id="134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5" name="Google Shape;1345;p86"/>
            <p:cNvCxnSpPr>
              <a:stCxn id="1344" idx="4"/>
              <a:endCxn id="134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7" name="Google Shape;1347;p86"/>
            <p:cNvCxnSpPr>
              <a:stCxn id="1348" idx="4"/>
              <a:endCxn id="134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0" name="Google Shape;1350;p86"/>
            <p:cNvCxnSpPr>
              <a:stCxn id="1346" idx="2"/>
              <a:endCxn id="135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2" name="Google Shape;1352;p86"/>
            <p:cNvCxnSpPr>
              <a:stCxn id="1351" idx="2"/>
              <a:endCxn id="134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3" name="Google Shape;1353;p8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8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8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8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9" name="Google Shape;1349;p8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8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5" name="Google Shape;1355;p86"/>
            <p:cNvCxnSpPr>
              <a:stCxn id="1351" idx="3"/>
              <a:endCxn id="135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7" name="Google Shape;1357;p86"/>
            <p:cNvCxnSpPr>
              <a:stCxn id="1356" idx="4"/>
              <a:endCxn id="134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6" name="Google Shape;1356;p8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8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8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8" name="Google Shape;1358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59" name="Google Shape;1359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60" name="Google Shape;1360;p8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1" name="Google Shape;1361;p86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6" name="Google Shape;1366;p87"/>
          <p:cNvCxnSpPr/>
          <p:nvPr/>
        </p:nvCxnSpPr>
        <p:spPr>
          <a:xfrm rot="10800000">
            <a:off x="1316975" y="2651900"/>
            <a:ext cx="536400" cy="121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7" name="Google Shape;1367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87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keyword. Notice that it is all lowercase.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9" name="Google Shape;1369;p8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370" name="Google Shape;1370;p87"/>
            <p:cNvCxnSpPr>
              <a:stCxn id="1371" idx="2"/>
              <a:endCxn id="137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3" name="Google Shape;1373;p87"/>
            <p:cNvCxnSpPr>
              <a:stCxn id="1372" idx="4"/>
              <a:endCxn id="137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5" name="Google Shape;1375;p87"/>
            <p:cNvCxnSpPr>
              <a:stCxn id="1376" idx="4"/>
              <a:endCxn id="137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8" name="Google Shape;1378;p87"/>
            <p:cNvCxnSpPr>
              <a:stCxn id="1374" idx="2"/>
              <a:endCxn id="137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0" name="Google Shape;1380;p87"/>
            <p:cNvCxnSpPr>
              <a:stCxn id="1379" idx="2"/>
              <a:endCxn id="137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81" name="Google Shape;1381;p8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8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1" name="Google Shape;1371;p8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2" name="Google Shape;1372;p8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8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9" name="Google Shape;1379;p8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3" name="Google Shape;1383;p87"/>
            <p:cNvCxnSpPr>
              <a:stCxn id="1379" idx="3"/>
              <a:endCxn id="138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5" name="Google Shape;1385;p87"/>
            <p:cNvCxnSpPr>
              <a:stCxn id="1384" idx="4"/>
              <a:endCxn id="137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84" name="Google Shape;1384;p8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6" name="Google Shape;1376;p8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8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6" name="Google Shape;1386;p8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87" name="Google Shape;1387;p8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88" name="Google Shape;1388;p8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9" name="Google Shape;1389;p87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88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is the question that we are asking.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6" name="Google Shape;1396;p8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397" name="Google Shape;1397;p88"/>
            <p:cNvCxnSpPr>
              <a:stCxn id="1398" idx="2"/>
              <a:endCxn id="139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0" name="Google Shape;1400;p88"/>
            <p:cNvCxnSpPr>
              <a:stCxn id="1399" idx="4"/>
              <a:endCxn id="140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2" name="Google Shape;1402;p88"/>
            <p:cNvCxnSpPr>
              <a:stCxn id="1403" idx="4"/>
              <a:endCxn id="140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5" name="Google Shape;1405;p88"/>
            <p:cNvCxnSpPr>
              <a:stCxn id="1401" idx="2"/>
              <a:endCxn id="140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7" name="Google Shape;1407;p88"/>
            <p:cNvCxnSpPr>
              <a:stCxn id="1406" idx="2"/>
              <a:endCxn id="140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08" name="Google Shape;1408;p8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9" name="Google Shape;1409;p8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8" name="Google Shape;1398;p8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9" name="Google Shape;1399;p8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4" name="Google Shape;1404;p8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6" name="Google Shape;1406;p8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0" name="Google Shape;1410;p88"/>
            <p:cNvCxnSpPr>
              <a:stCxn id="1406" idx="3"/>
              <a:endCxn id="141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2" name="Google Shape;1412;p88"/>
            <p:cNvCxnSpPr>
              <a:stCxn id="1411" idx="4"/>
              <a:endCxn id="140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11" name="Google Shape;1411;p8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3" name="Google Shape;1403;p8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1" name="Google Shape;1401;p8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3" name="Google Shape;1413;p8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14" name="Google Shape;1414;p8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15" name="Google Shape;1415;p8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16" name="Google Shape;1416;p88"/>
          <p:cNvCxnSpPr/>
          <p:nvPr/>
        </p:nvCxnSpPr>
        <p:spPr>
          <a:xfrm rot="10800000" flipH="1">
            <a:off x="1842050" y="2625275"/>
            <a:ext cx="525000" cy="12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7" name="Google Shape;1417;p88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 ==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89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case, it is asking whether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is the same as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4" name="Google Shape;1424;p8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425" name="Google Shape;1425;p89"/>
            <p:cNvCxnSpPr>
              <a:stCxn id="1426" idx="2"/>
              <a:endCxn id="1427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8" name="Google Shape;1428;p89"/>
            <p:cNvCxnSpPr>
              <a:stCxn id="1427" idx="4"/>
              <a:endCxn id="1429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0" name="Google Shape;1430;p89"/>
            <p:cNvCxnSpPr>
              <a:stCxn id="1431" idx="4"/>
              <a:endCxn id="1432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3" name="Google Shape;1433;p89"/>
            <p:cNvCxnSpPr>
              <a:stCxn id="1429" idx="2"/>
              <a:endCxn id="1434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5" name="Google Shape;1435;p89"/>
            <p:cNvCxnSpPr>
              <a:stCxn id="1434" idx="2"/>
              <a:endCxn id="1431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6" name="Google Shape;1436;p8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7" name="Google Shape;1437;p8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6" name="Google Shape;1426;p8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8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8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4" name="Google Shape;1434;p8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8" name="Google Shape;1438;p89"/>
            <p:cNvCxnSpPr>
              <a:stCxn id="1434" idx="3"/>
              <a:endCxn id="1439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0" name="Google Shape;1440;p89"/>
            <p:cNvCxnSpPr>
              <a:stCxn id="1439" idx="4"/>
              <a:endCxn id="1431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9" name="Google Shape;1439;p8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8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9" name="Google Shape;1429;p8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1" name="Google Shape;1441;p8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42" name="Google Shape;1442;p8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43" name="Google Shape;1443;p8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4" name="Google Shape;1444;p89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 ==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5" name="Google Shape;1445;p89"/>
          <p:cNvCxnSpPr/>
          <p:nvPr/>
        </p:nvCxnSpPr>
        <p:spPr>
          <a:xfrm rot="10800000" flipH="1">
            <a:off x="1842050" y="2625275"/>
            <a:ext cx="525000" cy="12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0" name="Google Shape;1450;p90"/>
          <p:cNvCxnSpPr/>
          <p:nvPr/>
        </p:nvCxnSpPr>
        <p:spPr>
          <a:xfrm rot="10800000">
            <a:off x="1824275" y="2678600"/>
            <a:ext cx="29100" cy="1191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1" name="Google Shape;1451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2" name="Google Shape;1452;p9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453" name="Google Shape;1453;p90"/>
            <p:cNvCxnSpPr>
              <a:stCxn id="1454" idx="2"/>
              <a:endCxn id="1455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6" name="Google Shape;1456;p90"/>
            <p:cNvCxnSpPr>
              <a:stCxn id="1455" idx="4"/>
              <a:endCxn id="1457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8" name="Google Shape;1458;p90"/>
            <p:cNvCxnSpPr>
              <a:stCxn id="1459" idx="4"/>
              <a:endCxn id="1460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1" name="Google Shape;1461;p90"/>
            <p:cNvCxnSpPr>
              <a:stCxn id="1457" idx="2"/>
              <a:endCxn id="146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3" name="Google Shape;1463;p90"/>
            <p:cNvCxnSpPr>
              <a:stCxn id="1462" idx="2"/>
              <a:endCxn id="1459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4" name="Google Shape;1464;p9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5" name="Google Shape;1465;p9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4" name="Google Shape;1454;p9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9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0" name="Google Shape;1460;p9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2" name="Google Shape;1462;p9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6" name="Google Shape;1466;p90"/>
            <p:cNvCxnSpPr>
              <a:stCxn id="1462" idx="3"/>
              <a:endCxn id="146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8" name="Google Shape;1468;p90"/>
            <p:cNvCxnSpPr>
              <a:stCxn id="1467" idx="4"/>
              <a:endCxn id="1459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7" name="Google Shape;1467;p9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9" name="Google Shape;1459;p9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7" name="Google Shape;1457;p9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9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70" name="Google Shape;1470;p9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71" name="Google Shape;1471;p9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2" name="Google Shape;1472;p90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3" name="Google Shape;1473;p90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case, it is asking whether </a:t>
            </a:r>
            <a:r>
              <a:rPr lang="en" sz="1800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is the same as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9" name="Google Shape;1479;p9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480" name="Google Shape;1480;p91"/>
            <p:cNvCxnSpPr>
              <a:stCxn id="1481" idx="2"/>
              <a:endCxn id="148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3" name="Google Shape;1483;p91"/>
            <p:cNvCxnSpPr>
              <a:stCxn id="1482" idx="4"/>
              <a:endCxn id="148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5" name="Google Shape;1485;p91"/>
            <p:cNvCxnSpPr>
              <a:stCxn id="1486" idx="4"/>
              <a:endCxn id="148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8" name="Google Shape;1488;p91"/>
            <p:cNvCxnSpPr>
              <a:stCxn id="1484" idx="2"/>
              <a:endCxn id="148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0" name="Google Shape;1490;p91"/>
            <p:cNvCxnSpPr>
              <a:stCxn id="1489" idx="2"/>
              <a:endCxn id="148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91" name="Google Shape;1491;p9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2" name="Google Shape;1492;p9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1" name="Google Shape;1481;p9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2" name="Google Shape;1482;p9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7" name="Google Shape;1487;p9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9" name="Google Shape;1489;p9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93" name="Google Shape;1493;p91"/>
            <p:cNvCxnSpPr>
              <a:stCxn id="1489" idx="3"/>
              <a:endCxn id="149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5" name="Google Shape;1495;p91"/>
            <p:cNvCxnSpPr>
              <a:stCxn id="1494" idx="4"/>
              <a:endCxn id="148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94" name="Google Shape;1494;p9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6" name="Google Shape;1486;p9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4" name="Google Shape;1484;p9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6" name="Google Shape;1496;p9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97" name="Google Shape;1497;p9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98" name="Google Shape;1498;p9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99" name="Google Shape;1499;p91"/>
          <p:cNvCxnSpPr/>
          <p:nvPr/>
        </p:nvCxnSpPr>
        <p:spPr>
          <a:xfrm rot="10800000" flipH="1">
            <a:off x="1853375" y="2669600"/>
            <a:ext cx="504900" cy="1200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0" name="Google Shape;1500;p91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1" name="Google Shape;1501;p91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case, it is asking whether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is the same as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9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508" name="Google Shape;1508;p92"/>
            <p:cNvCxnSpPr>
              <a:stCxn id="1509" idx="2"/>
              <a:endCxn id="151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1" name="Google Shape;1511;p92"/>
            <p:cNvCxnSpPr>
              <a:stCxn id="1510" idx="4"/>
              <a:endCxn id="151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3" name="Google Shape;1513;p92"/>
            <p:cNvCxnSpPr>
              <a:stCxn id="1514" idx="4"/>
              <a:endCxn id="151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6" name="Google Shape;1516;p92"/>
            <p:cNvCxnSpPr>
              <a:stCxn id="1512" idx="2"/>
              <a:endCxn id="151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8" name="Google Shape;1518;p92"/>
            <p:cNvCxnSpPr>
              <a:stCxn id="1517" idx="2"/>
              <a:endCxn id="151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19" name="Google Shape;1519;p9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0" name="Google Shape;1520;p9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9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0" name="Google Shape;1510;p9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9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9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1" name="Google Shape;1521;p92"/>
            <p:cNvCxnSpPr>
              <a:stCxn id="1517" idx="3"/>
              <a:endCxn id="152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3" name="Google Shape;1523;p92"/>
            <p:cNvCxnSpPr>
              <a:stCxn id="1522" idx="4"/>
              <a:endCxn id="151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2" name="Google Shape;1522;p9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9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2" name="Google Shape;1512;p9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4" name="Google Shape;1524;p9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25" name="Google Shape;1525;p9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26" name="Google Shape;1526;p9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27" name="Google Shape;1527;p92"/>
          <p:cNvCxnSpPr/>
          <p:nvPr/>
        </p:nvCxnSpPr>
        <p:spPr>
          <a:xfrm rot="10800000" flipH="1">
            <a:off x="1853375" y="2632700"/>
            <a:ext cx="1152600" cy="1236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8" name="Google Shape;1528;p92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9" name="Google Shape;1529;p92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case, it is asking whether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is the same as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4" name="Google Shape;1534;p93"/>
          <p:cNvCxnSpPr/>
          <p:nvPr/>
        </p:nvCxnSpPr>
        <p:spPr>
          <a:xfrm rot="10800000" flipH="1">
            <a:off x="1853375" y="2669600"/>
            <a:ext cx="504900" cy="1200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5" name="Google Shape;1535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93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case, it is asking whether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is the same as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7" name="Google Shape;1537;p9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538" name="Google Shape;1538;p93"/>
            <p:cNvCxnSpPr>
              <a:stCxn id="1539" idx="2"/>
              <a:endCxn id="154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1" name="Google Shape;1541;p93"/>
            <p:cNvCxnSpPr>
              <a:stCxn id="1540" idx="4"/>
              <a:endCxn id="154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3" name="Google Shape;1543;p93"/>
            <p:cNvCxnSpPr>
              <a:stCxn id="1544" idx="4"/>
              <a:endCxn id="154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6" name="Google Shape;1546;p93"/>
            <p:cNvCxnSpPr>
              <a:stCxn id="1542" idx="2"/>
              <a:endCxn id="154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8" name="Google Shape;1548;p93"/>
            <p:cNvCxnSpPr>
              <a:stCxn id="1547" idx="2"/>
              <a:endCxn id="154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49" name="Google Shape;1549;p9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9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9" name="Google Shape;1539;p9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0" name="Google Shape;1540;p9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5" name="Google Shape;1545;p9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9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1" name="Google Shape;1551;p93"/>
            <p:cNvCxnSpPr>
              <a:stCxn id="1547" idx="3"/>
              <a:endCxn id="155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3" name="Google Shape;1553;p93"/>
            <p:cNvCxnSpPr>
              <a:stCxn id="1552" idx="4"/>
              <a:endCxn id="154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52" name="Google Shape;1552;p9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4" name="Google Shape;1544;p9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2" name="Google Shape;1542;p9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4" name="Google Shape;1554;p9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55" name="Google Shape;1555;p9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56" name="Google Shape;1556;p9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7" name="Google Shape;1557;p93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 ==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3" name="Google Shape;1563;p9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564" name="Google Shape;1564;p94"/>
            <p:cNvCxnSpPr>
              <a:stCxn id="1565" idx="2"/>
              <a:endCxn id="156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7" name="Google Shape;1567;p94"/>
            <p:cNvCxnSpPr>
              <a:stCxn id="1566" idx="4"/>
              <a:endCxn id="156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9" name="Google Shape;1569;p94"/>
            <p:cNvCxnSpPr>
              <a:stCxn id="1570" idx="4"/>
              <a:endCxn id="157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2" name="Google Shape;1572;p94"/>
            <p:cNvCxnSpPr>
              <a:stCxn id="1568" idx="2"/>
              <a:endCxn id="157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4" name="Google Shape;1574;p94"/>
            <p:cNvCxnSpPr>
              <a:stCxn id="1573" idx="2"/>
              <a:endCxn id="157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5" name="Google Shape;1575;p9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9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5" name="Google Shape;1565;p9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6" name="Google Shape;1566;p9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1" name="Google Shape;1571;p9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3" name="Google Shape;1573;p9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7" name="Google Shape;1577;p94"/>
            <p:cNvCxnSpPr>
              <a:stCxn id="1573" idx="3"/>
              <a:endCxn id="157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9" name="Google Shape;1579;p94"/>
            <p:cNvCxnSpPr>
              <a:stCxn id="1578" idx="4"/>
              <a:endCxn id="157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8" name="Google Shape;1578;p9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0" name="Google Shape;1570;p9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8" name="Google Shape;1568;p9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0" name="Google Shape;1580;p9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81" name="Google Shape;1581;p9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82" name="Google Shape;1582;p9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83" name="Google Shape;1583;p94"/>
          <p:cNvCxnSpPr/>
          <p:nvPr/>
        </p:nvCxnSpPr>
        <p:spPr>
          <a:xfrm rot="10800000" flipH="1">
            <a:off x="1853375" y="2669600"/>
            <a:ext cx="504900" cy="1200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4" name="Google Shape;1584;p94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5" name="Google Shape;1585;p94"/>
          <p:cNvSpPr/>
          <p:nvPr/>
        </p:nvSpPr>
        <p:spPr>
          <a:xfrm>
            <a:off x="609600" y="3824750"/>
            <a:ext cx="3765600" cy="110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Notice the 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double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==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just use a single = sign, it won’t work. Instead, == is used to compare if one 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thing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equal to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another.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2365200" y="11613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go?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2421850" y="1238675"/>
            <a:ext cx="4356900" cy="3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"Who dares approach the gates of doom! 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 = </a:t>
            </a: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"Speak the password:"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password == 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are correct!"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may enter, friend."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password != 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 ******    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*      **   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6" name="Google Shape;196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7" name="Google Shape;197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8" name="Google Shape;198;p3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0" name="Google Shape;1590;p95"/>
          <p:cNvCxnSpPr/>
          <p:nvPr/>
        </p:nvCxnSpPr>
        <p:spPr>
          <a:xfrm rot="10800000" flipH="1">
            <a:off x="1853375" y="2696300"/>
            <a:ext cx="1626000" cy="1173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1" name="Google Shape;1591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95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always end the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statement with a colon character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93" name="Google Shape;1593;p9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594" name="Google Shape;1594;p95"/>
            <p:cNvCxnSpPr>
              <a:stCxn id="1595" idx="2"/>
              <a:endCxn id="159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7" name="Google Shape;1597;p95"/>
            <p:cNvCxnSpPr>
              <a:stCxn id="1596" idx="4"/>
              <a:endCxn id="159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9" name="Google Shape;1599;p95"/>
            <p:cNvCxnSpPr>
              <a:stCxn id="1600" idx="4"/>
              <a:endCxn id="160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2" name="Google Shape;1602;p95"/>
            <p:cNvCxnSpPr>
              <a:stCxn id="1598" idx="2"/>
              <a:endCxn id="160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4" name="Google Shape;1604;p95"/>
            <p:cNvCxnSpPr>
              <a:stCxn id="1603" idx="2"/>
              <a:endCxn id="160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05" name="Google Shape;1605;p9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6" name="Google Shape;1606;p9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5" name="Google Shape;1595;p9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6" name="Google Shape;1596;p9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1" name="Google Shape;1601;p9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3" name="Google Shape;1603;p9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07" name="Google Shape;1607;p95"/>
            <p:cNvCxnSpPr>
              <a:stCxn id="1603" idx="3"/>
              <a:endCxn id="160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9" name="Google Shape;1609;p95"/>
            <p:cNvCxnSpPr>
              <a:stCxn id="1608" idx="4"/>
              <a:endCxn id="160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08" name="Google Shape;1608;p9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0" name="Google Shape;1600;p9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8" name="Google Shape;1598;p9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0" name="Google Shape;1610;p9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11" name="Google Shape;1611;p9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12" name="Google Shape;1612;p9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3" name="Google Shape;1613;p95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8" name="Google Shape;1618;p96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9" name="Google Shape;1619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96"/>
          <p:cNvSpPr/>
          <p:nvPr/>
        </p:nvSpPr>
        <p:spPr>
          <a:xfrm>
            <a:off x="727575" y="4004450"/>
            <a:ext cx="3824400" cy="9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if the answer to the question is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run any code that is underneath and indented below 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21" name="Google Shape;1621;p9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622" name="Google Shape;1622;p96"/>
            <p:cNvCxnSpPr>
              <a:stCxn id="1623" idx="2"/>
              <a:endCxn id="162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5" name="Google Shape;1625;p96"/>
            <p:cNvCxnSpPr>
              <a:stCxn id="1624" idx="4"/>
              <a:endCxn id="162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7" name="Google Shape;1627;p96"/>
            <p:cNvCxnSpPr>
              <a:stCxn id="1628" idx="4"/>
              <a:endCxn id="162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0" name="Google Shape;1630;p96"/>
            <p:cNvCxnSpPr>
              <a:stCxn id="1626" idx="2"/>
              <a:endCxn id="163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2" name="Google Shape;1632;p96"/>
            <p:cNvCxnSpPr>
              <a:stCxn id="1631" idx="2"/>
              <a:endCxn id="162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3" name="Google Shape;1633;p9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4" name="Google Shape;1634;p9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3" name="Google Shape;1623;p9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4" name="Google Shape;1624;p9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9" name="Google Shape;1629;p9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1" name="Google Shape;1631;p9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5" name="Google Shape;1635;p96"/>
            <p:cNvCxnSpPr>
              <a:stCxn id="1631" idx="3"/>
              <a:endCxn id="163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7" name="Google Shape;1637;p96"/>
            <p:cNvCxnSpPr>
              <a:stCxn id="1636" idx="4"/>
              <a:endCxn id="162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6" name="Google Shape;1636;p9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8" name="Google Shape;1628;p9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6" name="Google Shape;1626;p9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8" name="Google Shape;1638;p9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39" name="Google Shape;1639;p9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40" name="Google Shape;1640;p9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1" name="Google Shape;1641;p96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 print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John, too!"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7" name="Google Shape;1647;p9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648" name="Google Shape;1648;p97"/>
            <p:cNvCxnSpPr>
              <a:stCxn id="1649" idx="2"/>
              <a:endCxn id="165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1" name="Google Shape;1651;p97"/>
            <p:cNvCxnSpPr>
              <a:stCxn id="1650" idx="4"/>
              <a:endCxn id="165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3" name="Google Shape;1653;p97"/>
            <p:cNvCxnSpPr>
              <a:stCxn id="1654" idx="4"/>
              <a:endCxn id="165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6" name="Google Shape;1656;p97"/>
            <p:cNvCxnSpPr>
              <a:stCxn id="1652" idx="2"/>
              <a:endCxn id="165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8" name="Google Shape;1658;p97"/>
            <p:cNvCxnSpPr>
              <a:stCxn id="1657" idx="2"/>
              <a:endCxn id="165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9" name="Google Shape;1659;p9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0" name="Google Shape;1660;p9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9" name="Google Shape;1649;p9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0" name="Google Shape;1650;p9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5" name="Google Shape;1655;p9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7" name="Google Shape;1657;p9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1" name="Google Shape;1661;p97"/>
            <p:cNvCxnSpPr>
              <a:stCxn id="1657" idx="3"/>
              <a:endCxn id="166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3" name="Google Shape;1663;p97"/>
            <p:cNvCxnSpPr>
              <a:stCxn id="1662" idx="4"/>
              <a:endCxn id="165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62" name="Google Shape;1662;p9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4" name="Google Shape;1654;p9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2" name="Google Shape;1652;p9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4" name="Google Shape;1664;p9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65" name="Google Shape;1665;p9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66" name="Google Shape;1666;p9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7" name="Google Shape;1667;p97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John, too!"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68" name="Google Shape;1668;p97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25326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97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0" name="Google Shape;1670;p97"/>
          <p:cNvSpPr/>
          <p:nvPr/>
        </p:nvSpPr>
        <p:spPr>
          <a:xfrm>
            <a:off x="727575" y="4004450"/>
            <a:ext cx="3824400" cy="9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if the answer to the question is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run any code that is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underneath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indented below 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98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John, too!"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6" name="Google Shape;1676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1677;p9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678" name="Google Shape;1678;p98"/>
            <p:cNvCxnSpPr>
              <a:stCxn id="1679" idx="2"/>
              <a:endCxn id="168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1" name="Google Shape;1681;p98"/>
            <p:cNvCxnSpPr>
              <a:stCxn id="1680" idx="4"/>
              <a:endCxn id="168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3" name="Google Shape;1683;p98"/>
            <p:cNvCxnSpPr>
              <a:stCxn id="1684" idx="4"/>
              <a:endCxn id="168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6" name="Google Shape;1686;p98"/>
            <p:cNvCxnSpPr>
              <a:stCxn id="1682" idx="2"/>
              <a:endCxn id="168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8" name="Google Shape;1688;p98"/>
            <p:cNvCxnSpPr>
              <a:stCxn id="1687" idx="2"/>
              <a:endCxn id="168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89" name="Google Shape;1689;p9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0" name="Google Shape;1690;p9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9" name="Google Shape;1679;p9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0" name="Google Shape;1680;p9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5" name="Google Shape;1685;p9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7" name="Google Shape;1687;p9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1" name="Google Shape;1691;p98"/>
            <p:cNvCxnSpPr>
              <a:stCxn id="1687" idx="3"/>
              <a:endCxn id="169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3" name="Google Shape;1693;p98"/>
            <p:cNvCxnSpPr>
              <a:stCxn id="1692" idx="4"/>
              <a:endCxn id="168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2" name="Google Shape;1692;p9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4" name="Google Shape;1684;p9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2" name="Google Shape;1682;p9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9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95" name="Google Shape;1695;p9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96" name="Google Shape;1696;p9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7" name="Google Shape;1697;p98"/>
          <p:cNvSpPr/>
          <p:nvPr/>
        </p:nvSpPr>
        <p:spPr>
          <a:xfrm>
            <a:off x="1139050" y="2629550"/>
            <a:ext cx="267000" cy="267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8" name="Google Shape;1698;p98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25326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9" name="Google Shape;1699;p98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0" name="Google Shape;1700;p98"/>
          <p:cNvSpPr/>
          <p:nvPr/>
        </p:nvSpPr>
        <p:spPr>
          <a:xfrm>
            <a:off x="727575" y="4004450"/>
            <a:ext cx="3824400" cy="9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if the answer to the question is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run any code that is </a:t>
            </a:r>
            <a:r>
              <a:rPr lang="en">
                <a:solidFill>
                  <a:schemeClr val="dk1"/>
                </a:solidFill>
                <a:highlight>
                  <a:srgbClr val="EEFF41"/>
                </a:highlight>
                <a:latin typeface="Roboto"/>
                <a:ea typeface="Roboto"/>
                <a:cs typeface="Roboto"/>
                <a:sym typeface="Roboto"/>
              </a:rPr>
              <a:t>underneath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chemeClr val="lt1"/>
                </a:solidFill>
                <a:highlight>
                  <a:srgbClr val="E93761"/>
                </a:highlight>
                <a:latin typeface="Roboto"/>
                <a:ea typeface="Roboto"/>
                <a:cs typeface="Roboto"/>
                <a:sym typeface="Roboto"/>
              </a:rPr>
              <a:t>indented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below 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99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John, too!"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6" name="Google Shape;1706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99"/>
          <p:cNvSpPr/>
          <p:nvPr/>
        </p:nvSpPr>
        <p:spPr>
          <a:xfrm>
            <a:off x="727575" y="3995550"/>
            <a:ext cx="3824400" cy="9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indent, press the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[TAB]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 (               ).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08" name="Google Shape;1708;p99"/>
          <p:cNvPicPr preferRelativeResize="0"/>
          <p:nvPr/>
        </p:nvPicPr>
        <p:blipFill rotWithShape="1">
          <a:blip r:embed="rId3">
            <a:alphaModFix/>
          </a:blip>
          <a:srcRect l="15617" t="19851" r="13940" b="21777"/>
          <a:stretch/>
        </p:blipFill>
        <p:spPr>
          <a:xfrm>
            <a:off x="3545425" y="4244724"/>
            <a:ext cx="614400" cy="40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9" name="Google Shape;1709;p9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710" name="Google Shape;1710;p99"/>
            <p:cNvCxnSpPr>
              <a:stCxn id="1711" idx="2"/>
              <a:endCxn id="171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3" name="Google Shape;1713;p99"/>
            <p:cNvCxnSpPr>
              <a:stCxn id="1712" idx="4"/>
              <a:endCxn id="171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5" name="Google Shape;1715;p99"/>
            <p:cNvCxnSpPr>
              <a:stCxn id="1716" idx="4"/>
              <a:endCxn id="171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8" name="Google Shape;1718;p99"/>
            <p:cNvCxnSpPr>
              <a:stCxn id="1714" idx="2"/>
              <a:endCxn id="171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0" name="Google Shape;1720;p99"/>
            <p:cNvCxnSpPr>
              <a:stCxn id="1719" idx="2"/>
              <a:endCxn id="171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21" name="Google Shape;1721;p9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2" name="Google Shape;1722;p9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1" name="Google Shape;1711;p9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2" name="Google Shape;1712;p9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7" name="Google Shape;1717;p9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9" name="Google Shape;1719;p9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23" name="Google Shape;1723;p99"/>
            <p:cNvCxnSpPr>
              <a:stCxn id="1719" idx="3"/>
              <a:endCxn id="172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5" name="Google Shape;1725;p99"/>
            <p:cNvCxnSpPr>
              <a:stCxn id="1724" idx="4"/>
              <a:endCxn id="171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24" name="Google Shape;1724;p9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6" name="Google Shape;1716;p9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4" name="Google Shape;1714;p9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6" name="Google Shape;1726;p9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27" name="Google Shape;1727;p9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28" name="Google Shape;1728;p99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9" name="Google Shape;1729;p99"/>
          <p:cNvSpPr/>
          <p:nvPr/>
        </p:nvSpPr>
        <p:spPr>
          <a:xfrm>
            <a:off x="1139050" y="2629550"/>
            <a:ext cx="267000" cy="267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0" name="Google Shape;1730;p99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00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John, too!"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"Let’s be twins!"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6" name="Google Shape;1736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7" name="Google Shape;1737;p10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738" name="Google Shape;1738;p100"/>
            <p:cNvCxnSpPr>
              <a:stCxn id="1739" idx="2"/>
              <a:endCxn id="174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1" name="Google Shape;1741;p100"/>
            <p:cNvCxnSpPr>
              <a:stCxn id="1740" idx="4"/>
              <a:endCxn id="174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3" name="Google Shape;1743;p100"/>
            <p:cNvCxnSpPr>
              <a:stCxn id="1744" idx="4"/>
              <a:endCxn id="174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6" name="Google Shape;1746;p100"/>
            <p:cNvCxnSpPr>
              <a:stCxn id="1742" idx="2"/>
              <a:endCxn id="174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8" name="Google Shape;1748;p100"/>
            <p:cNvCxnSpPr>
              <a:stCxn id="1747" idx="2"/>
              <a:endCxn id="174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9" name="Google Shape;1749;p10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0" name="Google Shape;1750;p10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9" name="Google Shape;1739;p10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0" name="Google Shape;1740;p10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5" name="Google Shape;1745;p10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7" name="Google Shape;1747;p10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51" name="Google Shape;1751;p100"/>
            <p:cNvCxnSpPr>
              <a:stCxn id="1747" idx="3"/>
              <a:endCxn id="175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3" name="Google Shape;1753;p100"/>
            <p:cNvCxnSpPr>
              <a:stCxn id="1752" idx="4"/>
              <a:endCxn id="174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52" name="Google Shape;1752;p10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4" name="Google Shape;1744;p10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2" name="Google Shape;1742;p10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4" name="Google Shape;1754;p10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55" name="Google Shape;1755;p10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56" name="Google Shape;1756;p10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57" name="Google Shape;1757;p100"/>
          <p:cNvCxnSpPr/>
          <p:nvPr/>
        </p:nvCxnSpPr>
        <p:spPr>
          <a:xfrm rot="10800000" flipH="1">
            <a:off x="1850950" y="3523950"/>
            <a:ext cx="124500" cy="471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8" name="Google Shape;1758;p100"/>
          <p:cNvSpPr/>
          <p:nvPr/>
        </p:nvSpPr>
        <p:spPr>
          <a:xfrm>
            <a:off x="1139050" y="2629550"/>
            <a:ext cx="267000" cy="267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100"/>
          <p:cNvSpPr/>
          <p:nvPr/>
        </p:nvSpPr>
        <p:spPr>
          <a:xfrm>
            <a:off x="1139050" y="3215275"/>
            <a:ext cx="267000" cy="267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100"/>
          <p:cNvSpPr/>
          <p:nvPr/>
        </p:nvSpPr>
        <p:spPr>
          <a:xfrm>
            <a:off x="727575" y="4004450"/>
            <a:ext cx="3824400" cy="9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if the answer to the question is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run any code that is </a:t>
            </a:r>
            <a:r>
              <a:rPr lang="en">
                <a:solidFill>
                  <a:schemeClr val="dk1"/>
                </a:solidFill>
                <a:highlight>
                  <a:srgbClr val="EEFF41"/>
                </a:highlight>
                <a:latin typeface="Roboto"/>
                <a:ea typeface="Roboto"/>
                <a:cs typeface="Roboto"/>
                <a:sym typeface="Roboto"/>
              </a:rPr>
              <a:t>underneath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chemeClr val="lt1"/>
                </a:solidFill>
                <a:highlight>
                  <a:srgbClr val="E93761"/>
                </a:highlight>
                <a:latin typeface="Roboto"/>
                <a:ea typeface="Roboto"/>
                <a:cs typeface="Roboto"/>
                <a:sym typeface="Roboto"/>
              </a:rPr>
              <a:t>indented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below 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101"/>
          <p:cNvSpPr/>
          <p:nvPr/>
        </p:nvSpPr>
        <p:spPr>
          <a:xfrm>
            <a:off x="727500" y="3834825"/>
            <a:ext cx="3824400" cy="110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if the answer was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skip all the code that was indented, and run the next line of code that was not indented.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67" name="Google Shape;1767;p10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768" name="Google Shape;1768;p101"/>
            <p:cNvCxnSpPr>
              <a:stCxn id="1769" idx="2"/>
              <a:endCxn id="177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1" name="Google Shape;1771;p101"/>
            <p:cNvCxnSpPr>
              <a:stCxn id="1770" idx="4"/>
              <a:endCxn id="177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3" name="Google Shape;1773;p101"/>
            <p:cNvCxnSpPr>
              <a:stCxn id="1774" idx="4"/>
              <a:endCxn id="177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6" name="Google Shape;1776;p101"/>
            <p:cNvCxnSpPr>
              <a:stCxn id="1772" idx="2"/>
              <a:endCxn id="177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8" name="Google Shape;1778;p101"/>
            <p:cNvCxnSpPr>
              <a:stCxn id="1777" idx="2"/>
              <a:endCxn id="177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79" name="Google Shape;1779;p10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0" name="Google Shape;1780;p10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9" name="Google Shape;1769;p10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0" name="Google Shape;1770;p10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10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7" name="Google Shape;1777;p10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81" name="Google Shape;1781;p101"/>
            <p:cNvCxnSpPr>
              <a:stCxn id="1777" idx="3"/>
              <a:endCxn id="178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3" name="Google Shape;1783;p101"/>
            <p:cNvCxnSpPr>
              <a:stCxn id="1782" idx="4"/>
              <a:endCxn id="177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82" name="Google Shape;1782;p10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4" name="Google Shape;1774;p10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10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4" name="Google Shape;1784;p10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85" name="Google Shape;1785;p10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86" name="Google Shape;1786;p10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7" name="Google Shape;1787;p101"/>
          <p:cNvSpPr/>
          <p:nvPr/>
        </p:nvSpPr>
        <p:spPr>
          <a:xfrm>
            <a:off x="1046925" y="1137475"/>
            <a:ext cx="3820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John, too!"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2" name="Google Shape;1792;p102"/>
          <p:cNvCxnSpPr/>
          <p:nvPr/>
        </p:nvCxnSpPr>
        <p:spPr>
          <a:xfrm rot="10800000">
            <a:off x="1818150" y="3490500"/>
            <a:ext cx="292800" cy="417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3" name="Google Shape;1793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102"/>
          <p:cNvSpPr/>
          <p:nvPr/>
        </p:nvSpPr>
        <p:spPr>
          <a:xfrm>
            <a:off x="727500" y="3834825"/>
            <a:ext cx="3824400" cy="110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if the answer was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skip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all the code that was indented, and run the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next line of code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was not indented.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95" name="Google Shape;1795;p10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796" name="Google Shape;1796;p102"/>
            <p:cNvCxnSpPr>
              <a:stCxn id="1797" idx="2"/>
              <a:endCxn id="1798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9" name="Google Shape;1799;p102"/>
            <p:cNvCxnSpPr>
              <a:stCxn id="1798" idx="4"/>
              <a:endCxn id="1800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1" name="Google Shape;1801;p102"/>
            <p:cNvCxnSpPr>
              <a:stCxn id="1802" idx="4"/>
              <a:endCxn id="1803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4" name="Google Shape;1804;p102"/>
            <p:cNvCxnSpPr>
              <a:stCxn id="1800" idx="2"/>
              <a:endCxn id="1805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6" name="Google Shape;1806;p102"/>
            <p:cNvCxnSpPr>
              <a:stCxn id="1805" idx="2"/>
              <a:endCxn id="1802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07" name="Google Shape;1807;p10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8" name="Google Shape;1808;p10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7" name="Google Shape;1797;p10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8" name="Google Shape;1798;p10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3" name="Google Shape;1803;p10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5" name="Google Shape;1805;p10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9" name="Google Shape;1809;p102"/>
            <p:cNvCxnSpPr>
              <a:stCxn id="1805" idx="3"/>
              <a:endCxn id="1810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11" name="Google Shape;1811;p102"/>
            <p:cNvCxnSpPr>
              <a:stCxn id="1810" idx="4"/>
              <a:endCxn id="1802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10" name="Google Shape;1810;p10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2" name="Google Shape;1802;p10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0" name="Google Shape;1800;p10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2" name="Google Shape;1812;p10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13" name="Google Shape;1813;p10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14" name="Google Shape;1814;p10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5" name="Google Shape;1815;p102"/>
          <p:cNvSpPr/>
          <p:nvPr/>
        </p:nvSpPr>
        <p:spPr>
          <a:xfrm>
            <a:off x="1046925" y="1137475"/>
            <a:ext cx="3820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John, too!"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1" name="Google Shape;1821;p10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822" name="Google Shape;1822;p103"/>
            <p:cNvCxnSpPr>
              <a:stCxn id="1823" idx="2"/>
              <a:endCxn id="182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5" name="Google Shape;1825;p103"/>
            <p:cNvCxnSpPr>
              <a:stCxn id="1824" idx="4"/>
              <a:endCxn id="182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7" name="Google Shape;1827;p103"/>
            <p:cNvCxnSpPr>
              <a:stCxn id="1828" idx="4"/>
              <a:endCxn id="182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0" name="Google Shape;1830;p103"/>
            <p:cNvCxnSpPr>
              <a:stCxn id="1826" idx="2"/>
              <a:endCxn id="183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2" name="Google Shape;1832;p103"/>
            <p:cNvCxnSpPr>
              <a:stCxn id="1831" idx="2"/>
              <a:endCxn id="182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33" name="Google Shape;1833;p10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4" name="Google Shape;1834;p10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3" name="Google Shape;1823;p10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4" name="Google Shape;1824;p10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9" name="Google Shape;1829;p10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1" name="Google Shape;1831;p10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35" name="Google Shape;1835;p103"/>
            <p:cNvCxnSpPr>
              <a:stCxn id="1831" idx="3"/>
              <a:endCxn id="183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7" name="Google Shape;1837;p103"/>
            <p:cNvCxnSpPr>
              <a:stCxn id="1836" idx="4"/>
              <a:endCxn id="182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36" name="Google Shape;1836;p10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8" name="Google Shape;1828;p10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6" name="Google Shape;1826;p10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8" name="Google Shape;1838;p10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39" name="Google Shape;1839;p10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40" name="Google Shape;1840;p10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41" name="Google Shape;1841;p103"/>
          <p:cNvCxnSpPr/>
          <p:nvPr/>
        </p:nvCxnSpPr>
        <p:spPr>
          <a:xfrm rot="10800000">
            <a:off x="1818150" y="3490500"/>
            <a:ext cx="292800" cy="417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2" name="Google Shape;1842;p103"/>
          <p:cNvSpPr/>
          <p:nvPr/>
        </p:nvSpPr>
        <p:spPr>
          <a:xfrm>
            <a:off x="1046925" y="1137475"/>
            <a:ext cx="3820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John, too!"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3" name="Google Shape;1843;p103"/>
          <p:cNvSpPr/>
          <p:nvPr/>
        </p:nvSpPr>
        <p:spPr>
          <a:xfrm>
            <a:off x="727500" y="3834825"/>
            <a:ext cx="3824400" cy="110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line of code also gets run when Python finishes running all the code above that was for 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answer.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9" name="Google Shape;1849;p10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850" name="Google Shape;1850;p104"/>
            <p:cNvCxnSpPr>
              <a:stCxn id="1851" idx="2"/>
              <a:endCxn id="185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3" name="Google Shape;1853;p104"/>
            <p:cNvCxnSpPr>
              <a:stCxn id="1852" idx="4"/>
              <a:endCxn id="185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5" name="Google Shape;1855;p104"/>
            <p:cNvCxnSpPr>
              <a:stCxn id="1856" idx="4"/>
              <a:endCxn id="185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8" name="Google Shape;1858;p104"/>
            <p:cNvCxnSpPr>
              <a:stCxn id="1854" idx="2"/>
              <a:endCxn id="185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0" name="Google Shape;1860;p104"/>
            <p:cNvCxnSpPr>
              <a:stCxn id="1859" idx="2"/>
              <a:endCxn id="185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61" name="Google Shape;1861;p10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2" name="Google Shape;1862;p10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1" name="Google Shape;1851;p10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2" name="Google Shape;1852;p10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7" name="Google Shape;1857;p10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9" name="Google Shape;1859;p10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3" name="Google Shape;1863;p104"/>
            <p:cNvCxnSpPr>
              <a:stCxn id="1859" idx="3"/>
              <a:endCxn id="186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5" name="Google Shape;1865;p104"/>
            <p:cNvCxnSpPr>
              <a:stCxn id="1864" idx="4"/>
              <a:endCxn id="185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64" name="Google Shape;1864;p10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6" name="Google Shape;1856;p10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4" name="Google Shape;1854;p10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6" name="Google Shape;1866;p10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67" name="Google Shape;1867;p10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68" name="Google Shape;1868;p10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9" name="Google Shape;1869;p104"/>
          <p:cNvSpPr/>
          <p:nvPr/>
        </p:nvSpPr>
        <p:spPr>
          <a:xfrm>
            <a:off x="1046925" y="1137475"/>
            <a:ext cx="3820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80000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John, too!"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0" name="Google Shape;1870;p104"/>
          <p:cNvCxnSpPr/>
          <p:nvPr/>
        </p:nvCxnSpPr>
        <p:spPr>
          <a:xfrm rot="10800000">
            <a:off x="1818150" y="3490500"/>
            <a:ext cx="292800" cy="417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1" name="Google Shape;1871;p104"/>
          <p:cNvSpPr/>
          <p:nvPr/>
        </p:nvSpPr>
        <p:spPr>
          <a:xfrm>
            <a:off x="727500" y="3834825"/>
            <a:ext cx="3824400" cy="110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line of code also gets run when Python finishes running 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all the code above that was for the </a:t>
            </a:r>
            <a:r>
              <a:rPr lang="en" b="1">
                <a:solidFill>
                  <a:srgbClr val="0000FF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 answer.</a:t>
            </a:r>
            <a:endParaRPr b="1">
              <a:highlight>
                <a:srgbClr val="00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go?</a:t>
            </a:r>
            <a:endParaRPr/>
          </a:p>
        </p:txBody>
      </p:sp>
      <p:grpSp>
        <p:nvGrpSpPr>
          <p:cNvPr id="204" name="Google Shape;204;p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5" name="Google Shape;205;p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6" name="Google Shape;206;p3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33"/>
          <p:cNvSpPr/>
          <p:nvPr/>
        </p:nvSpPr>
        <p:spPr>
          <a:xfrm>
            <a:off x="2365200" y="11613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2421850" y="1238675"/>
            <a:ext cx="4356900" cy="3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"Who dares approach the gates of doom!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 =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"Speak the password:"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password == </a:t>
            </a:r>
            <a:r>
              <a:rPr lang="en" sz="15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are correct!"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may enter, friend."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password != </a:t>
            </a:r>
            <a:r>
              <a:rPr lang="en" sz="15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 ******   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*      **  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10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878" name="Google Shape;1878;p105"/>
            <p:cNvCxnSpPr>
              <a:stCxn id="1879" idx="2"/>
              <a:endCxn id="188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1" name="Google Shape;1881;p105"/>
            <p:cNvCxnSpPr>
              <a:stCxn id="1880" idx="4"/>
              <a:endCxn id="188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3" name="Google Shape;1883;p105"/>
            <p:cNvCxnSpPr>
              <a:stCxn id="1884" idx="4"/>
              <a:endCxn id="188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6" name="Google Shape;1886;p105"/>
            <p:cNvCxnSpPr>
              <a:stCxn id="1882" idx="2"/>
              <a:endCxn id="188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8" name="Google Shape;1888;p105"/>
            <p:cNvCxnSpPr>
              <a:stCxn id="1887" idx="2"/>
              <a:endCxn id="188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89" name="Google Shape;1889;p10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0" name="Google Shape;1890;p10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9" name="Google Shape;1879;p10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0" name="Google Shape;1880;p10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5" name="Google Shape;1885;p10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7" name="Google Shape;1887;p10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1" name="Google Shape;1891;p105"/>
            <p:cNvCxnSpPr>
              <a:stCxn id="1887" idx="3"/>
              <a:endCxn id="189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3" name="Google Shape;1893;p105"/>
            <p:cNvCxnSpPr>
              <a:stCxn id="1892" idx="4"/>
              <a:endCxn id="188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92" name="Google Shape;1892;p10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4" name="Google Shape;1884;p10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2" name="Google Shape;1882;p10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4" name="Google Shape;1894;p10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95" name="Google Shape;1895;p10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96" name="Google Shape;1896;p10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7" name="Google Shape;1897;p10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8" name="Google Shape;1898;p105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10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4" name="Google Shape;1904;p106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5" name="Google Shape;1905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6" name="Google Shape;1906;p10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907" name="Google Shape;1907;p106"/>
            <p:cNvCxnSpPr>
              <a:stCxn id="1908" idx="2"/>
              <a:endCxn id="190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0" name="Google Shape;1910;p106"/>
            <p:cNvCxnSpPr>
              <a:stCxn id="1909" idx="4"/>
              <a:endCxn id="191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2" name="Google Shape;1912;p106"/>
            <p:cNvCxnSpPr>
              <a:stCxn id="1913" idx="4"/>
              <a:endCxn id="191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5" name="Google Shape;1915;p106"/>
            <p:cNvCxnSpPr>
              <a:stCxn id="1911" idx="2"/>
              <a:endCxn id="191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7" name="Google Shape;1917;p106"/>
            <p:cNvCxnSpPr>
              <a:stCxn id="1916" idx="2"/>
              <a:endCxn id="191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8" name="Google Shape;1918;p10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9" name="Google Shape;1919;p10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8" name="Google Shape;1908;p10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9" name="Google Shape;1909;p10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4" name="Google Shape;1914;p10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6" name="Google Shape;1916;p10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20" name="Google Shape;1920;p106"/>
            <p:cNvCxnSpPr>
              <a:stCxn id="1916" idx="3"/>
              <a:endCxn id="192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2" name="Google Shape;1922;p106"/>
            <p:cNvCxnSpPr>
              <a:stCxn id="1921" idx="4"/>
              <a:endCxn id="191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21" name="Google Shape;1921;p10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3" name="Google Shape;1913;p10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Google Shape;1911;p10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3" name="Google Shape;1923;p106"/>
          <p:cNvSpPr/>
          <p:nvPr/>
        </p:nvSpPr>
        <p:spPr>
          <a:xfrm>
            <a:off x="854538" y="17551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Importing the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sleep()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command from the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module.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4" name="Google Shape;1924;p10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25" name="Google Shape;1925;p10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26" name="Google Shape;1926;p10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0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2" name="Google Shape;1932;p107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3" name="Google Shape;1933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10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935" name="Google Shape;1935;p107"/>
            <p:cNvCxnSpPr>
              <a:stCxn id="1936" idx="2"/>
              <a:endCxn id="1937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8" name="Google Shape;1938;p107"/>
            <p:cNvCxnSpPr>
              <a:stCxn id="1937" idx="4"/>
              <a:endCxn id="1939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0" name="Google Shape;1940;p107"/>
            <p:cNvCxnSpPr>
              <a:stCxn id="1941" idx="4"/>
              <a:endCxn id="1942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3" name="Google Shape;1943;p107"/>
            <p:cNvCxnSpPr>
              <a:stCxn id="1939" idx="2"/>
              <a:endCxn id="1944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5" name="Google Shape;1945;p107"/>
            <p:cNvCxnSpPr>
              <a:stCxn id="1944" idx="2"/>
              <a:endCxn id="1941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46" name="Google Shape;1946;p10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7" name="Google Shape;1947;p10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6" name="Google Shape;1936;p10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Google Shape;1937;p10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2" name="Google Shape;1942;p10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4" name="Google Shape;1944;p10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48" name="Google Shape;1948;p107"/>
            <p:cNvCxnSpPr>
              <a:stCxn id="1944" idx="3"/>
              <a:endCxn id="1949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50" name="Google Shape;1950;p107"/>
            <p:cNvCxnSpPr>
              <a:stCxn id="1949" idx="4"/>
              <a:endCxn id="1941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49" name="Google Shape;1949;p10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1" name="Google Shape;1941;p10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10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51" name="Google Shape;1951;p107"/>
          <p:cNvSpPr/>
          <p:nvPr/>
        </p:nvSpPr>
        <p:spPr>
          <a:xfrm>
            <a:off x="854538" y="17551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line has to go at the top, or we won’t be able to use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sleep()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later 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2" name="Google Shape;1952;p10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53" name="Google Shape;1953;p10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54" name="Google Shape;1954;p10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0" name="Google Shape;1960;p10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961" name="Google Shape;1961;p108"/>
            <p:cNvCxnSpPr>
              <a:stCxn id="1962" idx="2"/>
              <a:endCxn id="1963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4" name="Google Shape;1964;p108"/>
            <p:cNvCxnSpPr>
              <a:stCxn id="1963" idx="4"/>
              <a:endCxn id="1965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6" name="Google Shape;1966;p108"/>
            <p:cNvCxnSpPr>
              <a:stCxn id="1967" idx="4"/>
              <a:endCxn id="1968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9" name="Google Shape;1969;p108"/>
            <p:cNvCxnSpPr>
              <a:stCxn id="1965" idx="2"/>
              <a:endCxn id="1970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1" name="Google Shape;1971;p108"/>
            <p:cNvCxnSpPr>
              <a:stCxn id="1970" idx="2"/>
              <a:endCxn id="1967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72" name="Google Shape;1972;p10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3" name="Google Shape;1973;p10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2" name="Google Shape;1962;p10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3" name="Google Shape;1963;p10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8" name="Google Shape;1968;p10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0" name="Google Shape;1970;p10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74" name="Google Shape;1974;p108"/>
            <p:cNvCxnSpPr>
              <a:stCxn id="1970" idx="3"/>
              <a:endCxn id="1975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6" name="Google Shape;1976;p108"/>
            <p:cNvCxnSpPr>
              <a:stCxn id="1975" idx="4"/>
              <a:endCxn id="1967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75" name="Google Shape;1975;p10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7" name="Google Shape;1967;p10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5" name="Google Shape;1965;p10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7" name="Google Shape;1977;p10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78" name="Google Shape;1978;p10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79" name="Google Shape;1979;p10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0" name="Google Shape;1980;p10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1" name="Google Shape;1981;p108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7" name="Google Shape;1987;p10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988" name="Google Shape;1988;p109"/>
            <p:cNvCxnSpPr>
              <a:stCxn id="1989" idx="2"/>
              <a:endCxn id="199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1" name="Google Shape;1991;p109"/>
            <p:cNvCxnSpPr>
              <a:stCxn id="1990" idx="4"/>
              <a:endCxn id="199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3" name="Google Shape;1993;p109"/>
            <p:cNvCxnSpPr>
              <a:stCxn id="1994" idx="4"/>
              <a:endCxn id="199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6" name="Google Shape;1996;p109"/>
            <p:cNvCxnSpPr>
              <a:stCxn id="1992" idx="2"/>
              <a:endCxn id="199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8" name="Google Shape;1998;p109"/>
            <p:cNvCxnSpPr>
              <a:stCxn id="1997" idx="2"/>
              <a:endCxn id="199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99" name="Google Shape;1999;p10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0" name="Google Shape;2000;p10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9" name="Google Shape;1989;p10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0" name="Google Shape;1990;p10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5" name="Google Shape;1995;p10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7" name="Google Shape;1997;p10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01" name="Google Shape;2001;p109"/>
            <p:cNvCxnSpPr>
              <a:stCxn id="1997" idx="3"/>
              <a:endCxn id="200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3" name="Google Shape;2003;p109"/>
            <p:cNvCxnSpPr>
              <a:stCxn id="2002" idx="4"/>
              <a:endCxn id="199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02" name="Google Shape;2002;p10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4" name="Google Shape;1994;p10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2" name="Google Shape;1992;p10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4" name="Google Shape;2004;p10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05" name="Google Shape;2005;p10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06" name="Google Shape;2006;p10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7" name="Google Shape;2007;p10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8" name="Google Shape;2008;p109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11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015" name="Google Shape;2015;p110"/>
            <p:cNvCxnSpPr>
              <a:stCxn id="2016" idx="2"/>
              <a:endCxn id="2017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8" name="Google Shape;2018;p110"/>
            <p:cNvCxnSpPr>
              <a:stCxn id="2017" idx="4"/>
              <a:endCxn id="2019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0" name="Google Shape;2020;p110"/>
            <p:cNvCxnSpPr>
              <a:stCxn id="2021" idx="4"/>
              <a:endCxn id="2022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3" name="Google Shape;2023;p110"/>
            <p:cNvCxnSpPr>
              <a:stCxn id="2019" idx="2"/>
              <a:endCxn id="2024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5" name="Google Shape;2025;p110"/>
            <p:cNvCxnSpPr>
              <a:stCxn id="2024" idx="2"/>
              <a:endCxn id="2021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26" name="Google Shape;2026;p11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7" name="Google Shape;2027;p11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6" name="Google Shape;2016;p11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7" name="Google Shape;2017;p11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2" name="Google Shape;2022;p11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4" name="Google Shape;2024;p11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8" name="Google Shape;2028;p110"/>
            <p:cNvCxnSpPr>
              <a:stCxn id="2024" idx="3"/>
              <a:endCxn id="2029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0" name="Google Shape;2030;p110"/>
            <p:cNvCxnSpPr>
              <a:stCxn id="2029" idx="4"/>
              <a:endCxn id="2021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29" name="Google Shape;2029;p11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1" name="Google Shape;2021;p11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9" name="Google Shape;2019;p11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1" name="Google Shape;2031;p11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32" name="Google Shape;2032;p11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33" name="Google Shape;2033;p11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4" name="Google Shape;2034;p11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5" name="Google Shape;2035;p110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11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042" name="Google Shape;2042;p111"/>
            <p:cNvCxnSpPr>
              <a:stCxn id="2043" idx="2"/>
              <a:endCxn id="204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5" name="Google Shape;2045;p111"/>
            <p:cNvCxnSpPr>
              <a:stCxn id="2044" idx="4"/>
              <a:endCxn id="204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7" name="Google Shape;2047;p111"/>
            <p:cNvCxnSpPr>
              <a:stCxn id="2048" idx="4"/>
              <a:endCxn id="204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0" name="Google Shape;2050;p111"/>
            <p:cNvCxnSpPr>
              <a:stCxn id="2046" idx="2"/>
              <a:endCxn id="205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2" name="Google Shape;2052;p111"/>
            <p:cNvCxnSpPr>
              <a:stCxn id="2051" idx="2"/>
              <a:endCxn id="204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53" name="Google Shape;2053;p11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4" name="Google Shape;2054;p11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3" name="Google Shape;2043;p11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4" name="Google Shape;2044;p11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9" name="Google Shape;2049;p11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11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55" name="Google Shape;2055;p111"/>
            <p:cNvCxnSpPr>
              <a:stCxn id="2051" idx="3"/>
              <a:endCxn id="205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7" name="Google Shape;2057;p111"/>
            <p:cNvCxnSpPr>
              <a:stCxn id="2056" idx="4"/>
              <a:endCxn id="204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56" name="Google Shape;2056;p11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8" name="Google Shape;2048;p11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6" name="Google Shape;2046;p11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8" name="Google Shape;2058;p11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59" name="Google Shape;2059;p11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60" name="Google Shape;2060;p11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1" name="Google Shape;2061;p11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2" name="Google Shape;2062;p111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8" name="Google Shape;2068;p11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069" name="Google Shape;2069;p112"/>
            <p:cNvCxnSpPr>
              <a:stCxn id="2070" idx="2"/>
              <a:endCxn id="2071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2" name="Google Shape;2072;p112"/>
            <p:cNvCxnSpPr>
              <a:stCxn id="2071" idx="4"/>
              <a:endCxn id="2073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4" name="Google Shape;2074;p112"/>
            <p:cNvCxnSpPr>
              <a:stCxn id="2075" idx="4"/>
              <a:endCxn id="2076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7" name="Google Shape;2077;p112"/>
            <p:cNvCxnSpPr>
              <a:stCxn id="2073" idx="2"/>
              <a:endCxn id="2078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9" name="Google Shape;2079;p112"/>
            <p:cNvCxnSpPr>
              <a:stCxn id="2078" idx="2"/>
              <a:endCxn id="2075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0" name="Google Shape;2080;p11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1" name="Google Shape;2081;p11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0" name="Google Shape;2070;p11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1" name="Google Shape;2071;p11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6" name="Google Shape;2076;p11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8" name="Google Shape;2078;p11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2" name="Google Shape;2082;p112"/>
            <p:cNvCxnSpPr>
              <a:stCxn id="2078" idx="3"/>
              <a:endCxn id="2083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4" name="Google Shape;2084;p112"/>
            <p:cNvCxnSpPr>
              <a:stCxn id="2083" idx="4"/>
              <a:endCxn id="2075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3" name="Google Shape;2083;p11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5" name="Google Shape;2075;p11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3" name="Google Shape;2073;p11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5" name="Google Shape;2085;p11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86" name="Google Shape;2086;p11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87" name="Google Shape;2087;p11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8" name="Google Shape;2088;p11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9" name="Google Shape;2089;p112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5" name="Google Shape;2095;p11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096" name="Google Shape;2096;p113"/>
            <p:cNvCxnSpPr>
              <a:stCxn id="2097" idx="2"/>
              <a:endCxn id="2098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9" name="Google Shape;2099;p113"/>
            <p:cNvCxnSpPr>
              <a:stCxn id="2098" idx="4"/>
              <a:endCxn id="2100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1" name="Google Shape;2101;p113"/>
            <p:cNvCxnSpPr>
              <a:stCxn id="2102" idx="4"/>
              <a:endCxn id="2103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4" name="Google Shape;2104;p113"/>
            <p:cNvCxnSpPr>
              <a:stCxn id="2100" idx="2"/>
              <a:endCxn id="2105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6" name="Google Shape;2106;p113"/>
            <p:cNvCxnSpPr>
              <a:stCxn id="2105" idx="2"/>
              <a:endCxn id="2102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07" name="Google Shape;2107;p11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8" name="Google Shape;2108;p11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7" name="Google Shape;2097;p11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8" name="Google Shape;2098;p11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3" name="Google Shape;2103;p11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5" name="Google Shape;2105;p11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9" name="Google Shape;2109;p113"/>
            <p:cNvCxnSpPr>
              <a:stCxn id="2105" idx="3"/>
              <a:endCxn id="2110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11" name="Google Shape;2111;p113"/>
            <p:cNvCxnSpPr>
              <a:stCxn id="2110" idx="4"/>
              <a:endCxn id="2102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10" name="Google Shape;2110;p11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2" name="Google Shape;2102;p11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0" name="Google Shape;2100;p11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2" name="Google Shape;2112;p11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13" name="Google Shape;2113;p11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14" name="Google Shape;2114;p11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5" name="Google Shape;2115;p11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6" name="Google Shape;2116;p113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2" name="Google Shape;2122;p11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123" name="Google Shape;2123;p114"/>
            <p:cNvCxnSpPr>
              <a:stCxn id="2124" idx="2"/>
              <a:endCxn id="2125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6" name="Google Shape;2126;p114"/>
            <p:cNvCxnSpPr>
              <a:stCxn id="2125" idx="4"/>
              <a:endCxn id="2127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8" name="Google Shape;2128;p114"/>
            <p:cNvCxnSpPr>
              <a:stCxn id="2129" idx="4"/>
              <a:endCxn id="2130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1" name="Google Shape;2131;p114"/>
            <p:cNvCxnSpPr>
              <a:stCxn id="2127" idx="2"/>
              <a:endCxn id="213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3" name="Google Shape;2133;p114"/>
            <p:cNvCxnSpPr>
              <a:stCxn id="2132" idx="2"/>
              <a:endCxn id="2129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4" name="Google Shape;2134;p11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5" name="Google Shape;2135;p11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4" name="Google Shape;2124;p11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5" name="Google Shape;2125;p11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0" name="Google Shape;2130;p11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2" name="Google Shape;2132;p11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6" name="Google Shape;2136;p114"/>
            <p:cNvCxnSpPr>
              <a:stCxn id="2132" idx="3"/>
              <a:endCxn id="213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8" name="Google Shape;2138;p114"/>
            <p:cNvCxnSpPr>
              <a:stCxn id="2137" idx="4"/>
              <a:endCxn id="2129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7" name="Google Shape;2137;p11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9" name="Google Shape;2129;p11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7" name="Google Shape;2127;p11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9" name="Google Shape;2139;p11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40" name="Google Shape;2140;p11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41" name="Google Shape;2141;p11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2" name="Google Shape;2142;p11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3" name="Google Shape;2143;p114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go?</a:t>
            </a:r>
            <a:endParaRPr/>
          </a:p>
        </p:txBody>
      </p:sp>
      <p:grpSp>
        <p:nvGrpSpPr>
          <p:cNvPr id="214" name="Google Shape;214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5" name="Google Shape;215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6" name="Google Shape;216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34"/>
          <p:cNvSpPr/>
          <p:nvPr/>
        </p:nvSpPr>
        <p:spPr>
          <a:xfrm>
            <a:off x="2365200" y="11613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2421850" y="1238675"/>
            <a:ext cx="4356900" cy="3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"Who dares approach the gates of doom!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 =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"Speak the password:"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password == </a:t>
            </a:r>
            <a:r>
              <a:rPr lang="en" sz="15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are correct!"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may enter, friend."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password != </a:t>
            </a:r>
            <a:r>
              <a:rPr lang="en" sz="15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 ******   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*      **  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9" name="Google Shape;219;p34"/>
          <p:cNvCxnSpPr>
            <a:stCxn id="220" idx="2"/>
          </p:cNvCxnSpPr>
          <p:nvPr/>
        </p:nvCxnSpPr>
        <p:spPr>
          <a:xfrm flipH="1">
            <a:off x="5802050" y="2731905"/>
            <a:ext cx="835200" cy="222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34"/>
          <p:cNvSpPr/>
          <p:nvPr/>
        </p:nvSpPr>
        <p:spPr>
          <a:xfrm>
            <a:off x="5068250" y="1679505"/>
            <a:ext cx="3138000" cy="105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Here are the key lines.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We’ll learn more about what this means in this lesson.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34"/>
          <p:cNvCxnSpPr>
            <a:stCxn id="220" idx="2"/>
          </p:cNvCxnSpPr>
          <p:nvPr/>
        </p:nvCxnSpPr>
        <p:spPr>
          <a:xfrm flipH="1">
            <a:off x="5775350" y="2731905"/>
            <a:ext cx="861900" cy="1201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9" name="Google Shape;2149;p11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150" name="Google Shape;2150;p115"/>
            <p:cNvCxnSpPr>
              <a:stCxn id="2151" idx="2"/>
              <a:endCxn id="215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3" name="Google Shape;2153;p115"/>
            <p:cNvCxnSpPr>
              <a:stCxn id="2152" idx="4"/>
              <a:endCxn id="215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5" name="Google Shape;2155;p115"/>
            <p:cNvCxnSpPr>
              <a:stCxn id="2156" idx="4"/>
              <a:endCxn id="215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8" name="Google Shape;2158;p115"/>
            <p:cNvCxnSpPr>
              <a:stCxn id="2154" idx="2"/>
              <a:endCxn id="215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0" name="Google Shape;2160;p115"/>
            <p:cNvCxnSpPr>
              <a:stCxn id="2159" idx="2"/>
              <a:endCxn id="215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61" name="Google Shape;2161;p11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2" name="Google Shape;2162;p11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1" name="Google Shape;2151;p11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2" name="Google Shape;2152;p11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7" name="Google Shape;2157;p11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9" name="Google Shape;2159;p11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63" name="Google Shape;2163;p115"/>
            <p:cNvCxnSpPr>
              <a:stCxn id="2159" idx="3"/>
              <a:endCxn id="216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5" name="Google Shape;2165;p115"/>
            <p:cNvCxnSpPr>
              <a:stCxn id="2164" idx="4"/>
              <a:endCxn id="215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64" name="Google Shape;2164;p11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6" name="Google Shape;2156;p11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4" name="Google Shape;2154;p11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6" name="Google Shape;2166;p11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67" name="Google Shape;2167;p11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68" name="Google Shape;2168;p11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9" name="Google Shape;2169;p11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0" name="Google Shape;2170;p115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11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177" name="Google Shape;2177;p116"/>
            <p:cNvCxnSpPr>
              <a:stCxn id="2178" idx="2"/>
              <a:endCxn id="217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0" name="Google Shape;2180;p116"/>
            <p:cNvCxnSpPr>
              <a:stCxn id="2179" idx="4"/>
              <a:endCxn id="218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2" name="Google Shape;2182;p116"/>
            <p:cNvCxnSpPr>
              <a:stCxn id="2183" idx="4"/>
              <a:endCxn id="218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5" name="Google Shape;2185;p116"/>
            <p:cNvCxnSpPr>
              <a:stCxn id="2181" idx="2"/>
              <a:endCxn id="218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7" name="Google Shape;2187;p116"/>
            <p:cNvCxnSpPr>
              <a:stCxn id="2186" idx="2"/>
              <a:endCxn id="218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88" name="Google Shape;2188;p11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9" name="Google Shape;2189;p11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8" name="Google Shape;2178;p11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9" name="Google Shape;2179;p11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4" name="Google Shape;2184;p11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6" name="Google Shape;2186;p11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90" name="Google Shape;2190;p116"/>
            <p:cNvCxnSpPr>
              <a:stCxn id="2186" idx="3"/>
              <a:endCxn id="219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2" name="Google Shape;2192;p116"/>
            <p:cNvCxnSpPr>
              <a:stCxn id="2191" idx="4"/>
              <a:endCxn id="218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1" name="Google Shape;2191;p11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3" name="Google Shape;2183;p11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1" name="Google Shape;2181;p11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11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94" name="Google Shape;2194;p11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95" name="Google Shape;2195;p11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6" name="Google Shape;2196;p11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7" name="Google Shape;2197;p116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3" name="Google Shape;2203;p11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204" name="Google Shape;2204;p117"/>
            <p:cNvCxnSpPr>
              <a:stCxn id="2205" idx="2"/>
              <a:endCxn id="220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7" name="Google Shape;2207;p117"/>
            <p:cNvCxnSpPr>
              <a:stCxn id="2206" idx="4"/>
              <a:endCxn id="220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9" name="Google Shape;2209;p117"/>
            <p:cNvCxnSpPr>
              <a:stCxn id="2210" idx="4"/>
              <a:endCxn id="221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2" name="Google Shape;2212;p117"/>
            <p:cNvCxnSpPr>
              <a:stCxn id="2208" idx="2"/>
              <a:endCxn id="221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4" name="Google Shape;2214;p117"/>
            <p:cNvCxnSpPr>
              <a:stCxn id="2213" idx="2"/>
              <a:endCxn id="221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5" name="Google Shape;2215;p11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6" name="Google Shape;2216;p11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5" name="Google Shape;2205;p11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6" name="Google Shape;2206;p11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1" name="Google Shape;2211;p11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3" name="Google Shape;2213;p11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17" name="Google Shape;2217;p117"/>
            <p:cNvCxnSpPr>
              <a:stCxn id="2213" idx="3"/>
              <a:endCxn id="221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9" name="Google Shape;2219;p117"/>
            <p:cNvCxnSpPr>
              <a:stCxn id="2218" idx="4"/>
              <a:endCxn id="221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8" name="Google Shape;2218;p11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0" name="Google Shape;2210;p11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8" name="Google Shape;2208;p11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0" name="Google Shape;2220;p11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221" name="Google Shape;2221;p11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222" name="Google Shape;2222;p11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3" name="Google Shape;2223;p11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4" name="Google Shape;2224;p117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0" name="Google Shape;2230;p11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231" name="Google Shape;2231;p118"/>
            <p:cNvCxnSpPr>
              <a:stCxn id="2232" idx="2"/>
              <a:endCxn id="2233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4" name="Google Shape;2234;p118"/>
            <p:cNvCxnSpPr>
              <a:stCxn id="2233" idx="4"/>
              <a:endCxn id="2235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6" name="Google Shape;2236;p118"/>
            <p:cNvCxnSpPr>
              <a:stCxn id="2237" idx="4"/>
              <a:endCxn id="2238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9" name="Google Shape;2239;p118"/>
            <p:cNvCxnSpPr>
              <a:stCxn id="2235" idx="2"/>
              <a:endCxn id="2240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1" name="Google Shape;2241;p118"/>
            <p:cNvCxnSpPr>
              <a:stCxn id="2240" idx="2"/>
              <a:endCxn id="2237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42" name="Google Shape;2242;p11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3" name="Google Shape;2243;p11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2" name="Google Shape;2232;p11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3" name="Google Shape;2233;p11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8" name="Google Shape;2238;p11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0" name="Google Shape;2240;p11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44" name="Google Shape;2244;p118"/>
            <p:cNvCxnSpPr>
              <a:stCxn id="2240" idx="3"/>
              <a:endCxn id="2245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6" name="Google Shape;2246;p118"/>
            <p:cNvCxnSpPr>
              <a:stCxn id="2245" idx="4"/>
              <a:endCxn id="2237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45" name="Google Shape;2245;p11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7" name="Google Shape;2237;p11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5" name="Google Shape;2235;p11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7" name="Google Shape;2247;p11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248" name="Google Shape;2248;p11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249" name="Google Shape;2249;p11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0" name="Google Shape;2250;p11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1" name="Google Shape;2251;p118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7" name="Google Shape;2257;p11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258" name="Google Shape;2258;p119"/>
            <p:cNvCxnSpPr>
              <a:stCxn id="2259" idx="2"/>
              <a:endCxn id="226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1" name="Google Shape;2261;p119"/>
            <p:cNvCxnSpPr>
              <a:stCxn id="2260" idx="4"/>
              <a:endCxn id="226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3" name="Google Shape;2263;p119"/>
            <p:cNvCxnSpPr>
              <a:stCxn id="2264" idx="4"/>
              <a:endCxn id="226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6" name="Google Shape;2266;p119"/>
            <p:cNvCxnSpPr>
              <a:stCxn id="2262" idx="2"/>
              <a:endCxn id="226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8" name="Google Shape;2268;p119"/>
            <p:cNvCxnSpPr>
              <a:stCxn id="2267" idx="2"/>
              <a:endCxn id="226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69" name="Google Shape;2269;p11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0" name="Google Shape;2270;p11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9" name="Google Shape;2259;p11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0" name="Google Shape;2260;p11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5" name="Google Shape;2265;p11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7" name="Google Shape;2267;p11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71" name="Google Shape;2271;p119"/>
            <p:cNvCxnSpPr>
              <a:stCxn id="2267" idx="3"/>
              <a:endCxn id="227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3" name="Google Shape;2273;p119"/>
            <p:cNvCxnSpPr>
              <a:stCxn id="2272" idx="4"/>
              <a:endCxn id="226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2" name="Google Shape;2272;p11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4" name="Google Shape;2264;p11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2" name="Google Shape;2262;p11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4" name="Google Shape;2274;p11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275" name="Google Shape;2275;p11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276" name="Google Shape;2276;p11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7" name="Google Shape;2277;p11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8" name="Google Shape;2278;p119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4" name="Google Shape;2284;p12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285" name="Google Shape;2285;p120"/>
            <p:cNvCxnSpPr>
              <a:stCxn id="2286" idx="2"/>
              <a:endCxn id="2287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88" name="Google Shape;2288;p120"/>
            <p:cNvCxnSpPr>
              <a:stCxn id="2287" idx="4"/>
              <a:endCxn id="2289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90" name="Google Shape;2290;p120"/>
            <p:cNvCxnSpPr>
              <a:stCxn id="2291" idx="4"/>
              <a:endCxn id="2292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93" name="Google Shape;2293;p120"/>
            <p:cNvCxnSpPr>
              <a:stCxn id="2289" idx="2"/>
              <a:endCxn id="2294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95" name="Google Shape;2295;p120"/>
            <p:cNvCxnSpPr>
              <a:stCxn id="2294" idx="2"/>
              <a:endCxn id="2291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96" name="Google Shape;2296;p12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7" name="Google Shape;2297;p12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6" name="Google Shape;2286;p12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7" name="Google Shape;2287;p12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2" name="Google Shape;2292;p12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4" name="Google Shape;2294;p12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98" name="Google Shape;2298;p120"/>
            <p:cNvCxnSpPr>
              <a:stCxn id="2294" idx="3"/>
              <a:endCxn id="2299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0" name="Google Shape;2300;p120"/>
            <p:cNvCxnSpPr>
              <a:stCxn id="2299" idx="4"/>
              <a:endCxn id="2291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99" name="Google Shape;2299;p12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1" name="Google Shape;2291;p12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9" name="Google Shape;2289;p12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1" name="Google Shape;2301;p12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02" name="Google Shape;2302;p12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03" name="Google Shape;2303;p12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4" name="Google Shape;2304;p12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5" name="Google Shape;2305;p120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1" name="Google Shape;2311;p12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312" name="Google Shape;2312;p121"/>
            <p:cNvCxnSpPr>
              <a:stCxn id="2313" idx="2"/>
              <a:endCxn id="231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5" name="Google Shape;2315;p121"/>
            <p:cNvCxnSpPr>
              <a:stCxn id="2314" idx="4"/>
              <a:endCxn id="231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7" name="Google Shape;2317;p121"/>
            <p:cNvCxnSpPr>
              <a:stCxn id="2318" idx="4"/>
              <a:endCxn id="231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0" name="Google Shape;2320;p121"/>
            <p:cNvCxnSpPr>
              <a:stCxn id="2316" idx="2"/>
              <a:endCxn id="232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2" name="Google Shape;2322;p121"/>
            <p:cNvCxnSpPr>
              <a:stCxn id="2321" idx="2"/>
              <a:endCxn id="231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23" name="Google Shape;2323;p12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4" name="Google Shape;2324;p12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3" name="Google Shape;2313;p12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4" name="Google Shape;2314;p12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9" name="Google Shape;2319;p12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1" name="Google Shape;2321;p12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25" name="Google Shape;2325;p121"/>
            <p:cNvCxnSpPr>
              <a:stCxn id="2321" idx="3"/>
              <a:endCxn id="232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7" name="Google Shape;2327;p121"/>
            <p:cNvCxnSpPr>
              <a:stCxn id="2326" idx="4"/>
              <a:endCxn id="231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26" name="Google Shape;2326;p12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8" name="Google Shape;2318;p12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6" name="Google Shape;2316;p12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8" name="Google Shape;2328;p12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29" name="Google Shape;2329;p12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30" name="Google Shape;2330;p12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1" name="Google Shape;2331;p12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2" name="Google Shape;2332;p121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8" name="Google Shape;2338;p12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339" name="Google Shape;2339;p122"/>
            <p:cNvCxnSpPr>
              <a:stCxn id="2340" idx="2"/>
              <a:endCxn id="2341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42" name="Google Shape;2342;p122"/>
            <p:cNvCxnSpPr>
              <a:stCxn id="2341" idx="4"/>
              <a:endCxn id="2343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44" name="Google Shape;2344;p122"/>
            <p:cNvCxnSpPr>
              <a:stCxn id="2345" idx="4"/>
              <a:endCxn id="2346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47" name="Google Shape;2347;p122"/>
            <p:cNvCxnSpPr>
              <a:stCxn id="2343" idx="2"/>
              <a:endCxn id="2348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49" name="Google Shape;2349;p122"/>
            <p:cNvCxnSpPr>
              <a:stCxn id="2348" idx="2"/>
              <a:endCxn id="2345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0" name="Google Shape;2350;p12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1" name="Google Shape;2351;p12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0" name="Google Shape;2340;p12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1" name="Google Shape;2341;p12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6" name="Google Shape;2346;p12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8" name="Google Shape;2348;p12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2" name="Google Shape;2352;p122"/>
            <p:cNvCxnSpPr>
              <a:stCxn id="2348" idx="3"/>
              <a:endCxn id="2353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54" name="Google Shape;2354;p122"/>
            <p:cNvCxnSpPr>
              <a:stCxn id="2353" idx="4"/>
              <a:endCxn id="2345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3" name="Google Shape;2353;p12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5" name="Google Shape;2345;p12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3" name="Google Shape;2343;p12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5" name="Google Shape;2355;p12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56" name="Google Shape;2356;p12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57" name="Google Shape;2357;p12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8" name="Google Shape;2358;p12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9" name="Google Shape;2359;p122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Activity: Favourite Subject!</a:t>
            </a:r>
            <a:endParaRPr/>
          </a:p>
        </p:txBody>
      </p:sp>
      <p:grpSp>
        <p:nvGrpSpPr>
          <p:cNvPr id="2365" name="Google Shape;2365;p123"/>
          <p:cNvGrpSpPr/>
          <p:nvPr/>
        </p:nvGrpSpPr>
        <p:grpSpPr>
          <a:xfrm>
            <a:off x="5105825" y="657713"/>
            <a:ext cx="2740200" cy="3993591"/>
            <a:chOff x="493275" y="1156425"/>
            <a:chExt cx="2740200" cy="3993591"/>
          </a:xfrm>
        </p:grpSpPr>
        <p:sp>
          <p:nvSpPr>
            <p:cNvPr id="2366" name="Google Shape;2366;p123"/>
            <p:cNvSpPr/>
            <p:nvPr/>
          </p:nvSpPr>
          <p:spPr>
            <a:xfrm>
              <a:off x="493275" y="115642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7" name="Google Shape;2367;p123"/>
            <p:cNvSpPr/>
            <p:nvPr/>
          </p:nvSpPr>
          <p:spPr>
            <a:xfrm>
              <a:off x="493275" y="18520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Ask user for favourite school subject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8" name="Google Shape;2368;p123"/>
            <p:cNvSpPr/>
            <p:nvPr/>
          </p:nvSpPr>
          <p:spPr>
            <a:xfrm>
              <a:off x="493275" y="4732716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9" name="Google Shape;2369;p123"/>
            <p:cNvSpPr/>
            <p:nvPr/>
          </p:nvSpPr>
          <p:spPr>
            <a:xfrm>
              <a:off x="493275" y="2753486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subject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coding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70" name="Google Shape;2370;p123"/>
            <p:cNvCxnSpPr>
              <a:stCxn id="2369" idx="3"/>
              <a:endCxn id="2371" idx="1"/>
            </p:cNvCxnSpPr>
            <p:nvPr/>
          </p:nvCxnSpPr>
          <p:spPr>
            <a:xfrm>
              <a:off x="2162775" y="3171236"/>
              <a:ext cx="3012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2" name="Google Shape;2372;p123"/>
            <p:cNvCxnSpPr>
              <a:stCxn id="2373" idx="4"/>
              <a:endCxn id="2374" idx="2"/>
            </p:cNvCxnSpPr>
            <p:nvPr/>
          </p:nvCxnSpPr>
          <p:spPr>
            <a:xfrm rot="5400000">
              <a:off x="2301975" y="3247577"/>
              <a:ext cx="714300" cy="11487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375" name="Google Shape;2375;p123"/>
          <p:cNvCxnSpPr>
            <a:endCxn id="2367" idx="0"/>
          </p:cNvCxnSpPr>
          <p:nvPr/>
        </p:nvCxnSpPr>
        <p:spPr>
          <a:xfrm>
            <a:off x="5940575" y="1074939"/>
            <a:ext cx="0" cy="27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6" name="Google Shape;2376;p123"/>
          <p:cNvCxnSpPr>
            <a:stCxn id="2367" idx="4"/>
            <a:endCxn id="2369" idx="0"/>
          </p:cNvCxnSpPr>
          <p:nvPr/>
        </p:nvCxnSpPr>
        <p:spPr>
          <a:xfrm>
            <a:off x="5940575" y="1976439"/>
            <a:ext cx="0" cy="27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7" name="Google Shape;2377;p123"/>
          <p:cNvCxnSpPr>
            <a:stCxn id="2369" idx="2"/>
            <a:endCxn id="2378" idx="0"/>
          </p:cNvCxnSpPr>
          <p:nvPr/>
        </p:nvCxnSpPr>
        <p:spPr>
          <a:xfrm>
            <a:off x="5940575" y="3090274"/>
            <a:ext cx="0" cy="27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9" name="Google Shape;2379;p123"/>
          <p:cNvCxnSpPr>
            <a:stCxn id="2378" idx="2"/>
            <a:endCxn id="2368" idx="0"/>
          </p:cNvCxnSpPr>
          <p:nvPr/>
        </p:nvCxnSpPr>
        <p:spPr>
          <a:xfrm>
            <a:off x="5940575" y="3955603"/>
            <a:ext cx="0" cy="27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0" name="Google Shape;2380;p123"/>
          <p:cNvSpPr txBox="1"/>
          <p:nvPr/>
        </p:nvSpPr>
        <p:spPr>
          <a:xfrm>
            <a:off x="6558075" y="2221800"/>
            <a:ext cx="507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1" name="Google Shape;2381;p123"/>
          <p:cNvSpPr txBox="1"/>
          <p:nvPr/>
        </p:nvSpPr>
        <p:spPr>
          <a:xfrm>
            <a:off x="5940575" y="3036275"/>
            <a:ext cx="617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4" name="Google Shape;2374;p123"/>
          <p:cNvSpPr/>
          <p:nvPr/>
        </p:nvSpPr>
        <p:spPr>
          <a:xfrm>
            <a:off x="5105825" y="3368664"/>
            <a:ext cx="1669500" cy="6231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"Art is my favourite subject!"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3" name="Google Shape;2373;p123"/>
          <p:cNvSpPr/>
          <p:nvPr/>
        </p:nvSpPr>
        <p:spPr>
          <a:xfrm>
            <a:off x="7011275" y="2342964"/>
            <a:ext cx="1669500" cy="6231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"Hey, fellow programmer!!"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2" name="Google Shape;238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3" name="Google Shape;2383;p123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4" name="Google Shape;2384;p123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05.01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Favourite Subject!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5" name="Google Shape;2385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6113" y="1771758"/>
            <a:ext cx="1034125" cy="103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6" name="Google Shape;2386;p12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87" name="Google Shape;2387;p12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88" name="Google Shape;2388;p123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Are we Twins?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94" name="Google Shape;2394;p12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395" name="Google Shape;2395;p12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96" name="Google Shape;2396;p12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97" name="Google Shape;2397;p12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8" name="Google Shape;2398;p124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2399" name="Google Shape;2399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0" name="Google Shape;2400;p1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1" name="Google Shape;2401;p124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2" name="Google Shape;2402;p124"/>
            <p:cNvSpPr txBox="1"/>
            <p:nvPr/>
          </p:nvSpPr>
          <p:spPr>
            <a:xfrm>
              <a:off x="6173090" y="1902086"/>
              <a:ext cx="2659200" cy="16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You might need to draw a flowchart to help you with the flow!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03" name="Google Shape;2403;p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Google Shape;2404;p124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5" name="Google Shape;2405;p124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05.02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Are We Twins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6" name="Google Shape;2406;p1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6113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5773</Words>
  <Application>Microsoft Office PowerPoint</Application>
  <PresentationFormat>On-screen Show (16:9)</PresentationFormat>
  <Paragraphs>1292</Paragraphs>
  <Slides>103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Roboto</vt:lpstr>
      <vt:lpstr>Courier New</vt:lpstr>
      <vt:lpstr>Francois One</vt:lpstr>
      <vt:lpstr>Arial</vt:lpstr>
      <vt:lpstr>Roboto Mono</vt:lpstr>
      <vt:lpstr>Simple Light</vt:lpstr>
      <vt:lpstr>Simple Light</vt:lpstr>
      <vt:lpstr>Lesson 5</vt:lpstr>
      <vt:lpstr>Previously, on CS in Schools...</vt:lpstr>
      <vt:lpstr>Previously, on CS in Schools...</vt:lpstr>
      <vt:lpstr>Previously, on CS in Schools...</vt:lpstr>
      <vt:lpstr>Learning objectives</vt:lpstr>
      <vt:lpstr>Can you pass through the Gates of Doom?</vt:lpstr>
      <vt:lpstr>How did you go?</vt:lpstr>
      <vt:lpstr>How did you go?</vt:lpstr>
      <vt:lpstr>How did you go?</vt:lpstr>
      <vt:lpstr>Control flow</vt:lpstr>
      <vt:lpstr>Control flow</vt:lpstr>
      <vt:lpstr>Flowcharts</vt:lpstr>
      <vt:lpstr>Program example</vt:lpstr>
      <vt:lpstr>Program example</vt:lpstr>
      <vt:lpstr>Program example</vt:lpstr>
      <vt:lpstr>Program example</vt:lpstr>
      <vt:lpstr>Program example</vt:lpstr>
      <vt:lpstr>Program example</vt:lpstr>
      <vt:lpstr>Program example</vt:lpstr>
      <vt:lpstr>Program example</vt:lpstr>
      <vt:lpstr>Program example</vt:lpstr>
      <vt:lpstr>Program example </vt:lpstr>
      <vt:lpstr>Program example </vt:lpstr>
      <vt:lpstr>Program example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Summary of flowchart symbols </vt:lpstr>
      <vt:lpstr>Activity: Flowcharts! </vt:lpstr>
      <vt:lpstr>Activity: Flowcharts! </vt:lpstr>
      <vt:lpstr>Activity: Flowcharts! </vt:lpstr>
      <vt:lpstr>Activity: Flowcharts! </vt:lpstr>
      <vt:lpstr>Activity: Flowcharts! </vt:lpstr>
      <vt:lpstr>Activity: Flowcharts! </vt:lpstr>
      <vt:lpstr>Activity: Flowcharts!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Activity: Favourite Subject!</vt:lpstr>
      <vt:lpstr>Activity: Are we Twins?</vt:lpstr>
      <vt:lpstr>Activity: A Quiz!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cp:lastModifiedBy>Ricardo DUARTE PROENÇA</cp:lastModifiedBy>
  <cp:revision>3</cp:revision>
  <dcterms:modified xsi:type="dcterms:W3CDTF">2024-04-22T09:39:59Z</dcterms:modified>
</cp:coreProperties>
</file>