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768a4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768a4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811e996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811e996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baea1f7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baea1f7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de31cb1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de31cb1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baea1f7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baea1f79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7b5b3a4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7b5b3a4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f1c7f12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f1c7f12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768a4b3f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768a4b3f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ciiart.e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uari132.github.io/7iec-intro-coding/Lesson-7-Alternate-Assignment-Text-Animation/Alternative-Assignment-A-Simple-Text-Animation.docx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patorjk.com/software/taag/#p=display&amp;f=Graffiti&amp;t=Type%20Something%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replit.com/@ricproenca/Sample-Movie-Trailer" TargetMode="Externa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gif"/><Relationship Id="rId4" Type="http://schemas.openxmlformats.org/officeDocument/2006/relationships/hyperlink" Target="https://replit.com/@ricproenca/Sample-Story-Intr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Sample-Crow-Starter-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s://duari132.github.io/7iec-intro-coding/7IEC-Introduction-to-Coding-Python-Reference-Sheet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866950"/>
            <a:ext cx="5417100" cy="7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Alternative Assignment</a:t>
            </a:r>
            <a:endParaRPr sz="3900"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606825" y="1716025"/>
            <a:ext cx="53613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Text Animation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7028" y="1460763"/>
            <a:ext cx="1800002" cy="222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>
            <a:spLocks noGrp="1"/>
          </p:cNvSpPr>
          <p:nvPr>
            <p:ph type="body" idx="4294967295"/>
          </p:nvPr>
        </p:nvSpPr>
        <p:spPr>
          <a:xfrm>
            <a:off x="6285725" y="4736975"/>
            <a:ext cx="27573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CCCCCC"/>
                </a:solidFill>
              </a:rPr>
              <a:t>csinschools.com</a:t>
            </a:r>
            <a:endParaRPr sz="1400">
              <a:solidFill>
                <a:srgbClr val="CCCCCC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350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57200" cy="25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then end of this lesson, you should be able to: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assignment and how you will be marked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this assignment allows you to demonstrate all you have learned about Python coding so far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working on your assignment!</a:t>
            </a:r>
            <a:endParaRPr/>
          </a:p>
        </p:txBody>
      </p:sp>
      <p:grpSp>
        <p:nvGrpSpPr>
          <p:cNvPr id="116" name="Google Shape;116;p26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17" name="Google Shape;117;p26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2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18" name="Google Shape;118;p26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725" y="1607225"/>
            <a:ext cx="13335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2641075"/>
            <a:ext cx="8520600" cy="20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It’ll be your chance to demonstrate the Python skills you’ve learned so far, including:</a:t>
            </a:r>
            <a:endParaRPr sz="17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Printing text and symbols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Colour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ASCII art! (see below links for some handy ASCII art resources, feel free to look for more!)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ASCII Art Archive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Text to ASCII</a:t>
            </a:r>
            <a:endParaRPr sz="15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311700" y="1120975"/>
            <a:ext cx="85206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You assignment is to design and code up a simple text-based animation!</a:t>
            </a:r>
            <a:endParaRPr sz="1700"/>
          </a:p>
        </p:txBody>
      </p:sp>
      <p:grpSp>
        <p:nvGrpSpPr>
          <p:cNvPr id="126" name="Google Shape;126;p27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27" name="Google Shape;127;p27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3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28" name="Google Shape;128;p27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Text Animation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412700" y="1881025"/>
            <a:ext cx="6318600" cy="49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u="sng" dirty="0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Assignment Details and Marking Rubric here</a:t>
            </a:r>
            <a:endParaRPr sz="17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311700" y="1120975"/>
            <a:ext cx="85206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Below is a sample animation done in the style of a movie trailer!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grpSp>
        <p:nvGrpSpPr>
          <p:cNvPr id="136" name="Google Shape;136;p28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37" name="Google Shape;137;p28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4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38" name="Google Shape;138;p28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88" y="1964825"/>
            <a:ext cx="8123225" cy="15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Text Animation</a:t>
            </a: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1412700" y="4128600"/>
            <a:ext cx="63186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u="sng" dirty="0">
                <a:solidFill>
                  <a:schemeClr val="hlink"/>
                </a:solidFill>
                <a:hlinkClick r:id="rId5"/>
              </a:rPr>
              <a:t>You can check out the code for it here!</a:t>
            </a:r>
            <a:endParaRPr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Animation - (From past student work!)</a:t>
            </a:r>
            <a:endParaRPr/>
          </a:p>
        </p:txBody>
      </p:sp>
      <p:grpSp>
        <p:nvGrpSpPr>
          <p:cNvPr id="147" name="Google Shape;147;p29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48" name="Google Shape;148;p29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5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49" name="Google Shape;149;p29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311700" y="1120975"/>
            <a:ext cx="85206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Here is another example of a more storyline driven animation. It was based on a previous student’s assignment!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1412700" y="4128600"/>
            <a:ext cx="63186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u="sng" dirty="0">
                <a:solidFill>
                  <a:schemeClr val="hlink"/>
                </a:solidFill>
                <a:hlinkClick r:id="rId4"/>
              </a:rPr>
              <a:t>You can check out the code for it here!</a:t>
            </a:r>
            <a:endParaRPr sz="1700" dirty="0"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3750" y="1923475"/>
            <a:ext cx="3658875" cy="21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 to get you started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823950" y="4189625"/>
            <a:ext cx="74961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Sample Code to help you start</a:t>
            </a:r>
            <a:endParaRPr dirty="0"/>
          </a:p>
        </p:txBody>
      </p:sp>
      <p:grpSp>
        <p:nvGrpSpPr>
          <p:cNvPr id="159" name="Google Shape;159;p30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60" name="Google Shape;160;p30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6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61" name="Google Shape;161;p30"/>
            <p:cNvPicPr preferRelativeResize="0"/>
            <p:nvPr/>
          </p:nvPicPr>
          <p:blipFill rotWithShape="1">
            <a:blip r:embed="rId4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2" name="Google Shape;16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8450" y="1138200"/>
            <a:ext cx="2867100" cy="28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39650" y="208263"/>
            <a:ext cx="577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Reference Sheet</a:t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GB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7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86" name="Google Shape;86;p15"/>
            <p:cNvPicPr preferRelativeResize="0"/>
            <p:nvPr/>
          </p:nvPicPr>
          <p:blipFill rotWithShape="1">
            <a:blip r:embed="rId3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8C50EDD1-EAAB-25D6-A5B0-88AC7545E2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9" r="1221" b="2635"/>
          <a:stretch/>
        </p:blipFill>
        <p:spPr>
          <a:xfrm>
            <a:off x="1971499" y="832571"/>
            <a:ext cx="3300216" cy="4102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License Information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CS in Schools</a:t>
            </a:r>
            <a:r>
              <a:rPr lang="en" sz="1400"/>
              <a:t> lessons plans, worksheets, and other materials were created by Toan Huynh and Hugh Williams. They are licensed under a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Creative Commons Attribution-ShareAlike 4.0 International License</a:t>
            </a:r>
            <a:r>
              <a:rPr lang="en" sz="1400"/>
              <a:t>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sp>
        <p:nvSpPr>
          <p:cNvPr id="184" name="Google Shape;184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pSp>
        <p:nvGrpSpPr>
          <p:cNvPr id="185" name="Google Shape;185;p32"/>
          <p:cNvGrpSpPr/>
          <p:nvPr/>
        </p:nvGrpSpPr>
        <p:grpSpPr>
          <a:xfrm>
            <a:off x="7984201" y="4195474"/>
            <a:ext cx="884557" cy="861343"/>
            <a:chOff x="7984201" y="4195474"/>
            <a:chExt cx="884557" cy="861343"/>
          </a:xfrm>
        </p:grpSpPr>
        <p:sp>
          <p:nvSpPr>
            <p:cNvPr id="186" name="Google Shape;186;p32"/>
            <p:cNvSpPr txBox="1"/>
            <p:nvPr/>
          </p:nvSpPr>
          <p:spPr>
            <a:xfrm>
              <a:off x="8320058" y="4663217"/>
              <a:ext cx="548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1000" b="1">
                  <a:solidFill>
                    <a:srgbClr val="032F62"/>
                  </a:solidFill>
                  <a:latin typeface="Francois One"/>
                  <a:ea typeface="Francois One"/>
                  <a:cs typeface="Francois One"/>
                  <a:sym typeface="Francois One"/>
                </a:rPr>
                <a:t>8</a:t>
              </a:fld>
              <a:endParaRPr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endParaRPr>
            </a:p>
          </p:txBody>
        </p:sp>
        <p:pic>
          <p:nvPicPr>
            <p:cNvPr id="187" name="Google Shape;187;p32"/>
            <p:cNvPicPr preferRelativeResize="0"/>
            <p:nvPr/>
          </p:nvPicPr>
          <p:blipFill rotWithShape="1">
            <a:blip r:embed="rId5">
              <a:alphaModFix/>
            </a:blip>
            <a:srcRect b="19478"/>
            <a:stretch/>
          </p:blipFill>
          <p:spPr>
            <a:xfrm>
              <a:off x="7984201" y="4195474"/>
              <a:ext cx="757577" cy="753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249</Words>
  <Application>Microsoft Macintosh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Francois One</vt:lpstr>
      <vt:lpstr>Roboto</vt:lpstr>
      <vt:lpstr>Simple Light</vt:lpstr>
      <vt:lpstr>Simple Light</vt:lpstr>
      <vt:lpstr>Alternative Assignment</vt:lpstr>
      <vt:lpstr>Learning objectives</vt:lpstr>
      <vt:lpstr>Simple Text Animation</vt:lpstr>
      <vt:lpstr>Simple Text Animation</vt:lpstr>
      <vt:lpstr>Sample Animation - (From past student work!)</vt:lpstr>
      <vt:lpstr>Sample Code to get you started</vt:lpstr>
      <vt:lpstr>Python Reference Sheet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Assignment</dc:title>
  <cp:lastModifiedBy>Ricardo Proença</cp:lastModifiedBy>
  <cp:revision>2</cp:revision>
  <dcterms:modified xsi:type="dcterms:W3CDTF">2024-05-17T14:52:45Z</dcterms:modified>
</cp:coreProperties>
</file>