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768a4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768a4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768a4b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768a4b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768a4b3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768a4b3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2b2a8d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2b2a8d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7b5b3a4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7b5b3a4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1c7f12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f1c7f12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768a4b3f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768a4b3f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uari132.github.io/7iec-intro-coding/Lesson-7-Assignment-Text-Adventure-Game/Assignment-A-Simple-Text-Adventure-Game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701d-City-of-Gol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hyperlink" Target="https://replit.com/@ricproenca/0702d-Your-Spirit-Anim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704-Text-Adventure-Ga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hyperlink" Target="https://duari132.github.io/7iec-intro-coding/7IEC-Introduction-to-Coding-Python-Reference-Sheet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7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3613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Text Adventure Game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350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57200" cy="25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then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assignment and how you will be marked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this assignment allows you to demonstrate all you have learned about Python coding so far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working on your assignment!</a:t>
            </a:r>
            <a:endParaRPr/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700" y="1596125"/>
            <a:ext cx="1770300" cy="177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8" name="Google Shape;118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9" name="Google Shape;119;p26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rubric</a:t>
            </a:r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3700" cy="3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Text adventure games were popular in the 1980s and were sometimes referred to as “interactive novels”. Some of them also featured graphics to enhance the playing experience!</a:t>
            </a:r>
            <a:endParaRPr sz="17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 u="sng" dirty="0">
                <a:solidFill>
                  <a:schemeClr val="hlink"/>
                </a:solidFill>
                <a:hlinkClick r:id="rId3"/>
              </a:rPr>
              <a:t>Check out the marking rubric here</a:t>
            </a:r>
            <a:endParaRPr sz="1700" dirty="0"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376" y="1152474"/>
            <a:ext cx="4028100" cy="2664300"/>
          </a:xfrm>
          <a:prstGeom prst="roundRect">
            <a:avLst>
              <a:gd name="adj" fmla="val 4771"/>
            </a:avLst>
          </a:prstGeom>
          <a:noFill/>
          <a:ln>
            <a:noFill/>
          </a:ln>
        </p:spPr>
      </p:pic>
      <p:grpSp>
        <p:nvGrpSpPr>
          <p:cNvPr id="127" name="Google Shape;127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8" name="Google Shape;128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9" name="Google Shape;129;p27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 to get you thinking...</a:t>
            </a:r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823950" y="4189625"/>
            <a:ext cx="749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City of Gold Example</a:t>
            </a:r>
            <a:r>
              <a:rPr lang="en" dirty="0"/>
              <a:t>		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Your Spirit Animal Example</a:t>
            </a:r>
            <a:endParaRPr dirty="0"/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3463" y="1138200"/>
            <a:ext cx="5097000" cy="2867100"/>
          </a:xfrm>
          <a:prstGeom prst="roundRect">
            <a:avLst>
              <a:gd name="adj" fmla="val 4289"/>
            </a:avLst>
          </a:prstGeom>
          <a:noFill/>
          <a:ln>
            <a:noFill/>
          </a:ln>
        </p:spPr>
      </p:pic>
      <p:grpSp>
        <p:nvGrpSpPr>
          <p:cNvPr id="137" name="Google Shape;137;p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8" name="Google Shape;138;p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 to get you started</a:t>
            </a: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823950" y="4189625"/>
            <a:ext cx="74961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Sample Code to help you start</a:t>
            </a:r>
            <a:br>
              <a:rPr lang="en" dirty="0"/>
            </a:br>
            <a:r>
              <a:rPr lang="en" dirty="0"/>
              <a:t>You can delete the code from the editor if you don’t need it!</a:t>
            </a:r>
            <a:endParaRPr dirty="0"/>
          </a:p>
        </p:txBody>
      </p:sp>
      <p:grpSp>
        <p:nvGrpSpPr>
          <p:cNvPr id="146" name="Google Shape;146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7" name="Google Shape;147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8" name="Google Shape;148;p29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9" name="Google Shape;14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8450" y="1138200"/>
            <a:ext cx="2867100" cy="28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39650" y="208263"/>
            <a:ext cx="57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Reference Sheet</a:t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6" name="Google Shape;86;p1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8C50EDD1-EAAB-25D6-A5B0-88AC7545E2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09" r="1221" b="2635"/>
          <a:stretch/>
        </p:blipFill>
        <p:spPr>
          <a:xfrm>
            <a:off x="1971499" y="832571"/>
            <a:ext cx="3300216" cy="41026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71" name="Google Shape;171;p3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72" name="Google Shape;172;p3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73" name="Google Shape;173;p3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74" name="Google Shape;174;p31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183</Words>
  <Application>Microsoft Macintosh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Francois One</vt:lpstr>
      <vt:lpstr>Roboto</vt:lpstr>
      <vt:lpstr>Simple Light</vt:lpstr>
      <vt:lpstr>Simple Light</vt:lpstr>
      <vt:lpstr>Lesson 7</vt:lpstr>
      <vt:lpstr>Learning objectives</vt:lpstr>
      <vt:lpstr>Assignment rubric</vt:lpstr>
      <vt:lpstr>Some examples to get you thinking...</vt:lpstr>
      <vt:lpstr>Sample Code to get you started</vt:lpstr>
      <vt:lpstr>Python Reference Sheet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</dc:title>
  <cp:lastModifiedBy>Ricardo Proença</cp:lastModifiedBy>
  <cp:revision>2</cp:revision>
  <dcterms:modified xsi:type="dcterms:W3CDTF">2024-05-17T14:20:15Z</dcterms:modified>
</cp:coreProperties>
</file>