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61" r:id="rId5"/>
    <p:sldId id="262" r:id="rId6"/>
    <p:sldId id="264" r:id="rId7"/>
    <p:sldId id="266" r:id="rId8"/>
    <p:sldId id="263" r:id="rId9"/>
    <p:sldId id="267" r:id="rId10"/>
    <p:sldId id="265" r:id="rId11"/>
    <p:sldId id="268" r:id="rId12"/>
    <p:sldId id="269"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B4EDD2BC-FBCA-4A7D-BB85-EE3EC0DC37FE}" type="datetimeFigureOut">
              <a:rPr lang="pt-PT" smtClean="0"/>
              <a:t>05/03/2024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92100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B4EDD2BC-FBCA-4A7D-BB85-EE3EC0DC37FE}" type="datetimeFigureOut">
              <a:rPr lang="pt-PT" smtClean="0"/>
              <a:t>05/03/2024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112251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B4EDD2BC-FBCA-4A7D-BB85-EE3EC0DC37FE}" type="datetimeFigureOut">
              <a:rPr lang="pt-PT" smtClean="0"/>
              <a:t>05/03/2024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27894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B4EDD2BC-FBCA-4A7D-BB85-EE3EC0DC37FE}" type="datetimeFigureOut">
              <a:rPr lang="pt-PT" smtClean="0"/>
              <a:t>05/03/2024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364983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DD2BC-FBCA-4A7D-BB85-EE3EC0DC37FE}" type="datetimeFigureOut">
              <a:rPr lang="pt-PT" smtClean="0"/>
              <a:t>05/03/2024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280536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B4EDD2BC-FBCA-4A7D-BB85-EE3EC0DC37FE}" type="datetimeFigureOut">
              <a:rPr lang="pt-PT" smtClean="0"/>
              <a:t>05/03/2024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44981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B4EDD2BC-FBCA-4A7D-BB85-EE3EC0DC37FE}" type="datetimeFigureOut">
              <a:rPr lang="pt-PT" smtClean="0"/>
              <a:t>05/03/2024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158479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B4EDD2BC-FBCA-4A7D-BB85-EE3EC0DC37FE}" type="datetimeFigureOut">
              <a:rPr lang="pt-PT" smtClean="0"/>
              <a:t>05/03/2024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421553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DD2BC-FBCA-4A7D-BB85-EE3EC0DC37FE}" type="datetimeFigureOut">
              <a:rPr lang="pt-PT" smtClean="0"/>
              <a:t>05/03/2024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342239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DD2BC-FBCA-4A7D-BB85-EE3EC0DC37FE}" type="datetimeFigureOut">
              <a:rPr lang="pt-PT" smtClean="0"/>
              <a:t>05/03/2024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135267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DD2BC-FBCA-4A7D-BB85-EE3EC0DC37FE}" type="datetimeFigureOut">
              <a:rPr lang="pt-PT" smtClean="0"/>
              <a:t>05/03/2024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C3CA26B-808F-4BB4-A065-2717F2560581}" type="slidenum">
              <a:rPr lang="pt-PT" smtClean="0"/>
              <a:t>‹#›</a:t>
            </a:fld>
            <a:endParaRPr lang="pt-PT"/>
          </a:p>
        </p:txBody>
      </p:sp>
    </p:spTree>
    <p:extLst>
      <p:ext uri="{BB962C8B-B14F-4D97-AF65-F5344CB8AC3E}">
        <p14:creationId xmlns:p14="http://schemas.microsoft.com/office/powerpoint/2010/main" val="187799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DD2BC-FBCA-4A7D-BB85-EE3EC0DC37FE}" type="datetimeFigureOut">
              <a:rPr lang="pt-PT" smtClean="0"/>
              <a:t>05/03/2024</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CA26B-808F-4BB4-A065-2717F2560581}" type="slidenum">
              <a:rPr lang="pt-PT" smtClean="0"/>
              <a:t>‹#›</a:t>
            </a:fld>
            <a:endParaRPr lang="pt-PT"/>
          </a:p>
        </p:txBody>
      </p:sp>
    </p:spTree>
    <p:extLst>
      <p:ext uri="{BB962C8B-B14F-4D97-AF65-F5344CB8AC3E}">
        <p14:creationId xmlns:p14="http://schemas.microsoft.com/office/powerpoint/2010/main" val="280367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1) Nossa Prompt</a:t>
            </a:r>
            <a:endParaRPr lang="pt-PT" dirty="0"/>
          </a:p>
        </p:txBody>
      </p:sp>
      <p:sp>
        <p:nvSpPr>
          <p:cNvPr id="3" name="Content Placeholder 2"/>
          <p:cNvSpPr>
            <a:spLocks noGrp="1"/>
          </p:cNvSpPr>
          <p:nvPr>
            <p:ph idx="1"/>
          </p:nvPr>
        </p:nvSpPr>
        <p:spPr/>
        <p:txBody>
          <a:bodyPr/>
          <a:lstStyle/>
          <a:p>
            <a:r>
              <a:rPr lang="pt-PT" dirty="0"/>
              <a:t>The following class was altered in a merge, specifically the </a:t>
            </a:r>
            <a:r>
              <a:rPr lang="pt-PT" dirty="0" smtClean="0"/>
              <a:t>METHOD </a:t>
            </a:r>
            <a:r>
              <a:rPr lang="pt-PT" dirty="0"/>
              <a:t>method. Analyse it and what it does, with focus on the method and its usage:\</a:t>
            </a:r>
            <a:r>
              <a:rPr lang="pt-PT" dirty="0" smtClean="0"/>
              <a:t>n CLASS INFO</a:t>
            </a:r>
          </a:p>
          <a:p>
            <a:r>
              <a:rPr lang="pt-PT" dirty="0"/>
              <a:t>You are a Java developer. Due to changes in the </a:t>
            </a:r>
            <a:r>
              <a:rPr lang="pt-PT" dirty="0" smtClean="0"/>
              <a:t>METHOD method</a:t>
            </a:r>
            <a:r>
              <a:rPr lang="pt-PT" dirty="0"/>
              <a:t>, you've been asked to write a complete test suite to identify possible errors introduced due to the changes. Write a junit test suite for the method. All classes must be correctly imported. The tests must compile without errors. The tests must be complete and require no modification and addition. No explanation needed.</a:t>
            </a:r>
          </a:p>
          <a:p>
            <a:pPr marL="0" indent="0">
              <a:buNone/>
            </a:pPr>
            <a:r>
              <a:rPr lang="pt-PT" dirty="0" smtClean="0"/>
              <a:t>Default temperature, GPT-3.5 Turbo (todos usavam este)</a:t>
            </a:r>
            <a:endParaRPr lang="pt-PT" dirty="0"/>
          </a:p>
        </p:txBody>
      </p:sp>
    </p:spTree>
    <p:extLst>
      <p:ext uri="{BB962C8B-B14F-4D97-AF65-F5344CB8AC3E}">
        <p14:creationId xmlns:p14="http://schemas.microsoft.com/office/powerpoint/2010/main" val="20948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Antlr4</a:t>
            </a:r>
            <a:endParaRPr lang="pt-PT" dirty="0"/>
          </a:p>
        </p:txBody>
      </p:sp>
      <p:sp>
        <p:nvSpPr>
          <p:cNvPr id="3" name="Content Placeholder 2"/>
          <p:cNvSpPr>
            <a:spLocks noGrp="1"/>
          </p:cNvSpPr>
          <p:nvPr>
            <p:ph idx="1"/>
          </p:nvPr>
        </p:nvSpPr>
        <p:spPr/>
        <p:txBody>
          <a:bodyPr>
            <a:normAutofit lnSpcReduction="10000"/>
          </a:bodyPr>
          <a:lstStyle/>
          <a:p>
            <a:r>
              <a:rPr lang="pt-PT" dirty="0" smtClean="0"/>
              <a:t>1) Para construir a classe, initializa CodeGenerator() mal, percebe que tem de chamar getBadWords() para testar. Assert esperado de tamanho da lista errado.</a:t>
            </a:r>
          </a:p>
          <a:p>
            <a:r>
              <a:rPr lang="pt-PT" dirty="0" smtClean="0"/>
              <a:t>2) Percebe que não precisa de CodeGenerator para construir a classe e manda null. Chama addBadWords() em vez de getBadWords()</a:t>
            </a:r>
          </a:p>
          <a:p>
            <a:r>
              <a:rPr lang="pt-PT" dirty="0" smtClean="0"/>
              <a:t>3) Testa addBadWords(), mas não getBadWords()</a:t>
            </a:r>
          </a:p>
          <a:p>
            <a:r>
              <a:rPr lang="pt-PT" dirty="0" smtClean="0"/>
              <a:t>4) Mesmo problema com CodeGenerator(), testes não fazem sentido, chama addBadWords()</a:t>
            </a:r>
          </a:p>
          <a:p>
            <a:r>
              <a:rPr lang="pt-PT" dirty="0" smtClean="0"/>
              <a:t>5) Uso desnecessário de Mockito e reflection para chamar addBadWords</a:t>
            </a:r>
            <a:endParaRPr lang="pt-PT" dirty="0"/>
          </a:p>
        </p:txBody>
      </p:sp>
    </p:spTree>
    <p:extLst>
      <p:ext uri="{BB962C8B-B14F-4D97-AF65-F5344CB8AC3E}">
        <p14:creationId xmlns:p14="http://schemas.microsoft.com/office/powerpoint/2010/main" val="16085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OkHttp: Expetativa</a:t>
            </a:r>
            <a:endParaRPr lang="pt-PT" dirty="0"/>
          </a:p>
        </p:txBody>
      </p:sp>
      <p:sp>
        <p:nvSpPr>
          <p:cNvPr id="3" name="Content Placeholder 2"/>
          <p:cNvSpPr>
            <a:spLocks noGrp="1"/>
          </p:cNvSpPr>
          <p:nvPr>
            <p:ph idx="1"/>
          </p:nvPr>
        </p:nvSpPr>
        <p:spPr/>
        <p:txBody>
          <a:bodyPr/>
          <a:lstStyle/>
          <a:p>
            <a:pPr marL="0" indent="0">
              <a:buNone/>
            </a:pPr>
            <a:r>
              <a:rPr lang="pt-PT" dirty="0" smtClean="0"/>
              <a:t>Perceber que tem copyWithDefaults() é privado, e chamado por run.</a:t>
            </a:r>
          </a:p>
          <a:p>
            <a:pPr marL="0" indent="0">
              <a:buNone/>
            </a:pPr>
            <a:r>
              <a:rPr lang="pt-PT" dirty="0" smtClean="0"/>
              <a:t>Como testar o resultado?</a:t>
            </a:r>
            <a:endParaRPr lang="pt-PT" dirty="0"/>
          </a:p>
        </p:txBody>
      </p:sp>
    </p:spTree>
    <p:extLst>
      <p:ext uri="{BB962C8B-B14F-4D97-AF65-F5344CB8AC3E}">
        <p14:creationId xmlns:p14="http://schemas.microsoft.com/office/powerpoint/2010/main" val="71247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OkHttp</a:t>
            </a:r>
            <a:endParaRPr lang="pt-PT" dirty="0"/>
          </a:p>
        </p:txBody>
      </p:sp>
      <p:sp>
        <p:nvSpPr>
          <p:cNvPr id="3" name="Content Placeholder 2"/>
          <p:cNvSpPr>
            <a:spLocks noGrp="1"/>
          </p:cNvSpPr>
          <p:nvPr>
            <p:ph idx="1"/>
          </p:nvPr>
        </p:nvSpPr>
        <p:spPr/>
        <p:txBody>
          <a:bodyPr/>
          <a:lstStyle/>
          <a:p>
            <a:r>
              <a:rPr lang="pt-PT" dirty="0" smtClean="0"/>
              <a:t>1) Tenta aceder a copyWithDefaults</a:t>
            </a:r>
          </a:p>
          <a:p>
            <a:r>
              <a:rPr lang="pt-PT" dirty="0" smtClean="0"/>
              <a:t>2) Tenta aceder a copyWithDefaults (mas boa lógica de teste, verifica tanto fields definidos, como defaults)</a:t>
            </a:r>
          </a:p>
          <a:p>
            <a:r>
              <a:rPr lang="pt-PT" dirty="0" smtClean="0"/>
              <a:t>3) Tenta aceder, gera testes para cada field a ser avaliado</a:t>
            </a:r>
          </a:p>
          <a:p>
            <a:r>
              <a:rPr lang="pt-PT" dirty="0" smtClean="0"/>
              <a:t>4) Simplesmente não testa (testa open(), que é público, mas só verifica que o retornado não é null)</a:t>
            </a:r>
          </a:p>
          <a:p>
            <a:r>
              <a:rPr lang="pt-PT" smtClean="0"/>
              <a:t>5) Tenta aceder</a:t>
            </a:r>
            <a:endParaRPr lang="pt-PT" dirty="0"/>
          </a:p>
        </p:txBody>
      </p:sp>
    </p:spTree>
    <p:extLst>
      <p:ext uri="{BB962C8B-B14F-4D97-AF65-F5344CB8AC3E}">
        <p14:creationId xmlns:p14="http://schemas.microsoft.com/office/powerpoint/2010/main" val="379795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2) No More Manual Tests? Evaluating and Improving ChatGPT for Unit Test Generation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965984" y="1616121"/>
            <a:ext cx="4356805" cy="5241879"/>
          </a:xfrm>
          <a:prstGeom prst="rect">
            <a:avLst/>
          </a:prstGeom>
        </p:spPr>
      </p:pic>
    </p:spTree>
    <p:extLst>
      <p:ext uri="{BB962C8B-B14F-4D97-AF65-F5344CB8AC3E}">
        <p14:creationId xmlns:p14="http://schemas.microsoft.com/office/powerpoint/2010/main" val="54219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3) An Empirical Study of Using Large Language Models for Unit Test Generation </a:t>
            </a:r>
            <a:endParaRPr lang="pt-PT" dirty="0"/>
          </a:p>
        </p:txBody>
      </p:sp>
      <p:pic>
        <p:nvPicPr>
          <p:cNvPr id="4" name="Content Placeholder 3"/>
          <p:cNvPicPr>
            <a:picLocks noGrp="1" noChangeAspect="1"/>
          </p:cNvPicPr>
          <p:nvPr>
            <p:ph idx="1"/>
          </p:nvPr>
        </p:nvPicPr>
        <p:blipFill>
          <a:blip r:embed="rId2"/>
          <a:stretch>
            <a:fillRect/>
          </a:stretch>
        </p:blipFill>
        <p:spPr>
          <a:xfrm>
            <a:off x="2778920" y="1825625"/>
            <a:ext cx="6634160" cy="4351338"/>
          </a:xfrm>
          <a:prstGeom prst="rect">
            <a:avLst/>
          </a:prstGeom>
        </p:spPr>
      </p:pic>
      <p:sp>
        <p:nvSpPr>
          <p:cNvPr id="5" name="TextBox 4"/>
          <p:cNvSpPr txBox="1"/>
          <p:nvPr/>
        </p:nvSpPr>
        <p:spPr>
          <a:xfrm>
            <a:off x="838200" y="2718924"/>
            <a:ext cx="930383" cy="369332"/>
          </a:xfrm>
          <a:prstGeom prst="rect">
            <a:avLst/>
          </a:prstGeom>
          <a:noFill/>
        </p:spPr>
        <p:txBody>
          <a:bodyPr wrap="none" rtlCol="0">
            <a:spAutoFit/>
          </a:bodyPr>
          <a:lstStyle/>
          <a:p>
            <a:r>
              <a:rPr lang="pt-PT" dirty="0" smtClean="0"/>
              <a:t>Temp: 0</a:t>
            </a:r>
            <a:endParaRPr lang="pt-PT" dirty="0"/>
          </a:p>
        </p:txBody>
      </p:sp>
    </p:spTree>
    <p:extLst>
      <p:ext uri="{BB962C8B-B14F-4D97-AF65-F5344CB8AC3E}">
        <p14:creationId xmlns:p14="http://schemas.microsoft.com/office/powerpoint/2010/main" val="401406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4) An </a:t>
            </a:r>
            <a:r>
              <a:rPr lang="pt-PT" b="1" dirty="0"/>
              <a:t>initial investigation of ChatGPT unit test generation capability</a:t>
            </a:r>
          </a:p>
        </p:txBody>
      </p:sp>
      <p:sp>
        <p:nvSpPr>
          <p:cNvPr id="3" name="Content Placeholder 2"/>
          <p:cNvSpPr>
            <a:spLocks noGrp="1"/>
          </p:cNvSpPr>
          <p:nvPr>
            <p:ph idx="1"/>
          </p:nvPr>
        </p:nvSpPr>
        <p:spPr>
          <a:xfrm>
            <a:off x="838200" y="1825625"/>
            <a:ext cx="3037885" cy="4351338"/>
          </a:xfrm>
        </p:spPr>
        <p:txBody>
          <a:bodyPr/>
          <a:lstStyle/>
          <a:p>
            <a:r>
              <a:rPr lang="pt-PT" dirty="0" smtClean="0"/>
              <a:t>Temperature 0.2 (identificada como a melhor)</a:t>
            </a:r>
            <a:endParaRPr lang="pt-PT" dirty="0"/>
          </a:p>
        </p:txBody>
      </p:sp>
      <p:pic>
        <p:nvPicPr>
          <p:cNvPr id="4" name="Picture 3"/>
          <p:cNvPicPr>
            <a:picLocks noChangeAspect="1"/>
          </p:cNvPicPr>
          <p:nvPr/>
        </p:nvPicPr>
        <p:blipFill>
          <a:blip r:embed="rId2"/>
          <a:stretch>
            <a:fillRect/>
          </a:stretch>
        </p:blipFill>
        <p:spPr>
          <a:xfrm>
            <a:off x="5761495" y="1027906"/>
            <a:ext cx="3362316" cy="5659644"/>
          </a:xfrm>
          <a:prstGeom prst="rect">
            <a:avLst/>
          </a:prstGeom>
        </p:spPr>
      </p:pic>
    </p:spTree>
    <p:extLst>
      <p:ext uri="{BB962C8B-B14F-4D97-AF65-F5344CB8AC3E}">
        <p14:creationId xmlns:p14="http://schemas.microsoft.com/office/powerpoint/2010/main" val="388440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5) ChatUnitTest</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1100517" y="1939551"/>
            <a:ext cx="6686213" cy="3981677"/>
          </a:xfrm>
          <a:prstGeom prst="rect">
            <a:avLst/>
          </a:prstGeom>
        </p:spPr>
      </p:pic>
    </p:spTree>
    <p:extLst>
      <p:ext uri="{BB962C8B-B14F-4D97-AF65-F5344CB8AC3E}">
        <p14:creationId xmlns:p14="http://schemas.microsoft.com/office/powerpoint/2010/main" val="301870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Testagem</a:t>
            </a:r>
            <a:endParaRPr lang="pt-PT" dirty="0"/>
          </a:p>
        </p:txBody>
      </p:sp>
      <p:sp>
        <p:nvSpPr>
          <p:cNvPr id="3" name="Content Placeholder 2"/>
          <p:cNvSpPr>
            <a:spLocks noGrp="1"/>
          </p:cNvSpPr>
          <p:nvPr>
            <p:ph idx="1"/>
          </p:nvPr>
        </p:nvSpPr>
        <p:spPr/>
        <p:txBody>
          <a:bodyPr/>
          <a:lstStyle/>
          <a:p>
            <a:pPr marL="0" indent="0">
              <a:buNone/>
            </a:pPr>
            <a:r>
              <a:rPr lang="pt-PT" dirty="0" smtClean="0"/>
              <a:t>Point </a:t>
            </a:r>
          </a:p>
          <a:p>
            <a:pPr marL="0" indent="0">
              <a:buNone/>
            </a:pPr>
            <a:r>
              <a:rPr lang="pt-PT" dirty="0" smtClean="0"/>
              <a:t>Antlr4</a:t>
            </a:r>
          </a:p>
          <a:p>
            <a:pPr marL="0" indent="0">
              <a:buNone/>
            </a:pPr>
            <a:r>
              <a:rPr lang="pt-PT" dirty="0" smtClean="0"/>
              <a:t>OkHttp</a:t>
            </a:r>
          </a:p>
          <a:p>
            <a:pPr marL="0" indent="0">
              <a:buNone/>
            </a:pPr>
            <a:endParaRPr lang="pt-PT" dirty="0"/>
          </a:p>
          <a:p>
            <a:pPr marL="0" indent="0">
              <a:buNone/>
            </a:pPr>
            <a:r>
              <a:rPr lang="pt-PT" dirty="0" smtClean="0"/>
              <a:t>3 gerações para cada prompt</a:t>
            </a:r>
          </a:p>
        </p:txBody>
      </p:sp>
    </p:spTree>
    <p:extLst>
      <p:ext uri="{BB962C8B-B14F-4D97-AF65-F5344CB8AC3E}">
        <p14:creationId xmlns:p14="http://schemas.microsoft.com/office/powerpoint/2010/main" val="69935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Point: Expetativa</a:t>
            </a:r>
            <a:endParaRPr lang="pt-PT" dirty="0"/>
          </a:p>
        </p:txBody>
      </p:sp>
      <p:sp>
        <p:nvSpPr>
          <p:cNvPr id="3" name="Content Placeholder 2"/>
          <p:cNvSpPr>
            <a:spLocks noGrp="1"/>
          </p:cNvSpPr>
          <p:nvPr>
            <p:ph idx="1"/>
          </p:nvPr>
        </p:nvSpPr>
        <p:spPr/>
        <p:txBody>
          <a:bodyPr/>
          <a:lstStyle/>
          <a:p>
            <a:pPr marL="0" indent="0">
              <a:buNone/>
            </a:pPr>
            <a:r>
              <a:rPr lang="pt-PT" dirty="0" smtClean="0"/>
              <a:t>Reconhecer o movimento do ponto.</a:t>
            </a:r>
          </a:p>
          <a:p>
            <a:pPr marL="0" indent="0">
              <a:buNone/>
            </a:pPr>
            <a:r>
              <a:rPr lang="pt-PT" dirty="0" smtClean="0"/>
              <a:t>Verificar o movimento do ponto, com a adição da distância manhattan.</a:t>
            </a:r>
          </a:p>
          <a:p>
            <a:pPr marL="0" indent="0">
              <a:buNone/>
            </a:pPr>
            <a:r>
              <a:rPr lang="pt-PT" dirty="0" smtClean="0"/>
              <a:t>Não chamar o distance() para verificar o movimento, mas calcular a distância diretamente (senão conflito não seria verificado)</a:t>
            </a:r>
            <a:endParaRPr lang="pt-PT" dirty="0"/>
          </a:p>
        </p:txBody>
      </p:sp>
    </p:spTree>
    <p:extLst>
      <p:ext uri="{BB962C8B-B14F-4D97-AF65-F5344CB8AC3E}">
        <p14:creationId xmlns:p14="http://schemas.microsoft.com/office/powerpoint/2010/main" val="367110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Point</a:t>
            </a:r>
            <a:endParaRPr lang="pt-PT"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pt-PT" dirty="0" smtClean="0"/>
              <a:t>1 test correto , numa suite de 3</a:t>
            </a:r>
          </a:p>
          <a:p>
            <a:pPr marL="514350" indent="-514350">
              <a:buAutoNum type="arabicParenR"/>
            </a:pPr>
            <a:r>
              <a:rPr lang="pt-PT" dirty="0" smtClean="0"/>
              <a:t> Gerou um teste correto, que não identifica o conflito pois chama a distance() para calcular o que é prevido mover</a:t>
            </a:r>
          </a:p>
          <a:p>
            <a:pPr marL="514350" indent="-514350">
              <a:buAutoNum type="arabicParenR"/>
            </a:pPr>
            <a:r>
              <a:rPr lang="pt-PT" dirty="0" smtClean="0"/>
              <a:t>Expetativas incorretas, não faz assert de movimento por manhattan</a:t>
            </a:r>
          </a:p>
          <a:p>
            <a:pPr marL="514350" indent="-514350">
              <a:buAutoNum type="arabicParenR"/>
            </a:pPr>
            <a:r>
              <a:rPr lang="pt-PT" dirty="0" smtClean="0"/>
              <a:t>Ditto</a:t>
            </a:r>
          </a:p>
          <a:p>
            <a:pPr marL="514350" indent="-514350">
              <a:buAutoNum type="arabicParenR"/>
            </a:pPr>
            <a:r>
              <a:rPr lang="pt-PT" dirty="0" smtClean="0"/>
              <a:t>Ditto. Neste caso, verifica que distance() dá o resultado esperado, mas depois falha no move.</a:t>
            </a:r>
          </a:p>
          <a:p>
            <a:pPr marL="0" indent="0">
              <a:buNone/>
            </a:pPr>
            <a:r>
              <a:rPr lang="pt-PT" dirty="0" smtClean="0"/>
              <a:t>Erros eram todos semelhantes. Em todos os casos gerava um Point(3,4)que movia para (7,8) (ou seja, adição de 4 nos dois, em vez de 3+4)</a:t>
            </a:r>
            <a:endParaRPr lang="pt-PT" dirty="0"/>
          </a:p>
        </p:txBody>
      </p:sp>
    </p:spTree>
    <p:extLst>
      <p:ext uri="{BB962C8B-B14F-4D97-AF65-F5344CB8AC3E}">
        <p14:creationId xmlns:p14="http://schemas.microsoft.com/office/powerpoint/2010/main" val="367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Antlr4: Expetativas</a:t>
            </a:r>
            <a:endParaRPr lang="pt-PT" dirty="0"/>
          </a:p>
        </p:txBody>
      </p:sp>
      <p:sp>
        <p:nvSpPr>
          <p:cNvPr id="3" name="Content Placeholder 2"/>
          <p:cNvSpPr>
            <a:spLocks noGrp="1"/>
          </p:cNvSpPr>
          <p:nvPr>
            <p:ph idx="1"/>
          </p:nvPr>
        </p:nvSpPr>
        <p:spPr/>
        <p:txBody>
          <a:bodyPr/>
          <a:lstStyle/>
          <a:p>
            <a:pPr marL="0" indent="0">
              <a:buNone/>
            </a:pPr>
            <a:r>
              <a:rPr lang="pt-PT" dirty="0" smtClean="0"/>
              <a:t>Foi dado como método a testar addBadWords, se bem que a edição no merge é no field python2Keywords (que é usado por addBadWords). Isto dado todas a prompts lidarem com métodos.</a:t>
            </a:r>
          </a:p>
          <a:p>
            <a:pPr marL="0" indent="0">
              <a:buNone/>
            </a:pPr>
            <a:r>
              <a:rPr lang="pt-PT" dirty="0" smtClean="0"/>
              <a:t>É suposto verificar que tem de chamar getBadWords() (dado que add é protected), e verificar o tamanho da array retornada.</a:t>
            </a:r>
            <a:endParaRPr lang="pt-PT" dirty="0"/>
          </a:p>
        </p:txBody>
      </p:sp>
    </p:spTree>
    <p:extLst>
      <p:ext uri="{BB962C8B-B14F-4D97-AF65-F5344CB8AC3E}">
        <p14:creationId xmlns:p14="http://schemas.microsoft.com/office/powerpoint/2010/main" val="181424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562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1) Nossa Prompt</vt:lpstr>
      <vt:lpstr>2) No More Manual Tests? Evaluating and Improving ChatGPT for Unit Test Generation</vt:lpstr>
      <vt:lpstr>3) An Empirical Study of Using Large Language Models for Unit Test Generation </vt:lpstr>
      <vt:lpstr>4) An initial investigation of ChatGPT unit test generation capability</vt:lpstr>
      <vt:lpstr>5) ChatUnitTest</vt:lpstr>
      <vt:lpstr>Testagem</vt:lpstr>
      <vt:lpstr>Point: Expetativa</vt:lpstr>
      <vt:lpstr>Point</vt:lpstr>
      <vt:lpstr>Antlr4: Expetativas</vt:lpstr>
      <vt:lpstr>Antlr4</vt:lpstr>
      <vt:lpstr>OkHttp: Expetativa</vt:lpstr>
      <vt:lpstr>OkHttp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Prompts</dc:title>
  <dc:creator>duartesardao@sapo.pt</dc:creator>
  <cp:lastModifiedBy>duartesardao@sapo.pt</cp:lastModifiedBy>
  <cp:revision>4</cp:revision>
  <dcterms:created xsi:type="dcterms:W3CDTF">2024-03-05T18:24:40Z</dcterms:created>
  <dcterms:modified xsi:type="dcterms:W3CDTF">2024-03-05T18:47:38Z</dcterms:modified>
</cp:coreProperties>
</file>