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A6ED0-7FFD-4668-B5B2-68B86793F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DE461-74FD-4A67-A5B8-D12F03B9B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67BA2F-D247-4A75-AD99-F7E823A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BB0E56-2013-4EF2-9222-C987834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B027AB-50AB-4AAF-A1C1-01910584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31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C5E1-AD54-4147-ADBC-089509F5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A146A20-2D5D-47CF-8EAC-366D8A3B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B1E001-2066-44C5-A610-F209815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025D14-6E20-4384-8CBF-52B90CCA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E0AAA-6F8E-41B9-859D-1BBFD4B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926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0F6A27-2992-4B09-9C52-F707A8C13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85B248A-CB75-4B92-AE2F-79B1FDA1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0B3F35-EA6B-4D5B-886E-5019D3E7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412C64-ABB3-44F7-A102-118B540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A89152-8054-4536-B1F1-11BF600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069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6589-4B3F-4B18-86FC-B46CA5F8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3C9C21-94AC-4465-B2B6-EA5C3DE2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0709F5-85B2-40BA-BDDC-1FA25817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B08D7F-F438-40E1-9D6B-CF72834B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A50175-DE06-4C31-9EB3-5E8C7426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640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6DEC0-4988-4FDC-B4D2-7B90AEF1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11643C-6CD5-4B61-B72B-B25C6515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7755C6-DBF6-405D-AA7C-34D6AEE5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79F033-4EA3-4EE9-ACF1-33FF6447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BDEE5F-0D20-45B2-95B7-3B417CA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72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2EE3D-B82A-4D3C-A0A0-C4F9B132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D6DE0D-04F8-425F-A627-B2DAA648E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425AA5-A513-4790-B64F-1D993679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2A14CF-4AD9-42E7-A9E1-0DA50461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74B95B8-7B1D-4FB9-9E0A-D7BC92E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5DB629E-9643-4EA9-9B5C-264F711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4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877A8-35F7-4CFF-A9C7-170EC610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D3A687F-02B2-4BEF-847F-B24524A9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319744-87A5-4D7E-B6DE-FF7CD3FD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98BE215-6910-410E-BD6F-BD53CF5C1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68616B-9759-49F8-A579-7B13B25E5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7CACF73-D021-4F4E-AC6F-5BD38C9D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FE489B2-324A-4E69-BBBA-E196B717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3689A89-B78F-4E9D-AAAA-50619F31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12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6DFC0-91EF-40C6-8810-F59E791D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0C741BE-8C63-42A9-96D2-57CB862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693264A-9A89-4D56-9153-C30D1F97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3317F5-71AF-4E49-BD30-E74CDCC2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685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4FA53F-5B13-4D94-BB7B-893575BA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6A66D30-9344-49D8-BE07-E13D7F6B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90643F-2707-4A6A-B465-7C9B54D2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790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72064-4806-41CC-89D4-9D6C45EA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ACE4BE-93FC-44CD-A665-96D9635B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05B050-3B90-4919-BC71-32D716BE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00F637-9701-4ACE-8D6C-8C9A07F4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D83B62-1BE2-4025-8D48-4AC24A92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C1E7B5-ED7B-48E3-877F-E73D8FF1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984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ACE4-61D5-44B6-B483-A04340D9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1BA4D31-3290-4C55-83AB-07FA6E311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14F211-E3E5-4EB7-96F2-CD5AE0BD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C4DA1C1-CBAF-4057-B390-62DC0BA6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EB78A1-C5B1-4112-A341-6FF7B1E7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82DC24-A27D-4A4F-94FD-3A3A8317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06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46D30A-C34A-4369-BF99-FE51D7B8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5714A9-B819-43CE-B5F7-BF15CEA8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421494-09F8-4AA3-ADAF-3955E1BE7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67CC-FB2C-40AF-AB69-0717DD754379}" type="datetimeFigureOut">
              <a:rPr lang="pt-PT" smtClean="0"/>
              <a:t>15/01/2021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5EE94D-F543-4B5F-A9E4-1AA5B84D9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A5EEF4-8D63-40CB-9AC6-626EA375F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367C-50E6-4E39-AE72-3FD185D9F06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70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AF72D-4F39-45F5-9510-D36C99BE0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de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624F20-761A-42B3-B73C-DE79308B0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Stand Automóvel</a:t>
            </a:r>
          </a:p>
        </p:txBody>
      </p:sp>
    </p:spTree>
    <p:extLst>
      <p:ext uri="{BB962C8B-B14F-4D97-AF65-F5344CB8AC3E}">
        <p14:creationId xmlns:p14="http://schemas.microsoft.com/office/powerpoint/2010/main" val="31835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2BA22-BBCB-4768-A7C5-2990B94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91C964C-FEFB-4E49-9E75-CACBF0BE6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29016"/>
              </p:ext>
            </p:extLst>
          </p:nvPr>
        </p:nvGraphicFramePr>
        <p:xfrm>
          <a:off x="1492959" y="2784630"/>
          <a:ext cx="1252113" cy="19205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2113">
                  <a:extLst>
                    <a:ext uri="{9D8B030D-6E8A-4147-A177-3AD203B41FA5}">
                      <a16:colId xmlns:a16="http://schemas.microsoft.com/office/drawing/2014/main" val="2678026555"/>
                    </a:ext>
                  </a:extLst>
                </a:gridCol>
              </a:tblGrid>
              <a:tr h="384101">
                <a:tc>
                  <a:txBody>
                    <a:bodyPr/>
                    <a:lstStyle/>
                    <a:p>
                      <a:r>
                        <a:rPr lang="pt-PT" dirty="0" err="1"/>
                        <a:t>User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12809"/>
                  </a:ext>
                </a:extLst>
              </a:tr>
              <a:tr h="384101">
                <a:tc>
                  <a:txBody>
                    <a:bodyPr/>
                    <a:lstStyle/>
                    <a:p>
                      <a:r>
                        <a:rPr lang="pt-PT" dirty="0" err="1"/>
                        <a:t>Id_user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32965"/>
                  </a:ext>
                </a:extLst>
              </a:tr>
              <a:tr h="384101">
                <a:tc>
                  <a:txBody>
                    <a:bodyPr/>
                    <a:lstStyle/>
                    <a:p>
                      <a:r>
                        <a:rPr lang="pt-PT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38563"/>
                  </a:ext>
                </a:extLst>
              </a:tr>
              <a:tr h="384101">
                <a:tc>
                  <a:txBody>
                    <a:bodyPr/>
                    <a:lstStyle/>
                    <a:p>
                      <a:r>
                        <a:rPr lang="pt-PT" dirty="0" err="1"/>
                        <a:t>nome_user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12221"/>
                  </a:ext>
                </a:extLst>
              </a:tr>
              <a:tr h="384101">
                <a:tc>
                  <a:txBody>
                    <a:bodyPr/>
                    <a:lstStyle/>
                    <a:p>
                      <a:r>
                        <a:rPr lang="pt-PT" dirty="0" err="1"/>
                        <a:t>pass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7759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B47D6B5-A5E4-40D2-B527-483B430A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48083"/>
              </p:ext>
            </p:extLst>
          </p:nvPr>
        </p:nvGraphicFramePr>
        <p:xfrm>
          <a:off x="7732386" y="316144"/>
          <a:ext cx="1428239" cy="65418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239">
                  <a:extLst>
                    <a:ext uri="{9D8B030D-6E8A-4147-A177-3AD203B41FA5}">
                      <a16:colId xmlns:a16="http://schemas.microsoft.com/office/drawing/2014/main" val="302902112"/>
                    </a:ext>
                  </a:extLst>
                </a:gridCol>
              </a:tblGrid>
              <a:tr h="525607">
                <a:tc>
                  <a:txBody>
                    <a:bodyPr/>
                    <a:lstStyle/>
                    <a:p>
                      <a:r>
                        <a:rPr lang="pt-PT" dirty="0"/>
                        <a:t>Carros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17607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id_carro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94378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/>
                        <a:t>Marca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29282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/>
                        <a:t>Modelo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51615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 err="1"/>
                        <a:t>Preco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76884"/>
                  </a:ext>
                </a:extLst>
              </a:tr>
              <a:tr h="643033">
                <a:tc>
                  <a:txBody>
                    <a:bodyPr/>
                    <a:lstStyle/>
                    <a:p>
                      <a:r>
                        <a:rPr lang="pt-PT" dirty="0" err="1"/>
                        <a:t>Combustivel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77406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/>
                        <a:t>Ano/</a:t>
                      </a:r>
                      <a:r>
                        <a:rPr lang="pt-PT" dirty="0" err="1"/>
                        <a:t>Mes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3664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/>
                        <a:t>Cilindrada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66023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/>
                        <a:t>Potencia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66847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 err="1"/>
                        <a:t>N_portas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69007"/>
                  </a:ext>
                </a:extLst>
              </a:tr>
              <a:tr h="525607">
                <a:tc>
                  <a:txBody>
                    <a:bodyPr/>
                    <a:lstStyle/>
                    <a:p>
                      <a:r>
                        <a:rPr lang="pt-PT" dirty="0" err="1"/>
                        <a:t>lotacao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86676"/>
                  </a:ext>
                </a:extLst>
              </a:tr>
              <a:tr h="642754">
                <a:tc>
                  <a:txBody>
                    <a:bodyPr/>
                    <a:lstStyle/>
                    <a:p>
                      <a:r>
                        <a:rPr lang="pt-PT" dirty="0" err="1"/>
                        <a:t>classeVeiculo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4695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7D96E41-7E62-4866-A930-148BDE0A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54814"/>
              </p:ext>
            </p:extLst>
          </p:nvPr>
        </p:nvGraphicFramePr>
        <p:xfrm>
          <a:off x="3988562" y="2468747"/>
          <a:ext cx="1871912" cy="20927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912">
                  <a:extLst>
                    <a:ext uri="{9D8B030D-6E8A-4147-A177-3AD203B41FA5}">
                      <a16:colId xmlns:a16="http://schemas.microsoft.com/office/drawing/2014/main" val="302902112"/>
                    </a:ext>
                  </a:extLst>
                </a:gridCol>
              </a:tblGrid>
              <a:tr h="523193">
                <a:tc>
                  <a:txBody>
                    <a:bodyPr/>
                    <a:lstStyle/>
                    <a:p>
                      <a:r>
                        <a:rPr lang="pt-PT" dirty="0" err="1"/>
                        <a:t>Carros_Favoritos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17607"/>
                  </a:ext>
                </a:extLst>
              </a:tr>
              <a:tr h="523193">
                <a:tc>
                  <a:txBody>
                    <a:bodyPr/>
                    <a:lstStyle/>
                    <a:p>
                      <a:r>
                        <a:rPr lang="pt-PT" dirty="0" err="1"/>
                        <a:t>Id_carroFavorito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51615"/>
                  </a:ext>
                </a:extLst>
              </a:tr>
              <a:tr h="523193">
                <a:tc>
                  <a:txBody>
                    <a:bodyPr/>
                    <a:lstStyle/>
                    <a:p>
                      <a:r>
                        <a:rPr lang="pt-PT" dirty="0"/>
                        <a:t>Id_user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76884"/>
                  </a:ext>
                </a:extLst>
              </a:tr>
              <a:tr h="523193">
                <a:tc>
                  <a:txBody>
                    <a:bodyPr/>
                    <a:lstStyle/>
                    <a:p>
                      <a:r>
                        <a:rPr lang="pt-PT" dirty="0"/>
                        <a:t>Id_carro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77406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E19F041-61E9-4DB8-A1B3-AB8073E2D93E}"/>
              </a:ext>
            </a:extLst>
          </p:cNvPr>
          <p:cNvCxnSpPr>
            <a:cxnSpLocks/>
          </p:cNvCxnSpPr>
          <p:nvPr/>
        </p:nvCxnSpPr>
        <p:spPr>
          <a:xfrm>
            <a:off x="2745072" y="3350029"/>
            <a:ext cx="124349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B02EBE6-ACD7-4C2C-85C2-C8719CBDCD9E}"/>
              </a:ext>
            </a:extLst>
          </p:cNvPr>
          <p:cNvCxnSpPr>
            <a:cxnSpLocks/>
          </p:cNvCxnSpPr>
          <p:nvPr/>
        </p:nvCxnSpPr>
        <p:spPr>
          <a:xfrm flipV="1">
            <a:off x="5860474" y="1088967"/>
            <a:ext cx="1871912" cy="322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5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BADE-FFA6-4AAE-A32C-BFC0ECC4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Inicial sem login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F1A1491-A0CB-478E-A627-18FD6076D430}"/>
              </a:ext>
            </a:extLst>
          </p:cNvPr>
          <p:cNvSpPr/>
          <p:nvPr/>
        </p:nvSpPr>
        <p:spPr>
          <a:xfrm>
            <a:off x="188890" y="1339403"/>
            <a:ext cx="11835685" cy="5422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E8031A8-7BC8-4DA7-A3C2-19A68BA9B041}"/>
              </a:ext>
            </a:extLst>
          </p:cNvPr>
          <p:cNvSpPr txBox="1"/>
          <p:nvPr/>
        </p:nvSpPr>
        <p:spPr>
          <a:xfrm>
            <a:off x="5097082" y="2502057"/>
            <a:ext cx="199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2FA3ACE-F990-40B8-B9C0-50F18DFC2CAE}"/>
              </a:ext>
            </a:extLst>
          </p:cNvPr>
          <p:cNvSpPr txBox="1"/>
          <p:nvPr/>
        </p:nvSpPr>
        <p:spPr>
          <a:xfrm>
            <a:off x="386367" y="1630939"/>
            <a:ext cx="9839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Menu</a:t>
            </a:r>
            <a:endParaRPr lang="pt-PT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54BC24C-2EF1-4264-BE50-38390572085B}"/>
              </a:ext>
            </a:extLst>
          </p:cNvPr>
          <p:cNvSpPr txBox="1"/>
          <p:nvPr/>
        </p:nvSpPr>
        <p:spPr>
          <a:xfrm>
            <a:off x="1176270" y="6115355"/>
            <a:ext cx="9839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/>
              <a:t>Footer</a:t>
            </a:r>
            <a:endParaRPr lang="pt-PT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C394544E-564A-44C9-B3B9-943725C6B4FC}"/>
              </a:ext>
            </a:extLst>
          </p:cNvPr>
          <p:cNvSpPr/>
          <p:nvPr/>
        </p:nvSpPr>
        <p:spPr>
          <a:xfrm>
            <a:off x="8711737" y="3428999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FD3A1F2-B738-4AE8-88F8-3788CDD3DE16}"/>
              </a:ext>
            </a:extLst>
          </p:cNvPr>
          <p:cNvSpPr txBox="1"/>
          <p:nvPr/>
        </p:nvSpPr>
        <p:spPr>
          <a:xfrm>
            <a:off x="9664593" y="4241779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1476E90-3660-4117-A430-F4FBEAECB005}"/>
              </a:ext>
            </a:extLst>
          </p:cNvPr>
          <p:cNvSpPr/>
          <p:nvPr/>
        </p:nvSpPr>
        <p:spPr>
          <a:xfrm>
            <a:off x="5489169" y="3421634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F062D84-BEB6-454E-9996-50E057CA8846}"/>
              </a:ext>
            </a:extLst>
          </p:cNvPr>
          <p:cNvSpPr txBox="1"/>
          <p:nvPr/>
        </p:nvSpPr>
        <p:spPr>
          <a:xfrm>
            <a:off x="6442025" y="4234414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82A9FE4-556F-4E55-9E97-B87453BC14B1}"/>
              </a:ext>
            </a:extLst>
          </p:cNvPr>
          <p:cNvSpPr/>
          <p:nvPr/>
        </p:nvSpPr>
        <p:spPr>
          <a:xfrm>
            <a:off x="2176331" y="3421634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88741BD-8A6C-489D-8FC5-85220B567A02}"/>
              </a:ext>
            </a:extLst>
          </p:cNvPr>
          <p:cNvSpPr txBox="1"/>
          <p:nvPr/>
        </p:nvSpPr>
        <p:spPr>
          <a:xfrm>
            <a:off x="3129187" y="4234414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51A928-5051-430A-B48D-1003F6B422D9}"/>
              </a:ext>
            </a:extLst>
          </p:cNvPr>
          <p:cNvSpPr/>
          <p:nvPr/>
        </p:nvSpPr>
        <p:spPr>
          <a:xfrm>
            <a:off x="386367" y="2867868"/>
            <a:ext cx="1118237" cy="2576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D2CD5AE-BA7A-44B1-8E23-A4F4398DAE61}"/>
              </a:ext>
            </a:extLst>
          </p:cNvPr>
          <p:cNvSpPr txBox="1"/>
          <p:nvPr/>
        </p:nvSpPr>
        <p:spPr>
          <a:xfrm>
            <a:off x="486175" y="2917189"/>
            <a:ext cx="91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Marcas</a:t>
            </a:r>
            <a:endParaRPr lang="pt-PT" sz="2400" dirty="0"/>
          </a:p>
        </p:txBody>
      </p: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BFC5BE5C-71D2-430D-95B6-366C3DBDBED2}"/>
              </a:ext>
            </a:extLst>
          </p:cNvPr>
          <p:cNvCxnSpPr/>
          <p:nvPr/>
        </p:nvCxnSpPr>
        <p:spPr>
          <a:xfrm>
            <a:off x="386367" y="3286521"/>
            <a:ext cx="1118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D7BFCC8-AF87-4F69-90E0-606EF8B22BB3}"/>
              </a:ext>
            </a:extLst>
          </p:cNvPr>
          <p:cNvSpPr txBox="1"/>
          <p:nvPr/>
        </p:nvSpPr>
        <p:spPr>
          <a:xfrm>
            <a:off x="738031" y="3342039"/>
            <a:ext cx="4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Vw</a:t>
            </a:r>
            <a:endParaRPr lang="pt-PT" sz="24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C800A09-BBCB-4224-8C4E-60B1D0AC6713}"/>
              </a:ext>
            </a:extLst>
          </p:cNvPr>
          <p:cNvSpPr txBox="1"/>
          <p:nvPr/>
        </p:nvSpPr>
        <p:spPr>
          <a:xfrm>
            <a:off x="687252" y="3713867"/>
            <a:ext cx="54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Ford</a:t>
            </a:r>
            <a:endParaRPr lang="pt-PT" sz="24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F10BC68-8D80-4866-8765-2BD534464F3F}"/>
              </a:ext>
            </a:extLst>
          </p:cNvPr>
          <p:cNvSpPr txBox="1"/>
          <p:nvPr/>
        </p:nvSpPr>
        <p:spPr>
          <a:xfrm>
            <a:off x="494602" y="4057900"/>
            <a:ext cx="9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Mercedes</a:t>
            </a:r>
            <a:endParaRPr lang="pt-PT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30070A-31BB-40DF-8C0D-C0F71F659BC6}"/>
              </a:ext>
            </a:extLst>
          </p:cNvPr>
          <p:cNvSpPr txBox="1"/>
          <p:nvPr/>
        </p:nvSpPr>
        <p:spPr>
          <a:xfrm>
            <a:off x="10333149" y="1677168"/>
            <a:ext cx="1584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Login/Registar</a:t>
            </a:r>
          </a:p>
        </p:txBody>
      </p:sp>
    </p:spTree>
    <p:extLst>
      <p:ext uri="{BB962C8B-B14F-4D97-AF65-F5344CB8AC3E}">
        <p14:creationId xmlns:p14="http://schemas.microsoft.com/office/powerpoint/2010/main" val="1705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BB8A-5EDA-4CDC-A050-816C220B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8D940C-D2B0-4A3B-95D1-C7FBA7E2E876}"/>
              </a:ext>
            </a:extLst>
          </p:cNvPr>
          <p:cNvSpPr/>
          <p:nvPr/>
        </p:nvSpPr>
        <p:spPr>
          <a:xfrm>
            <a:off x="188890" y="1339403"/>
            <a:ext cx="11835685" cy="5422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87B1F2-997F-4D2A-B0E8-5401A9D5D2E1}"/>
              </a:ext>
            </a:extLst>
          </p:cNvPr>
          <p:cNvSpPr txBox="1"/>
          <p:nvPr/>
        </p:nvSpPr>
        <p:spPr>
          <a:xfrm>
            <a:off x="4069723" y="2511380"/>
            <a:ext cx="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Email: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491A27-5EA8-4D7F-B77D-EDD5E83C195D}"/>
              </a:ext>
            </a:extLst>
          </p:cNvPr>
          <p:cNvSpPr txBox="1"/>
          <p:nvPr/>
        </p:nvSpPr>
        <p:spPr>
          <a:xfrm>
            <a:off x="4069723" y="3338848"/>
            <a:ext cx="12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Password: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1F8D6F-4B95-4489-A7A5-2F380FCAB2F1}"/>
              </a:ext>
            </a:extLst>
          </p:cNvPr>
          <p:cNvSpPr/>
          <p:nvPr/>
        </p:nvSpPr>
        <p:spPr>
          <a:xfrm>
            <a:off x="4250027" y="2880712"/>
            <a:ext cx="3030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470AE1-99D3-412C-9D74-1D2CCE80695B}"/>
              </a:ext>
            </a:extLst>
          </p:cNvPr>
          <p:cNvSpPr/>
          <p:nvPr/>
        </p:nvSpPr>
        <p:spPr>
          <a:xfrm>
            <a:off x="4250027" y="3791556"/>
            <a:ext cx="3030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436C4E-CB23-4945-A76E-DE913F2812E6}"/>
              </a:ext>
            </a:extLst>
          </p:cNvPr>
          <p:cNvSpPr txBox="1"/>
          <p:nvPr/>
        </p:nvSpPr>
        <p:spPr>
          <a:xfrm>
            <a:off x="4636394" y="4224322"/>
            <a:ext cx="24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Esqueceu-se da palavra-passe?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2A26F1-73FD-483C-9D5B-259133415D0F}"/>
              </a:ext>
            </a:extLst>
          </p:cNvPr>
          <p:cNvSpPr/>
          <p:nvPr/>
        </p:nvSpPr>
        <p:spPr>
          <a:xfrm>
            <a:off x="5087155" y="4790941"/>
            <a:ext cx="1493949" cy="72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B0FF61-2F98-48D0-9229-1D859DDB1236}"/>
              </a:ext>
            </a:extLst>
          </p:cNvPr>
          <p:cNvSpPr txBox="1"/>
          <p:nvPr/>
        </p:nvSpPr>
        <p:spPr>
          <a:xfrm>
            <a:off x="5459030" y="4954714"/>
            <a:ext cx="78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Login</a:t>
            </a:r>
            <a:endParaRPr lang="pt-PT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A3F3C0-F15D-4740-83A1-2BC17E5DE2DA}"/>
              </a:ext>
            </a:extLst>
          </p:cNvPr>
          <p:cNvSpPr txBox="1"/>
          <p:nvPr/>
        </p:nvSpPr>
        <p:spPr>
          <a:xfrm>
            <a:off x="4209244" y="6159825"/>
            <a:ext cx="324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Ainda não está registado? clique </a:t>
            </a:r>
            <a:r>
              <a:rPr lang="pt-PT" sz="1600" u="sng" dirty="0"/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68912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45358C1-D3E9-47BB-A680-46DAB072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Registar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463CCB-EECD-4AD4-9592-9EE84082B665}"/>
              </a:ext>
            </a:extLst>
          </p:cNvPr>
          <p:cNvSpPr/>
          <p:nvPr/>
        </p:nvSpPr>
        <p:spPr>
          <a:xfrm>
            <a:off x="188890" y="1339403"/>
            <a:ext cx="11835685" cy="5422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E2A69C-32A6-4F31-B633-FC378EE904BF}"/>
              </a:ext>
            </a:extLst>
          </p:cNvPr>
          <p:cNvSpPr txBox="1"/>
          <p:nvPr/>
        </p:nvSpPr>
        <p:spPr>
          <a:xfrm>
            <a:off x="4069723" y="1687130"/>
            <a:ext cx="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Email: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132CDE-1C23-4299-9873-32670FE5FE69}"/>
              </a:ext>
            </a:extLst>
          </p:cNvPr>
          <p:cNvSpPr txBox="1"/>
          <p:nvPr/>
        </p:nvSpPr>
        <p:spPr>
          <a:xfrm>
            <a:off x="4069723" y="3390359"/>
            <a:ext cx="12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Password: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D26795-8446-4693-A7F7-3ED4698701E2}"/>
              </a:ext>
            </a:extLst>
          </p:cNvPr>
          <p:cNvSpPr/>
          <p:nvPr/>
        </p:nvSpPr>
        <p:spPr>
          <a:xfrm>
            <a:off x="4250027" y="2056462"/>
            <a:ext cx="3030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9C1523E-29A8-45FD-9ECA-B5E610D28D1D}"/>
              </a:ext>
            </a:extLst>
          </p:cNvPr>
          <p:cNvSpPr/>
          <p:nvPr/>
        </p:nvSpPr>
        <p:spPr>
          <a:xfrm>
            <a:off x="4250027" y="3843067"/>
            <a:ext cx="3030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1EE5DDB-B655-4AA7-A3CA-D0812C3B1039}"/>
              </a:ext>
            </a:extLst>
          </p:cNvPr>
          <p:cNvSpPr/>
          <p:nvPr/>
        </p:nvSpPr>
        <p:spPr>
          <a:xfrm>
            <a:off x="5087155" y="5331855"/>
            <a:ext cx="1493949" cy="72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3DEABB-ABC6-4333-923B-566FD67BE2E1}"/>
              </a:ext>
            </a:extLst>
          </p:cNvPr>
          <p:cNvSpPr txBox="1"/>
          <p:nvPr/>
        </p:nvSpPr>
        <p:spPr>
          <a:xfrm>
            <a:off x="5343925" y="5511017"/>
            <a:ext cx="9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Registar</a:t>
            </a:r>
            <a:endParaRPr lang="pt-PT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A9F762-086A-46E5-88AB-EC9F40E91AFB}"/>
              </a:ext>
            </a:extLst>
          </p:cNvPr>
          <p:cNvSpPr txBox="1"/>
          <p:nvPr/>
        </p:nvSpPr>
        <p:spPr>
          <a:xfrm>
            <a:off x="4069723" y="2538070"/>
            <a:ext cx="12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Nome: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C860C26-12F7-40D4-8C16-D688692BF2C4}"/>
              </a:ext>
            </a:extLst>
          </p:cNvPr>
          <p:cNvSpPr/>
          <p:nvPr/>
        </p:nvSpPr>
        <p:spPr>
          <a:xfrm>
            <a:off x="4250027" y="2990778"/>
            <a:ext cx="3030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2DF9F8F-8391-411E-AA8F-9B904CC543C9}"/>
              </a:ext>
            </a:extLst>
          </p:cNvPr>
          <p:cNvSpPr txBox="1"/>
          <p:nvPr/>
        </p:nvSpPr>
        <p:spPr>
          <a:xfrm>
            <a:off x="4069722" y="4281261"/>
            <a:ext cx="22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Confirmar Password: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701E505-0F59-4260-97C0-0286574C39BB}"/>
              </a:ext>
            </a:extLst>
          </p:cNvPr>
          <p:cNvSpPr/>
          <p:nvPr/>
        </p:nvSpPr>
        <p:spPr>
          <a:xfrm>
            <a:off x="4250027" y="4733969"/>
            <a:ext cx="3030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3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D9CAF7-62EC-45C2-B489-4DC03B2401B2}"/>
              </a:ext>
            </a:extLst>
          </p:cNvPr>
          <p:cNvSpPr/>
          <p:nvPr/>
        </p:nvSpPr>
        <p:spPr>
          <a:xfrm>
            <a:off x="188890" y="1339403"/>
            <a:ext cx="11835685" cy="5422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F8B16C-CCA8-48E7-BC11-A376E376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Página Inicial com 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3DB97A-4E5F-438E-95F9-8725D084EC58}"/>
              </a:ext>
            </a:extLst>
          </p:cNvPr>
          <p:cNvSpPr txBox="1"/>
          <p:nvPr/>
        </p:nvSpPr>
        <p:spPr>
          <a:xfrm>
            <a:off x="5097082" y="2502057"/>
            <a:ext cx="199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168BAE-7025-44DC-8704-AD3CF4032F21}"/>
              </a:ext>
            </a:extLst>
          </p:cNvPr>
          <p:cNvSpPr txBox="1"/>
          <p:nvPr/>
        </p:nvSpPr>
        <p:spPr>
          <a:xfrm>
            <a:off x="386367" y="1630939"/>
            <a:ext cx="9839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Menu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033F85-FD80-4C62-BE52-D51AB5251109}"/>
              </a:ext>
            </a:extLst>
          </p:cNvPr>
          <p:cNvSpPr txBox="1"/>
          <p:nvPr/>
        </p:nvSpPr>
        <p:spPr>
          <a:xfrm>
            <a:off x="1176270" y="6115355"/>
            <a:ext cx="9839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/>
              <a:t>Footer</a:t>
            </a:r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DFB3AC-CB35-42A1-A089-61DE8BD046C2}"/>
              </a:ext>
            </a:extLst>
          </p:cNvPr>
          <p:cNvSpPr/>
          <p:nvPr/>
        </p:nvSpPr>
        <p:spPr>
          <a:xfrm>
            <a:off x="8711737" y="3428999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99634FF-AB72-4827-A71D-90E31A642D23}"/>
              </a:ext>
            </a:extLst>
          </p:cNvPr>
          <p:cNvSpPr txBox="1"/>
          <p:nvPr/>
        </p:nvSpPr>
        <p:spPr>
          <a:xfrm>
            <a:off x="9664593" y="4241779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F77951-A3B6-4D07-92A2-E4ADB4BF6C8D}"/>
              </a:ext>
            </a:extLst>
          </p:cNvPr>
          <p:cNvSpPr txBox="1"/>
          <p:nvPr/>
        </p:nvSpPr>
        <p:spPr>
          <a:xfrm>
            <a:off x="10419008" y="1590347"/>
            <a:ext cx="15841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Bem-Vindo, *Nome*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FD077-C4F1-4747-B478-82024F210ADA}"/>
              </a:ext>
            </a:extLst>
          </p:cNvPr>
          <p:cNvSpPr/>
          <p:nvPr/>
        </p:nvSpPr>
        <p:spPr>
          <a:xfrm>
            <a:off x="5489169" y="3421634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FC3BEB-22B3-4B7D-A328-1DBA6CF4772C}"/>
              </a:ext>
            </a:extLst>
          </p:cNvPr>
          <p:cNvSpPr txBox="1"/>
          <p:nvPr/>
        </p:nvSpPr>
        <p:spPr>
          <a:xfrm>
            <a:off x="6442025" y="4234414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3BFCCBA-0A59-41B3-A6A1-1BB9FDC97D35}"/>
              </a:ext>
            </a:extLst>
          </p:cNvPr>
          <p:cNvSpPr/>
          <p:nvPr/>
        </p:nvSpPr>
        <p:spPr>
          <a:xfrm>
            <a:off x="2176331" y="3421634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18D6B4-4619-4E08-A8D4-FCE49D8F2625}"/>
              </a:ext>
            </a:extLst>
          </p:cNvPr>
          <p:cNvSpPr txBox="1"/>
          <p:nvPr/>
        </p:nvSpPr>
        <p:spPr>
          <a:xfrm>
            <a:off x="3129187" y="4234414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E47A8EE-C17F-462F-AAE6-A83CB2664639}"/>
              </a:ext>
            </a:extLst>
          </p:cNvPr>
          <p:cNvSpPr/>
          <p:nvPr/>
        </p:nvSpPr>
        <p:spPr>
          <a:xfrm>
            <a:off x="386367" y="2867868"/>
            <a:ext cx="1118237" cy="2576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446FA7A-7E71-40B2-9A9F-F10A47D61799}"/>
              </a:ext>
            </a:extLst>
          </p:cNvPr>
          <p:cNvSpPr txBox="1"/>
          <p:nvPr/>
        </p:nvSpPr>
        <p:spPr>
          <a:xfrm>
            <a:off x="486175" y="2917189"/>
            <a:ext cx="91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Marcas</a:t>
            </a:r>
            <a:endParaRPr lang="pt-PT" sz="2400" dirty="0"/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0CB004B1-526E-4892-B709-8920271DFA79}"/>
              </a:ext>
            </a:extLst>
          </p:cNvPr>
          <p:cNvCxnSpPr/>
          <p:nvPr/>
        </p:nvCxnSpPr>
        <p:spPr>
          <a:xfrm>
            <a:off x="386367" y="3286521"/>
            <a:ext cx="1118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F3BE283-A70B-499C-9234-1AD16E071AE4}"/>
              </a:ext>
            </a:extLst>
          </p:cNvPr>
          <p:cNvSpPr txBox="1"/>
          <p:nvPr/>
        </p:nvSpPr>
        <p:spPr>
          <a:xfrm>
            <a:off x="738031" y="3342039"/>
            <a:ext cx="4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Vw</a:t>
            </a:r>
            <a:endParaRPr lang="pt-PT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970E0A-BD66-40E9-8FB1-B3E28B1AF1DE}"/>
              </a:ext>
            </a:extLst>
          </p:cNvPr>
          <p:cNvSpPr txBox="1"/>
          <p:nvPr/>
        </p:nvSpPr>
        <p:spPr>
          <a:xfrm>
            <a:off x="687252" y="3713867"/>
            <a:ext cx="54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Ford</a:t>
            </a:r>
            <a:endParaRPr lang="pt-PT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704C05-7072-44ED-89CC-598BF3794173}"/>
              </a:ext>
            </a:extLst>
          </p:cNvPr>
          <p:cNvSpPr txBox="1"/>
          <p:nvPr/>
        </p:nvSpPr>
        <p:spPr>
          <a:xfrm>
            <a:off x="494602" y="4057900"/>
            <a:ext cx="9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Mercedes</a:t>
            </a:r>
            <a:endParaRPr lang="pt-PT" sz="2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3EF029-407F-4BBB-B7B5-71B487956B26}"/>
              </a:ext>
            </a:extLst>
          </p:cNvPr>
          <p:cNvSpPr txBox="1"/>
          <p:nvPr/>
        </p:nvSpPr>
        <p:spPr>
          <a:xfrm>
            <a:off x="4796342" y="5074218"/>
            <a:ext cx="47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dirty="0">
                <a:solidFill>
                  <a:srgbClr val="E8E7E3"/>
                </a:solidFill>
                <a:effectLst/>
                <a:latin typeface="apple color emoji"/>
              </a:rPr>
              <a:t>🤍</a:t>
            </a:r>
            <a:endParaRPr lang="pt-PT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8CA4D70-C3A5-4543-907C-0B5B02959673}"/>
              </a:ext>
            </a:extLst>
          </p:cNvPr>
          <p:cNvSpPr txBox="1"/>
          <p:nvPr/>
        </p:nvSpPr>
        <p:spPr>
          <a:xfrm>
            <a:off x="11353800" y="5149265"/>
            <a:ext cx="47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dirty="0">
                <a:solidFill>
                  <a:srgbClr val="E8E7E3"/>
                </a:solidFill>
                <a:effectLst/>
                <a:latin typeface="apple color emoji"/>
              </a:rPr>
              <a:t>🤍</a:t>
            </a:r>
            <a:endParaRPr lang="pt-PT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31C75C3-2C57-4162-A178-259B2C670F3E}"/>
              </a:ext>
            </a:extLst>
          </p:cNvPr>
          <p:cNvSpPr txBox="1"/>
          <p:nvPr/>
        </p:nvSpPr>
        <p:spPr>
          <a:xfrm>
            <a:off x="8123675" y="5074218"/>
            <a:ext cx="52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dirty="0">
                <a:solidFill>
                  <a:srgbClr val="E8E7E3"/>
                </a:solidFill>
                <a:effectLst/>
                <a:latin typeface="apple color emoji"/>
              </a:rPr>
              <a:t>❤️</a:t>
            </a:r>
            <a:endParaRPr lang="pt-PT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478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70B8EC-4C1B-4310-A1C7-504D5999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Lista dos carros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D2C3A5-8FDF-4A70-85DF-C66D8AB23F50}"/>
              </a:ext>
            </a:extLst>
          </p:cNvPr>
          <p:cNvSpPr/>
          <p:nvPr/>
        </p:nvSpPr>
        <p:spPr>
          <a:xfrm>
            <a:off x="188890" y="1339403"/>
            <a:ext cx="11835685" cy="5422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11C95-B8F2-4188-8C6E-7FF6D0DD1274}"/>
              </a:ext>
            </a:extLst>
          </p:cNvPr>
          <p:cNvSpPr/>
          <p:nvPr/>
        </p:nvSpPr>
        <p:spPr>
          <a:xfrm>
            <a:off x="386367" y="2867868"/>
            <a:ext cx="1118237" cy="2576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669179-FFD7-40AC-BFEE-18784BCBD0A9}"/>
              </a:ext>
            </a:extLst>
          </p:cNvPr>
          <p:cNvSpPr txBox="1"/>
          <p:nvPr/>
        </p:nvSpPr>
        <p:spPr>
          <a:xfrm>
            <a:off x="486175" y="2917189"/>
            <a:ext cx="91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Marcas</a:t>
            </a:r>
            <a:endParaRPr lang="pt-PT" sz="2400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7637646-A2E6-4E5C-8275-0E8C74FAA408}"/>
              </a:ext>
            </a:extLst>
          </p:cNvPr>
          <p:cNvCxnSpPr/>
          <p:nvPr/>
        </p:nvCxnSpPr>
        <p:spPr>
          <a:xfrm>
            <a:off x="386367" y="3286521"/>
            <a:ext cx="1118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5D3484-0974-4A13-B736-45837F08CEDA}"/>
              </a:ext>
            </a:extLst>
          </p:cNvPr>
          <p:cNvSpPr txBox="1"/>
          <p:nvPr/>
        </p:nvSpPr>
        <p:spPr>
          <a:xfrm>
            <a:off x="738031" y="3342039"/>
            <a:ext cx="4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Vw</a:t>
            </a:r>
            <a:endParaRPr lang="pt-PT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2E0809-4949-42EB-8A0D-FAEA36E32ABD}"/>
              </a:ext>
            </a:extLst>
          </p:cNvPr>
          <p:cNvSpPr txBox="1"/>
          <p:nvPr/>
        </p:nvSpPr>
        <p:spPr>
          <a:xfrm>
            <a:off x="687252" y="3713867"/>
            <a:ext cx="54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Ford</a:t>
            </a:r>
            <a:endParaRPr lang="pt-PT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AB68B7-9191-4CD3-BECA-AAA555682FFC}"/>
              </a:ext>
            </a:extLst>
          </p:cNvPr>
          <p:cNvSpPr txBox="1"/>
          <p:nvPr/>
        </p:nvSpPr>
        <p:spPr>
          <a:xfrm>
            <a:off x="494602" y="4057900"/>
            <a:ext cx="9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Mercedes</a:t>
            </a:r>
            <a:endParaRPr lang="pt-PT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30D2EB-EA15-4C9E-8B6F-2F3BC77CFC94}"/>
              </a:ext>
            </a:extLst>
          </p:cNvPr>
          <p:cNvSpPr txBox="1"/>
          <p:nvPr/>
        </p:nvSpPr>
        <p:spPr>
          <a:xfrm>
            <a:off x="10668389" y="1506022"/>
            <a:ext cx="117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*Nome*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21AD562-FBC3-4CD8-8DC3-8E2B5B360139}"/>
              </a:ext>
            </a:extLst>
          </p:cNvPr>
          <p:cNvSpPr/>
          <p:nvPr/>
        </p:nvSpPr>
        <p:spPr>
          <a:xfrm>
            <a:off x="2123747" y="2163227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93A67D-9BAE-4E4A-9158-E7279908FBEC}"/>
              </a:ext>
            </a:extLst>
          </p:cNvPr>
          <p:cNvSpPr txBox="1"/>
          <p:nvPr/>
        </p:nvSpPr>
        <p:spPr>
          <a:xfrm>
            <a:off x="3076603" y="2976007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E3EDAA-11F1-4613-A7F3-4086162A4A62}"/>
              </a:ext>
            </a:extLst>
          </p:cNvPr>
          <p:cNvSpPr txBox="1"/>
          <p:nvPr/>
        </p:nvSpPr>
        <p:spPr>
          <a:xfrm>
            <a:off x="386367" y="1489705"/>
            <a:ext cx="9839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Menu</a:t>
            </a:r>
            <a:endParaRPr lang="pt-PT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D0ACEB-87D7-4687-91BE-8B306A56F8B2}"/>
              </a:ext>
            </a:extLst>
          </p:cNvPr>
          <p:cNvSpPr/>
          <p:nvPr/>
        </p:nvSpPr>
        <p:spPr>
          <a:xfrm>
            <a:off x="2118215" y="4400036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605540A-D70C-45AA-98FB-FF22A23225E6}"/>
              </a:ext>
            </a:extLst>
          </p:cNvPr>
          <p:cNvSpPr txBox="1"/>
          <p:nvPr/>
        </p:nvSpPr>
        <p:spPr>
          <a:xfrm>
            <a:off x="3071071" y="5212816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07432E-5E66-4D38-AB4D-808955E7F8BA}"/>
              </a:ext>
            </a:extLst>
          </p:cNvPr>
          <p:cNvSpPr txBox="1"/>
          <p:nvPr/>
        </p:nvSpPr>
        <p:spPr>
          <a:xfrm>
            <a:off x="5442505" y="2132359"/>
            <a:ext cx="2485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Características do Carro:</a:t>
            </a:r>
          </a:p>
          <a:p>
            <a:pPr marL="285750" indent="-285750">
              <a:buFontTx/>
              <a:buChar char="-"/>
            </a:pPr>
            <a:r>
              <a:rPr lang="pt-PT" dirty="0"/>
              <a:t>Marca</a:t>
            </a:r>
          </a:p>
          <a:p>
            <a:pPr marL="285750" indent="-285750">
              <a:buFontTx/>
              <a:buChar char="-"/>
            </a:pPr>
            <a:r>
              <a:rPr lang="pt-PT" dirty="0"/>
              <a:t>Modelo</a:t>
            </a:r>
          </a:p>
          <a:p>
            <a:pPr marL="285750" indent="-285750">
              <a:buFontTx/>
              <a:buChar char="-"/>
            </a:pPr>
            <a:r>
              <a:rPr lang="pt-PT" dirty="0"/>
              <a:t>Combustível</a:t>
            </a:r>
          </a:p>
          <a:p>
            <a:pPr marL="285750" indent="-285750">
              <a:buFontTx/>
              <a:buChar char="-"/>
            </a:pPr>
            <a:r>
              <a:rPr lang="pt-PT" dirty="0"/>
              <a:t>Ano/Mês</a:t>
            </a:r>
          </a:p>
          <a:p>
            <a:pPr marL="285750" indent="-285750">
              <a:buFontTx/>
              <a:buChar char="-"/>
            </a:pPr>
            <a:r>
              <a:rPr lang="pt-PT" dirty="0"/>
              <a:t>Cilindrada</a:t>
            </a:r>
          </a:p>
          <a:p>
            <a:pPr marL="285750" indent="-285750">
              <a:buFontTx/>
              <a:buChar char="-"/>
            </a:pPr>
            <a:r>
              <a:rPr lang="pt-PT" dirty="0"/>
              <a:t>Potência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D42F98-1B90-4EBB-A95A-8746CF2284D6}"/>
              </a:ext>
            </a:extLst>
          </p:cNvPr>
          <p:cNvSpPr txBox="1"/>
          <p:nvPr/>
        </p:nvSpPr>
        <p:spPr>
          <a:xfrm>
            <a:off x="8182884" y="2422009"/>
            <a:ext cx="248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Nº de portas</a:t>
            </a:r>
          </a:p>
          <a:p>
            <a:pPr marL="285750" indent="-285750">
              <a:buFontTx/>
              <a:buChar char="-"/>
            </a:pPr>
            <a:r>
              <a:rPr lang="pt-PT" dirty="0"/>
              <a:t>Lotação</a:t>
            </a:r>
          </a:p>
          <a:p>
            <a:pPr marL="285750" indent="-285750">
              <a:buFontTx/>
              <a:buChar char="-"/>
            </a:pPr>
            <a:r>
              <a:rPr lang="pt-PT" dirty="0"/>
              <a:t>Classe do veiculo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60221D-6462-491E-97F8-87B9B40E4804}"/>
              </a:ext>
            </a:extLst>
          </p:cNvPr>
          <p:cNvSpPr txBox="1"/>
          <p:nvPr/>
        </p:nvSpPr>
        <p:spPr>
          <a:xfrm>
            <a:off x="5505520" y="4365677"/>
            <a:ext cx="2485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Características do Carro:</a:t>
            </a:r>
          </a:p>
          <a:p>
            <a:pPr marL="285750" indent="-285750">
              <a:buFontTx/>
              <a:buChar char="-"/>
            </a:pPr>
            <a:r>
              <a:rPr lang="pt-PT" dirty="0"/>
              <a:t>Marca</a:t>
            </a:r>
          </a:p>
          <a:p>
            <a:pPr marL="285750" indent="-285750">
              <a:buFontTx/>
              <a:buChar char="-"/>
            </a:pPr>
            <a:r>
              <a:rPr lang="pt-PT" dirty="0"/>
              <a:t>Modelo</a:t>
            </a:r>
          </a:p>
          <a:p>
            <a:pPr marL="285750" indent="-285750">
              <a:buFontTx/>
              <a:buChar char="-"/>
            </a:pPr>
            <a:r>
              <a:rPr lang="pt-PT" dirty="0"/>
              <a:t>Combustível</a:t>
            </a:r>
          </a:p>
          <a:p>
            <a:pPr marL="285750" indent="-285750">
              <a:buFontTx/>
              <a:buChar char="-"/>
            </a:pPr>
            <a:r>
              <a:rPr lang="pt-PT" dirty="0"/>
              <a:t>Ano/Mês</a:t>
            </a:r>
          </a:p>
          <a:p>
            <a:pPr marL="285750" indent="-285750">
              <a:buFontTx/>
              <a:buChar char="-"/>
            </a:pPr>
            <a:r>
              <a:rPr lang="pt-PT" dirty="0"/>
              <a:t>Cilindrada</a:t>
            </a:r>
          </a:p>
          <a:p>
            <a:pPr marL="285750" indent="-285750">
              <a:buFontTx/>
              <a:buChar char="-"/>
            </a:pPr>
            <a:r>
              <a:rPr lang="pt-PT" dirty="0"/>
              <a:t>Potência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3F62A7-853F-49BA-A7C2-FB99B4E1190A}"/>
              </a:ext>
            </a:extLst>
          </p:cNvPr>
          <p:cNvSpPr txBox="1"/>
          <p:nvPr/>
        </p:nvSpPr>
        <p:spPr>
          <a:xfrm>
            <a:off x="8221420" y="4402025"/>
            <a:ext cx="248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Nº de portas</a:t>
            </a:r>
          </a:p>
          <a:p>
            <a:pPr marL="285750" indent="-285750">
              <a:buFontTx/>
              <a:buChar char="-"/>
            </a:pPr>
            <a:r>
              <a:rPr lang="pt-PT" dirty="0"/>
              <a:t>Lotação</a:t>
            </a:r>
          </a:p>
          <a:p>
            <a:pPr marL="285750" indent="-285750">
              <a:buFontTx/>
              <a:buChar char="-"/>
            </a:pPr>
            <a:r>
              <a:rPr lang="pt-PT" dirty="0"/>
              <a:t>Classe do veiculo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D3EA1F-93A5-4707-9324-A647FFB47CBF}"/>
              </a:ext>
            </a:extLst>
          </p:cNvPr>
          <p:cNvSpPr txBox="1"/>
          <p:nvPr/>
        </p:nvSpPr>
        <p:spPr>
          <a:xfrm>
            <a:off x="4738226" y="6115873"/>
            <a:ext cx="47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dirty="0">
                <a:solidFill>
                  <a:srgbClr val="E8E7E3"/>
                </a:solidFill>
                <a:effectLst/>
                <a:latin typeface="apple color emoji"/>
              </a:rPr>
              <a:t>🤍</a:t>
            </a:r>
            <a:endParaRPr lang="pt-PT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58FFF6-31B2-4242-8CD4-B9B0723A4739}"/>
              </a:ext>
            </a:extLst>
          </p:cNvPr>
          <p:cNvSpPr txBox="1"/>
          <p:nvPr/>
        </p:nvSpPr>
        <p:spPr>
          <a:xfrm>
            <a:off x="4738226" y="3833168"/>
            <a:ext cx="52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dirty="0">
                <a:solidFill>
                  <a:srgbClr val="E8E7E3"/>
                </a:solidFill>
                <a:effectLst/>
                <a:latin typeface="apple color emoji"/>
              </a:rPr>
              <a:t>❤️</a:t>
            </a:r>
            <a:endParaRPr lang="pt-PT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97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DCBBBE4-EB02-4370-BFBC-F1DDFE8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Lista dos carros Favoritos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ABFBB3-6057-4F5F-87EE-EC7CD3F75116}"/>
              </a:ext>
            </a:extLst>
          </p:cNvPr>
          <p:cNvSpPr/>
          <p:nvPr/>
        </p:nvSpPr>
        <p:spPr>
          <a:xfrm>
            <a:off x="188890" y="1339403"/>
            <a:ext cx="11835685" cy="5422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2E8C13-DEE8-49D1-9F9A-21A54B5E915B}"/>
              </a:ext>
            </a:extLst>
          </p:cNvPr>
          <p:cNvSpPr txBox="1"/>
          <p:nvPr/>
        </p:nvSpPr>
        <p:spPr>
          <a:xfrm>
            <a:off x="386367" y="1489705"/>
            <a:ext cx="9839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Menu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49C9CF-EDAE-4BAD-9478-BB2FC40F84DA}"/>
              </a:ext>
            </a:extLst>
          </p:cNvPr>
          <p:cNvSpPr txBox="1"/>
          <p:nvPr/>
        </p:nvSpPr>
        <p:spPr>
          <a:xfrm>
            <a:off x="10668389" y="1506022"/>
            <a:ext cx="117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*Nome*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091FAF-5ADD-46CC-91A0-977836961072}"/>
              </a:ext>
            </a:extLst>
          </p:cNvPr>
          <p:cNvSpPr/>
          <p:nvPr/>
        </p:nvSpPr>
        <p:spPr>
          <a:xfrm>
            <a:off x="2123747" y="2653676"/>
            <a:ext cx="3093895" cy="208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6BB771-1692-4D16-B201-E3AC03158E5B}"/>
              </a:ext>
            </a:extLst>
          </p:cNvPr>
          <p:cNvSpPr txBox="1"/>
          <p:nvPr/>
        </p:nvSpPr>
        <p:spPr>
          <a:xfrm>
            <a:off x="3076603" y="3466456"/>
            <a:ext cx="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Carro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62C38F-7AF3-43C2-8241-5D116B76F6C5}"/>
              </a:ext>
            </a:extLst>
          </p:cNvPr>
          <p:cNvSpPr txBox="1"/>
          <p:nvPr/>
        </p:nvSpPr>
        <p:spPr>
          <a:xfrm>
            <a:off x="5442505" y="2622808"/>
            <a:ext cx="2485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Características do Carro:</a:t>
            </a:r>
          </a:p>
          <a:p>
            <a:pPr marL="285750" indent="-285750">
              <a:buFontTx/>
              <a:buChar char="-"/>
            </a:pPr>
            <a:r>
              <a:rPr lang="pt-PT" dirty="0"/>
              <a:t>Marca</a:t>
            </a:r>
          </a:p>
          <a:p>
            <a:pPr marL="285750" indent="-285750">
              <a:buFontTx/>
              <a:buChar char="-"/>
            </a:pPr>
            <a:r>
              <a:rPr lang="pt-PT" dirty="0"/>
              <a:t>Modelo</a:t>
            </a:r>
          </a:p>
          <a:p>
            <a:pPr marL="285750" indent="-285750">
              <a:buFontTx/>
              <a:buChar char="-"/>
            </a:pPr>
            <a:r>
              <a:rPr lang="pt-PT" dirty="0"/>
              <a:t>Combustível</a:t>
            </a:r>
          </a:p>
          <a:p>
            <a:pPr marL="285750" indent="-285750">
              <a:buFontTx/>
              <a:buChar char="-"/>
            </a:pPr>
            <a:r>
              <a:rPr lang="pt-PT" dirty="0"/>
              <a:t>Ano/Mês</a:t>
            </a:r>
          </a:p>
          <a:p>
            <a:pPr marL="285750" indent="-285750">
              <a:buFontTx/>
              <a:buChar char="-"/>
            </a:pPr>
            <a:r>
              <a:rPr lang="pt-PT" dirty="0"/>
              <a:t>Cilindrada</a:t>
            </a:r>
          </a:p>
          <a:p>
            <a:pPr marL="285750" indent="-285750">
              <a:buFontTx/>
              <a:buChar char="-"/>
            </a:pPr>
            <a:r>
              <a:rPr lang="pt-PT" dirty="0"/>
              <a:t>Potência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69CA45-DBBC-4173-B6E8-9DD3C75CF94F}"/>
              </a:ext>
            </a:extLst>
          </p:cNvPr>
          <p:cNvSpPr txBox="1"/>
          <p:nvPr/>
        </p:nvSpPr>
        <p:spPr>
          <a:xfrm>
            <a:off x="8182884" y="2912458"/>
            <a:ext cx="248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Nº de portas</a:t>
            </a:r>
          </a:p>
          <a:p>
            <a:pPr marL="285750" indent="-285750">
              <a:buFontTx/>
              <a:buChar char="-"/>
            </a:pPr>
            <a:r>
              <a:rPr lang="pt-PT" dirty="0"/>
              <a:t>Lotação</a:t>
            </a:r>
          </a:p>
          <a:p>
            <a:pPr marL="285750" indent="-285750">
              <a:buFontTx/>
              <a:buChar char="-"/>
            </a:pPr>
            <a:r>
              <a:rPr lang="pt-PT" dirty="0"/>
              <a:t>Classe do veiculo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5A6047C-64AA-4FCC-A4C1-0CA7FCE84C17}"/>
              </a:ext>
            </a:extLst>
          </p:cNvPr>
          <p:cNvSpPr/>
          <p:nvPr/>
        </p:nvSpPr>
        <p:spPr>
          <a:xfrm>
            <a:off x="386367" y="2867868"/>
            <a:ext cx="1118237" cy="2576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9825530-82AD-4B68-9CF9-1B01E05842AE}"/>
              </a:ext>
            </a:extLst>
          </p:cNvPr>
          <p:cNvSpPr txBox="1"/>
          <p:nvPr/>
        </p:nvSpPr>
        <p:spPr>
          <a:xfrm>
            <a:off x="486175" y="2917189"/>
            <a:ext cx="91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Marcas</a:t>
            </a:r>
            <a:endParaRPr lang="pt-PT" sz="2400" dirty="0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8CA9776-5FBD-4C3B-A3C7-D9F2CD775F93}"/>
              </a:ext>
            </a:extLst>
          </p:cNvPr>
          <p:cNvCxnSpPr/>
          <p:nvPr/>
        </p:nvCxnSpPr>
        <p:spPr>
          <a:xfrm>
            <a:off x="386367" y="3286521"/>
            <a:ext cx="1118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111DE7-4A86-42A0-BD7F-D610077FCCA4}"/>
              </a:ext>
            </a:extLst>
          </p:cNvPr>
          <p:cNvSpPr txBox="1"/>
          <p:nvPr/>
        </p:nvSpPr>
        <p:spPr>
          <a:xfrm>
            <a:off x="738031" y="3342039"/>
            <a:ext cx="4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Vw</a:t>
            </a:r>
            <a:endParaRPr lang="pt-PT" sz="2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11EE22-719F-4821-B20C-FF4E2C098BE7}"/>
              </a:ext>
            </a:extLst>
          </p:cNvPr>
          <p:cNvSpPr txBox="1"/>
          <p:nvPr/>
        </p:nvSpPr>
        <p:spPr>
          <a:xfrm>
            <a:off x="687252" y="3713867"/>
            <a:ext cx="54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Ford</a:t>
            </a:r>
            <a:endParaRPr lang="pt-PT" sz="2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7B4604-C814-49A6-8F89-B4FBA0B1EF8A}"/>
              </a:ext>
            </a:extLst>
          </p:cNvPr>
          <p:cNvSpPr txBox="1"/>
          <p:nvPr/>
        </p:nvSpPr>
        <p:spPr>
          <a:xfrm>
            <a:off x="494602" y="4057900"/>
            <a:ext cx="9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Mercedes</a:t>
            </a:r>
            <a:endParaRPr lang="pt-PT" sz="24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3DC97C-0B32-4254-BCD4-42B01F1E16A8}"/>
              </a:ext>
            </a:extLst>
          </p:cNvPr>
          <p:cNvSpPr txBox="1"/>
          <p:nvPr/>
        </p:nvSpPr>
        <p:spPr>
          <a:xfrm>
            <a:off x="4610044" y="2095725"/>
            <a:ext cx="17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Carros Favoritos</a:t>
            </a:r>
            <a:endParaRPr lang="pt-PT" sz="32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02C253-9291-42A8-A9D4-DF1F6A43E948}"/>
              </a:ext>
            </a:extLst>
          </p:cNvPr>
          <p:cNvSpPr txBox="1"/>
          <p:nvPr/>
        </p:nvSpPr>
        <p:spPr>
          <a:xfrm>
            <a:off x="4782371" y="4373942"/>
            <a:ext cx="52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dirty="0">
                <a:solidFill>
                  <a:srgbClr val="E8E7E3"/>
                </a:solidFill>
                <a:effectLst/>
                <a:latin typeface="apple color emoji"/>
              </a:rPr>
              <a:t>❤️</a:t>
            </a:r>
            <a:endParaRPr lang="pt-PT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8307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202</Words>
  <Application>Microsoft Office PowerPoint</Application>
  <PresentationFormat>Ecrã Panorâmico</PresentationFormat>
  <Paragraphs>114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apple color emoji</vt:lpstr>
      <vt:lpstr>Arial</vt:lpstr>
      <vt:lpstr>Calibri</vt:lpstr>
      <vt:lpstr>Calibri Light</vt:lpstr>
      <vt:lpstr>helvetica neue</vt:lpstr>
      <vt:lpstr>Tema do Office</vt:lpstr>
      <vt:lpstr>Projeto de Web</vt:lpstr>
      <vt:lpstr>Base de dados</vt:lpstr>
      <vt:lpstr>Página Inicial sem login</vt:lpstr>
      <vt:lpstr>Login</vt:lpstr>
      <vt:lpstr>Registar</vt:lpstr>
      <vt:lpstr>Página Inicial com login</vt:lpstr>
      <vt:lpstr>Lista dos carros</vt:lpstr>
      <vt:lpstr>Lista dos carros Favoritos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Web</dc:title>
  <dc:creator>Duarte Santos</dc:creator>
  <cp:lastModifiedBy>Duarte Filipe Arriaga Santos</cp:lastModifiedBy>
  <cp:revision>11</cp:revision>
  <dcterms:created xsi:type="dcterms:W3CDTF">2021-01-08T10:18:13Z</dcterms:created>
  <dcterms:modified xsi:type="dcterms:W3CDTF">2021-01-15T09:29:19Z</dcterms:modified>
</cp:coreProperties>
</file>