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2" r:id="rId4"/>
    <p:sldId id="260" r:id="rId5"/>
    <p:sldId id="264" r:id="rId6"/>
    <p:sldId id="259" r:id="rId7"/>
    <p:sldId id="258" r:id="rId8"/>
    <p:sldId id="261" r:id="rId9"/>
    <p:sldId id="265" r:id="rId10"/>
    <p:sldId id="266" r:id="rId11"/>
    <p:sldId id="267" r:id="rId12"/>
  </p:sldIdLst>
  <p:sldSz cx="96440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1C16-7D4D-489A-B7F4-CE8D4516D0F1}" v="94" dt="2022-10-30T15:44:2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lmeida" userId="940fa21a438c5e99" providerId="LiveId" clId="{22891C16-7D4D-489A-B7F4-CE8D4516D0F1}"/>
    <pc:docChg chg="undo custSel addSld delSld modSld sldOrd modMainMaster">
      <pc:chgData name="Miguel Almeida" userId="940fa21a438c5e99" providerId="LiveId" clId="{22891C16-7D4D-489A-B7F4-CE8D4516D0F1}" dt="2022-10-30T15:44:24.542" v="208"/>
      <pc:docMkLst>
        <pc:docMk/>
      </pc:docMkLst>
      <pc:sldChg chg="addSp delSp modSp new mod ord modTransition setBg">
        <pc:chgData name="Miguel Almeida" userId="940fa21a438c5e99" providerId="LiveId" clId="{22891C16-7D4D-489A-B7F4-CE8D4516D0F1}" dt="2022-10-29T23:02:12.645" v="86" actId="1076"/>
        <pc:sldMkLst>
          <pc:docMk/>
          <pc:sldMk cId="367116758" sldId="256"/>
        </pc:sldMkLst>
        <pc:spChg chg="del">
          <ac:chgData name="Miguel Almeida" userId="940fa21a438c5e99" providerId="LiveId" clId="{22891C16-7D4D-489A-B7F4-CE8D4516D0F1}" dt="2022-10-29T22:46:14.327" v="7" actId="478"/>
          <ac:spMkLst>
            <pc:docMk/>
            <pc:sldMk cId="367116758" sldId="256"/>
            <ac:spMk id="2" creationId="{FE81E1BE-AEC0-3AF2-002B-AAC2745344A4}"/>
          </ac:spMkLst>
        </pc:spChg>
        <pc:spChg chg="del">
          <ac:chgData name="Miguel Almeida" userId="940fa21a438c5e99" providerId="LiveId" clId="{22891C16-7D4D-489A-B7F4-CE8D4516D0F1}" dt="2022-10-29T22:46:15.012" v="8" actId="478"/>
          <ac:spMkLst>
            <pc:docMk/>
            <pc:sldMk cId="367116758" sldId="256"/>
            <ac:spMk id="3" creationId="{611039C2-6E3C-4533-D5BC-9151CF9A462C}"/>
          </ac:spMkLst>
        </pc:spChg>
        <pc:spChg chg="add mod">
          <ac:chgData name="Miguel Almeida" userId="940fa21a438c5e99" providerId="LiveId" clId="{22891C16-7D4D-489A-B7F4-CE8D4516D0F1}" dt="2022-10-29T23:00:54.884" v="76"/>
          <ac:spMkLst>
            <pc:docMk/>
            <pc:sldMk cId="367116758" sldId="256"/>
            <ac:spMk id="4" creationId="{6CD5378F-45FB-CF71-91C7-31287B557109}"/>
          </ac:spMkLst>
        </pc:spChg>
        <pc:spChg chg="add mod">
          <ac:chgData name="Miguel Almeida" userId="940fa21a438c5e99" providerId="LiveId" clId="{22891C16-7D4D-489A-B7F4-CE8D4516D0F1}" dt="2022-10-29T23:02:03.812" v="84" actId="2085"/>
          <ac:spMkLst>
            <pc:docMk/>
            <pc:sldMk cId="367116758" sldId="256"/>
            <ac:spMk id="5" creationId="{B842D850-3E78-20DB-B612-E2B2BD1F4AA4}"/>
          </ac:spMkLst>
        </pc:spChg>
        <pc:spChg chg="add mod">
          <ac:chgData name="Miguel Almeida" userId="940fa21a438c5e99" providerId="LiveId" clId="{22891C16-7D4D-489A-B7F4-CE8D4516D0F1}" dt="2022-10-29T23:02:12.645" v="86" actId="1076"/>
          <ac:spMkLst>
            <pc:docMk/>
            <pc:sldMk cId="367116758" sldId="256"/>
            <ac:spMk id="6" creationId="{A4D1659C-FF6D-2F47-E5D8-21BA0EABD915}"/>
          </ac:spMkLst>
        </pc:spChg>
        <pc:spChg chg="add del">
          <ac:chgData name="Miguel Almeida" userId="940fa21a438c5e99" providerId="LiveId" clId="{22891C16-7D4D-489A-B7F4-CE8D4516D0F1}" dt="2022-10-29T22:47:26.388" v="24" actId="26606"/>
          <ac:spMkLst>
            <pc:docMk/>
            <pc:sldMk cId="367116758" sldId="256"/>
            <ac:spMk id="1031" creationId="{42A4FC2C-047E-45A5-965D-8E1E3BF09BC6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367116758" sldId="256"/>
            <ac:picMk id="1026" creationId="{1E258A52-EB7F-9F5F-6F9D-DFC82AFFFBB4}"/>
          </ac:picMkLst>
        </pc:picChg>
      </pc:sldChg>
      <pc:sldChg chg="addSp delSp modSp del mod">
        <pc:chgData name="Miguel Almeida" userId="940fa21a438c5e99" providerId="LiveId" clId="{22891C16-7D4D-489A-B7F4-CE8D4516D0F1}" dt="2022-10-29T22:46:07.283" v="2" actId="47"/>
        <pc:sldMkLst>
          <pc:docMk/>
          <pc:sldMk cId="394262008" sldId="256"/>
        </pc:sldMkLst>
        <pc:spChg chg="add del mod">
          <ac:chgData name="Miguel Almeida" userId="940fa21a438c5e99" providerId="LiveId" clId="{22891C16-7D4D-489A-B7F4-CE8D4516D0F1}" dt="2022-10-29T21:24:15.320" v="1" actId="478"/>
          <ac:spMkLst>
            <pc:docMk/>
            <pc:sldMk cId="394262008" sldId="256"/>
            <ac:spMk id="10" creationId="{589E4CF3-C1BC-6F00-D58B-3BA47288B616}"/>
          </ac:spMkLst>
        </pc:spChg>
      </pc:sldChg>
      <pc:sldChg chg="del">
        <pc:chgData name="Miguel Almeida" userId="940fa21a438c5e99" providerId="LiveId" clId="{22891C16-7D4D-489A-B7F4-CE8D4516D0F1}" dt="2022-10-29T22:46:07.831" v="3" actId="47"/>
        <pc:sldMkLst>
          <pc:docMk/>
          <pc:sldMk cId="655460422" sldId="257"/>
        </pc:sldMkLst>
      </pc:sldChg>
      <pc:sldChg chg="addSp delSp modSp new del mod ord modTransition">
        <pc:chgData name="Miguel Almeida" userId="940fa21a438c5e99" providerId="LiveId" clId="{22891C16-7D4D-489A-B7F4-CE8D4516D0F1}" dt="2022-10-29T23:14:49.313" v="143" actId="47"/>
        <pc:sldMkLst>
          <pc:docMk/>
          <pc:sldMk cId="3111555465" sldId="257"/>
        </pc:sldMkLst>
        <pc:spChg chg="del">
          <ac:chgData name="Miguel Almeida" userId="940fa21a438c5e99" providerId="LiveId" clId="{22891C16-7D4D-489A-B7F4-CE8D4516D0F1}" dt="2022-10-29T22:46:37.176" v="21" actId="478"/>
          <ac:spMkLst>
            <pc:docMk/>
            <pc:sldMk cId="3111555465" sldId="257"/>
            <ac:spMk id="2" creationId="{65C0C8D5-A088-0C4F-48C0-169793F0AC5E}"/>
          </ac:spMkLst>
        </pc:spChg>
        <pc:spChg chg="del">
          <ac:chgData name="Miguel Almeida" userId="940fa21a438c5e99" providerId="LiveId" clId="{22891C16-7D4D-489A-B7F4-CE8D4516D0F1}" dt="2022-10-29T22:46:36.352" v="20" actId="478"/>
          <ac:spMkLst>
            <pc:docMk/>
            <pc:sldMk cId="3111555465" sldId="257"/>
            <ac:spMk id="3" creationId="{F943C66C-41F8-8A56-0CE2-22481BC35AAB}"/>
          </ac:spMkLst>
        </pc:spChg>
        <pc:spChg chg="add mod">
          <ac:chgData name="Miguel Almeida" userId="940fa21a438c5e99" providerId="LiveId" clId="{22891C16-7D4D-489A-B7F4-CE8D4516D0F1}" dt="2022-10-29T23:08:34.596" v="105" actId="14100"/>
          <ac:spMkLst>
            <pc:docMk/>
            <pc:sldMk cId="3111555465" sldId="257"/>
            <ac:spMk id="4" creationId="{E4A0636A-553E-5488-9B83-02BF47C08183}"/>
          </ac:spMkLst>
        </pc:spChg>
        <pc:spChg chg="add mod">
          <ac:chgData name="Miguel Almeida" userId="940fa21a438c5e99" providerId="LiveId" clId="{22891C16-7D4D-489A-B7F4-CE8D4516D0F1}" dt="2022-10-29T23:08:46.092" v="109" actId="14100"/>
          <ac:spMkLst>
            <pc:docMk/>
            <pc:sldMk cId="3111555465" sldId="257"/>
            <ac:spMk id="5" creationId="{B70C8A54-F85A-8184-980E-A2E4D0D61CC6}"/>
          </ac:spMkLst>
        </pc:spChg>
        <pc:spChg chg="add mod">
          <ac:chgData name="Miguel Almeida" userId="940fa21a438c5e99" providerId="LiveId" clId="{22891C16-7D4D-489A-B7F4-CE8D4516D0F1}" dt="2022-10-29T23:09:55.877" v="115" actId="14100"/>
          <ac:spMkLst>
            <pc:docMk/>
            <pc:sldMk cId="3111555465" sldId="257"/>
            <ac:spMk id="6" creationId="{5785BACE-D7EF-AF94-B711-95E3100BB12A}"/>
          </ac:spMkLst>
        </pc:spChg>
        <pc:spChg chg="add mod">
          <ac:chgData name="Miguel Almeida" userId="940fa21a438c5e99" providerId="LiveId" clId="{22891C16-7D4D-489A-B7F4-CE8D4516D0F1}" dt="2022-10-29T23:10:51.530" v="121" actId="14100"/>
          <ac:spMkLst>
            <pc:docMk/>
            <pc:sldMk cId="3111555465" sldId="257"/>
            <ac:spMk id="7" creationId="{72DAD9F5-42A8-30DC-86BB-D13CED64141B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3111555465" sldId="257"/>
            <ac:picMk id="2050" creationId="{DE63D37F-B504-7D41-30F6-29C80AF84DA7}"/>
          </ac:picMkLst>
        </pc:picChg>
      </pc:sldChg>
      <pc:sldChg chg="addSp delSp modSp new mod modTransition">
        <pc:chgData name="Miguel Almeida" userId="940fa21a438c5e99" providerId="LiveId" clId="{22891C16-7D4D-489A-B7F4-CE8D4516D0F1}" dt="2022-10-30T15:40:54.458" v="204" actId="1076"/>
        <pc:sldMkLst>
          <pc:docMk/>
          <pc:sldMk cId="289774980" sldId="258"/>
        </pc:sldMkLst>
        <pc:spChg chg="del">
          <ac:chgData name="Miguel Almeida" userId="940fa21a438c5e99" providerId="LiveId" clId="{22891C16-7D4D-489A-B7F4-CE8D4516D0F1}" dt="2022-10-29T22:46:32.246" v="18" actId="478"/>
          <ac:spMkLst>
            <pc:docMk/>
            <pc:sldMk cId="289774980" sldId="258"/>
            <ac:spMk id="2" creationId="{783803DD-079B-5324-F5DD-3D5ACEF67B78}"/>
          </ac:spMkLst>
        </pc:spChg>
        <pc:spChg chg="del">
          <ac:chgData name="Miguel Almeida" userId="940fa21a438c5e99" providerId="LiveId" clId="{22891C16-7D4D-489A-B7F4-CE8D4516D0F1}" dt="2022-10-29T22:46:34.652" v="19" actId="478"/>
          <ac:spMkLst>
            <pc:docMk/>
            <pc:sldMk cId="289774980" sldId="258"/>
            <ac:spMk id="3" creationId="{7B45AFD4-39E4-8B0D-AA5D-27C44D6BEF88}"/>
          </ac:spMkLst>
        </pc:spChg>
        <pc:spChg chg="add mod">
          <ac:chgData name="Miguel Almeida" userId="940fa21a438c5e99" providerId="LiveId" clId="{22891C16-7D4D-489A-B7F4-CE8D4516D0F1}" dt="2022-10-29T23:15:33.669" v="146"/>
          <ac:spMkLst>
            <pc:docMk/>
            <pc:sldMk cId="289774980" sldId="258"/>
            <ac:spMk id="4" creationId="{135B07DB-41B4-D130-D8C3-4DC5EA6510E9}"/>
          </ac:spMkLst>
        </pc:spChg>
        <pc:spChg chg="add mod">
          <ac:chgData name="Miguel Almeida" userId="940fa21a438c5e99" providerId="LiveId" clId="{22891C16-7D4D-489A-B7F4-CE8D4516D0F1}" dt="2022-10-29T23:15:43.466" v="148"/>
          <ac:spMkLst>
            <pc:docMk/>
            <pc:sldMk cId="289774980" sldId="258"/>
            <ac:spMk id="5" creationId="{CD48AD36-A7C9-D73C-1EAB-EB364B6E439B}"/>
          </ac:spMkLst>
        </pc:spChg>
        <pc:spChg chg="add mod">
          <ac:chgData name="Miguel Almeida" userId="940fa21a438c5e99" providerId="LiveId" clId="{22891C16-7D4D-489A-B7F4-CE8D4516D0F1}" dt="2022-10-29T23:17:01.351" v="162" actId="14100"/>
          <ac:spMkLst>
            <pc:docMk/>
            <pc:sldMk cId="289774980" sldId="258"/>
            <ac:spMk id="6" creationId="{C6E6BAD8-CBA5-D085-7CA7-C72A49E3B949}"/>
          </ac:spMkLst>
        </pc:spChg>
        <pc:picChg chg="add mod">
          <ac:chgData name="Miguel Almeida" userId="940fa21a438c5e99" providerId="LiveId" clId="{22891C16-7D4D-489A-B7F4-CE8D4516D0F1}" dt="2022-10-30T15:40:54.458" v="204" actId="1076"/>
          <ac:picMkLst>
            <pc:docMk/>
            <pc:sldMk cId="289774980" sldId="258"/>
            <ac:picMk id="3074" creationId="{1FFCC376-6323-862E-48D9-864C805FEECD}"/>
          </ac:picMkLst>
        </pc:picChg>
      </pc:sldChg>
      <pc:sldChg chg="del">
        <pc:chgData name="Miguel Almeida" userId="940fa21a438c5e99" providerId="LiveId" clId="{22891C16-7D4D-489A-B7F4-CE8D4516D0F1}" dt="2022-10-29T22:46:08.183" v="4" actId="47"/>
        <pc:sldMkLst>
          <pc:docMk/>
          <pc:sldMk cId="3557723976" sldId="258"/>
        </pc:sldMkLst>
      </pc:sldChg>
      <pc:sldChg chg="del">
        <pc:chgData name="Miguel Almeida" userId="940fa21a438c5e99" providerId="LiveId" clId="{22891C16-7D4D-489A-B7F4-CE8D4516D0F1}" dt="2022-10-29T22:46:08.569" v="5" actId="47"/>
        <pc:sldMkLst>
          <pc:docMk/>
          <pc:sldMk cId="1636848055" sldId="259"/>
        </pc:sldMkLst>
      </pc:sldChg>
      <pc:sldChg chg="addSp delSp modSp new mod ord modTransition">
        <pc:chgData name="Miguel Almeida" userId="940fa21a438c5e99" providerId="LiveId" clId="{22891C16-7D4D-489A-B7F4-CE8D4516D0F1}" dt="2022-10-29T23:16:14.293" v="156" actId="14100"/>
        <pc:sldMkLst>
          <pc:docMk/>
          <pc:sldMk cId="2459200465" sldId="259"/>
        </pc:sldMkLst>
        <pc:spChg chg="del mod">
          <ac:chgData name="Miguel Almeida" userId="940fa21a438c5e99" providerId="LiveId" clId="{22891C16-7D4D-489A-B7F4-CE8D4516D0F1}" dt="2022-10-29T22:46:29.751" v="17" actId="478"/>
          <ac:spMkLst>
            <pc:docMk/>
            <pc:sldMk cId="2459200465" sldId="259"/>
            <ac:spMk id="2" creationId="{B6C6FF67-E047-AD1F-104E-BD6E1C7E940B}"/>
          </ac:spMkLst>
        </pc:spChg>
        <pc:spChg chg="del">
          <ac:chgData name="Miguel Almeida" userId="940fa21a438c5e99" providerId="LiveId" clId="{22891C16-7D4D-489A-B7F4-CE8D4516D0F1}" dt="2022-10-29T22:46:28.946" v="15" actId="478"/>
          <ac:spMkLst>
            <pc:docMk/>
            <pc:sldMk cId="2459200465" sldId="259"/>
            <ac:spMk id="3" creationId="{47B92AFD-1DC3-EDC9-EE51-64F15F4D7600}"/>
          </ac:spMkLst>
        </pc:spChg>
        <pc:spChg chg="add mod">
          <ac:chgData name="Miguel Almeida" userId="940fa21a438c5e99" providerId="LiveId" clId="{22891C16-7D4D-489A-B7F4-CE8D4516D0F1}" dt="2022-10-29T23:15:16.450" v="144"/>
          <ac:spMkLst>
            <pc:docMk/>
            <pc:sldMk cId="2459200465" sldId="259"/>
            <ac:spMk id="4" creationId="{C9496BC1-7770-40A0-DEE7-14073D6891FA}"/>
          </ac:spMkLst>
        </pc:spChg>
        <pc:spChg chg="add mod">
          <ac:chgData name="Miguel Almeida" userId="940fa21a438c5e99" providerId="LiveId" clId="{22891C16-7D4D-489A-B7F4-CE8D4516D0F1}" dt="2022-10-29T23:15:23.216" v="145"/>
          <ac:spMkLst>
            <pc:docMk/>
            <pc:sldMk cId="2459200465" sldId="259"/>
            <ac:spMk id="5" creationId="{3AE9088E-FE3B-5339-D098-6747B37CAE13}"/>
          </ac:spMkLst>
        </pc:spChg>
        <pc:spChg chg="add mod">
          <ac:chgData name="Miguel Almeida" userId="940fa21a438c5e99" providerId="LiveId" clId="{22891C16-7D4D-489A-B7F4-CE8D4516D0F1}" dt="2022-10-29T23:16:14.293" v="156" actId="14100"/>
          <ac:spMkLst>
            <pc:docMk/>
            <pc:sldMk cId="2459200465" sldId="259"/>
            <ac:spMk id="6" creationId="{C7031A6D-6D3E-AEDD-8353-2E3585ECF500}"/>
          </ac:spMkLst>
        </pc:spChg>
        <pc:picChg chg="add del">
          <ac:chgData name="Miguel Almeida" userId="940fa21a438c5e99" providerId="LiveId" clId="{22891C16-7D4D-489A-B7F4-CE8D4516D0F1}" dt="2022-10-29T22:49:03.698" v="32" actId="478"/>
          <ac:picMkLst>
            <pc:docMk/>
            <pc:sldMk cId="2459200465" sldId="259"/>
            <ac:picMk id="4098" creationId="{C759D2CB-E35F-8170-2507-9A4FE5E94830}"/>
          </ac:picMkLst>
        </pc:pic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2459200465" sldId="259"/>
            <ac:picMk id="4100" creationId="{9B3789A0-F6F7-F9FB-5EE7-D6A00F4ED7C7}"/>
          </ac:picMkLst>
        </pc:picChg>
      </pc:sldChg>
      <pc:sldChg chg="addSp delSp modSp new mod ord modTransition">
        <pc:chgData name="Miguel Almeida" userId="940fa21a438c5e99" providerId="LiveId" clId="{22891C16-7D4D-489A-B7F4-CE8D4516D0F1}" dt="2022-10-29T23:13:24.406" v="132" actId="1076"/>
        <pc:sldMkLst>
          <pc:docMk/>
          <pc:sldMk cId="1551664788" sldId="260"/>
        </pc:sldMkLst>
        <pc:spChg chg="del">
          <ac:chgData name="Miguel Almeida" userId="940fa21a438c5e99" providerId="LiveId" clId="{22891C16-7D4D-489A-B7F4-CE8D4516D0F1}" dt="2022-10-29T22:46:26.922" v="14" actId="478"/>
          <ac:spMkLst>
            <pc:docMk/>
            <pc:sldMk cId="1551664788" sldId="260"/>
            <ac:spMk id="2" creationId="{F0DEA51B-3923-B579-4C0A-0737D370A10E}"/>
          </ac:spMkLst>
        </pc:spChg>
        <pc:spChg chg="del">
          <ac:chgData name="Miguel Almeida" userId="940fa21a438c5e99" providerId="LiveId" clId="{22891C16-7D4D-489A-B7F4-CE8D4516D0F1}" dt="2022-10-29T22:46:24.811" v="13" actId="478"/>
          <ac:spMkLst>
            <pc:docMk/>
            <pc:sldMk cId="1551664788" sldId="260"/>
            <ac:spMk id="3" creationId="{F30C17E7-48A1-7ACB-0BB8-8A7599E59F02}"/>
          </ac:spMkLst>
        </pc:spChg>
        <pc:spChg chg="add mod">
          <ac:chgData name="Miguel Almeida" userId="940fa21a438c5e99" providerId="LiveId" clId="{22891C16-7D4D-489A-B7F4-CE8D4516D0F1}" dt="2022-10-29T23:06:32.923" v="98"/>
          <ac:spMkLst>
            <pc:docMk/>
            <pc:sldMk cId="1551664788" sldId="260"/>
            <ac:spMk id="4" creationId="{C857E21A-42E0-8066-84A2-DA8F02CD4575}"/>
          </ac:spMkLst>
        </pc:spChg>
        <pc:spChg chg="add mod">
          <ac:chgData name="Miguel Almeida" userId="940fa21a438c5e99" providerId="LiveId" clId="{22891C16-7D4D-489A-B7F4-CE8D4516D0F1}" dt="2022-10-29T23:06:55.912" v="100" actId="1076"/>
          <ac:spMkLst>
            <pc:docMk/>
            <pc:sldMk cId="1551664788" sldId="260"/>
            <ac:spMk id="5" creationId="{20754835-B8EF-01B4-77E8-D3B7ECF6A516}"/>
          </ac:spMkLst>
        </pc:spChg>
        <pc:spChg chg="add del mod">
          <ac:chgData name="Miguel Almeida" userId="940fa21a438c5e99" providerId="LiveId" clId="{22891C16-7D4D-489A-B7F4-CE8D4516D0F1}" dt="2022-10-29T23:07:56.408" v="102" actId="478"/>
          <ac:spMkLst>
            <pc:docMk/>
            <pc:sldMk cId="1551664788" sldId="260"/>
            <ac:spMk id="6" creationId="{57214979-1FF7-3F4F-3E92-4FE8E63B380A}"/>
          </ac:spMkLst>
        </pc:spChg>
        <pc:spChg chg="add mod">
          <ac:chgData name="Miguel Almeida" userId="940fa21a438c5e99" providerId="LiveId" clId="{22891C16-7D4D-489A-B7F4-CE8D4516D0F1}" dt="2022-10-29T23:12:59.511" v="128" actId="14100"/>
          <ac:spMkLst>
            <pc:docMk/>
            <pc:sldMk cId="1551664788" sldId="260"/>
            <ac:spMk id="7" creationId="{5A716993-9518-63F4-9994-3EDC80F1A475}"/>
          </ac:spMkLst>
        </pc:spChg>
        <pc:spChg chg="add mod">
          <ac:chgData name="Miguel Almeida" userId="940fa21a438c5e99" providerId="LiveId" clId="{22891C16-7D4D-489A-B7F4-CE8D4516D0F1}" dt="2022-10-29T23:13:24.406" v="132" actId="1076"/>
          <ac:spMkLst>
            <pc:docMk/>
            <pc:sldMk cId="1551664788" sldId="260"/>
            <ac:spMk id="8" creationId="{3532AF59-B199-DD25-B3C1-E511BEBABA9D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1551664788" sldId="260"/>
            <ac:picMk id="5122" creationId="{24B175B1-6505-C0C5-ECC8-3893F8848CCD}"/>
          </ac:picMkLst>
        </pc:picChg>
      </pc:sldChg>
      <pc:sldChg chg="addSp delSp modSp new mod modTransition">
        <pc:chgData name="Miguel Almeida" userId="940fa21a438c5e99" providerId="LiveId" clId="{22891C16-7D4D-489A-B7F4-CE8D4516D0F1}" dt="2022-10-29T23:15:45.200" v="149"/>
        <pc:sldMkLst>
          <pc:docMk/>
          <pc:sldMk cId="427191340" sldId="261"/>
        </pc:sldMkLst>
        <pc:spChg chg="del">
          <ac:chgData name="Miguel Almeida" userId="940fa21a438c5e99" providerId="LiveId" clId="{22891C16-7D4D-489A-B7F4-CE8D4516D0F1}" dt="2022-10-29T22:53:41.059" v="41" actId="478"/>
          <ac:spMkLst>
            <pc:docMk/>
            <pc:sldMk cId="427191340" sldId="261"/>
            <ac:spMk id="2" creationId="{D799FBB8-9B2F-B640-F0EC-20E0BF492107}"/>
          </ac:spMkLst>
        </pc:spChg>
        <pc:spChg chg="del">
          <ac:chgData name="Miguel Almeida" userId="940fa21a438c5e99" providerId="LiveId" clId="{22891C16-7D4D-489A-B7F4-CE8D4516D0F1}" dt="2022-10-29T22:53:39.335" v="40" actId="478"/>
          <ac:spMkLst>
            <pc:docMk/>
            <pc:sldMk cId="427191340" sldId="261"/>
            <ac:spMk id="3" creationId="{A29DCCE6-95C1-ED53-0126-592838945A04}"/>
          </ac:spMkLst>
        </pc:spChg>
        <pc:spChg chg="add mod">
          <ac:chgData name="Miguel Almeida" userId="940fa21a438c5e99" providerId="LiveId" clId="{22891C16-7D4D-489A-B7F4-CE8D4516D0F1}" dt="2022-10-29T23:15:35.722" v="147"/>
          <ac:spMkLst>
            <pc:docMk/>
            <pc:sldMk cId="427191340" sldId="261"/>
            <ac:spMk id="4" creationId="{BFA0706F-B46A-74FA-6EF6-56D29C48B799}"/>
          </ac:spMkLst>
        </pc:spChg>
        <pc:spChg chg="add mod">
          <ac:chgData name="Miguel Almeida" userId="940fa21a438c5e99" providerId="LiveId" clId="{22891C16-7D4D-489A-B7F4-CE8D4516D0F1}" dt="2022-10-29T23:15:45.200" v="149"/>
          <ac:spMkLst>
            <pc:docMk/>
            <pc:sldMk cId="427191340" sldId="261"/>
            <ac:spMk id="5" creationId="{B415DC5B-D0F0-5E21-A3DC-826E914FB21F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427191340" sldId="261"/>
            <ac:picMk id="6146" creationId="{1A92A2A9-BA21-1044-01EF-D6CFDC30AF89}"/>
          </ac:picMkLst>
        </pc:picChg>
      </pc:sldChg>
      <pc:sldChg chg="addSp delSp modSp new mod ord modTransition">
        <pc:chgData name="Miguel Almeida" userId="940fa21a438c5e99" providerId="LiveId" clId="{22891C16-7D4D-489A-B7F4-CE8D4516D0F1}" dt="2022-10-29T23:04:43.149" v="97" actId="2085"/>
        <pc:sldMkLst>
          <pc:docMk/>
          <pc:sldMk cId="726887473" sldId="262"/>
        </pc:sldMkLst>
        <pc:spChg chg="del">
          <ac:chgData name="Miguel Almeida" userId="940fa21a438c5e99" providerId="LiveId" clId="{22891C16-7D4D-489A-B7F4-CE8D4516D0F1}" dt="2022-10-29T22:54:00.322" v="45" actId="478"/>
          <ac:spMkLst>
            <pc:docMk/>
            <pc:sldMk cId="726887473" sldId="262"/>
            <ac:spMk id="2" creationId="{CE7A7A70-E323-E3F7-59D2-72F31A342534}"/>
          </ac:spMkLst>
        </pc:spChg>
        <pc:spChg chg="del">
          <ac:chgData name="Miguel Almeida" userId="940fa21a438c5e99" providerId="LiveId" clId="{22891C16-7D4D-489A-B7F4-CE8D4516D0F1}" dt="2022-10-29T22:53:59.357" v="44" actId="478"/>
          <ac:spMkLst>
            <pc:docMk/>
            <pc:sldMk cId="726887473" sldId="262"/>
            <ac:spMk id="3" creationId="{08B947C0-62DD-9CBC-4769-27D39A7928E1}"/>
          </ac:spMkLst>
        </pc:spChg>
        <pc:spChg chg="add mod">
          <ac:chgData name="Miguel Almeida" userId="940fa21a438c5e99" providerId="LiveId" clId="{22891C16-7D4D-489A-B7F4-CE8D4516D0F1}" dt="2022-10-29T23:03:20.197" v="87"/>
          <ac:spMkLst>
            <pc:docMk/>
            <pc:sldMk cId="726887473" sldId="262"/>
            <ac:spMk id="4" creationId="{D8DF4261-9A6C-79F8-4F5F-0151DF65EDCC}"/>
          </ac:spMkLst>
        </pc:spChg>
        <pc:spChg chg="add mod">
          <ac:chgData name="Miguel Almeida" userId="940fa21a438c5e99" providerId="LiveId" clId="{22891C16-7D4D-489A-B7F4-CE8D4516D0F1}" dt="2022-10-29T23:04:43.149" v="97" actId="2085"/>
          <ac:spMkLst>
            <pc:docMk/>
            <pc:sldMk cId="726887473" sldId="262"/>
            <ac:spMk id="5" creationId="{4F4929DD-99DD-938E-AC05-97B0D374E838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726887473" sldId="262"/>
            <ac:picMk id="7170" creationId="{54988990-BC9D-12C6-2D96-29992BA270ED}"/>
          </ac:picMkLst>
        </pc:picChg>
      </pc:sldChg>
      <pc:sldChg chg="addSp delSp modSp new mod ord modTransition">
        <pc:chgData name="Miguel Almeida" userId="940fa21a438c5e99" providerId="LiveId" clId="{22891C16-7D4D-489A-B7F4-CE8D4516D0F1}" dt="2022-10-29T23:00:20.152" v="75" actId="2085"/>
        <pc:sldMkLst>
          <pc:docMk/>
          <pc:sldMk cId="540702143" sldId="263"/>
        </pc:sldMkLst>
        <pc:spChg chg="del">
          <ac:chgData name="Miguel Almeida" userId="940fa21a438c5e99" providerId="LiveId" clId="{22891C16-7D4D-489A-B7F4-CE8D4516D0F1}" dt="2022-10-29T22:54:28.738" v="53" actId="478"/>
          <ac:spMkLst>
            <pc:docMk/>
            <pc:sldMk cId="540702143" sldId="263"/>
            <ac:spMk id="2" creationId="{6BAA0049-C72E-7070-F11F-F8760CD10013}"/>
          </ac:spMkLst>
        </pc:spChg>
        <pc:spChg chg="del">
          <ac:chgData name="Miguel Almeida" userId="940fa21a438c5e99" providerId="LiveId" clId="{22891C16-7D4D-489A-B7F4-CE8D4516D0F1}" dt="2022-10-29T22:54:27.681" v="52" actId="478"/>
          <ac:spMkLst>
            <pc:docMk/>
            <pc:sldMk cId="540702143" sldId="263"/>
            <ac:spMk id="3" creationId="{60EAB3B4-B3C9-1FB3-3748-9A4CA6FFE8DB}"/>
          </ac:spMkLst>
        </pc:spChg>
        <pc:spChg chg="add mod">
          <ac:chgData name="Miguel Almeida" userId="940fa21a438c5e99" providerId="LiveId" clId="{22891C16-7D4D-489A-B7F4-CE8D4516D0F1}" dt="2022-10-29T23:00:20.152" v="75" actId="2085"/>
          <ac:spMkLst>
            <pc:docMk/>
            <pc:sldMk cId="540702143" sldId="263"/>
            <ac:spMk id="4" creationId="{164F940A-25BD-7692-433D-DF6DFBA427EF}"/>
          </ac:spMkLst>
        </pc:spChg>
        <pc:picChg chg="add mod">
          <ac:chgData name="Miguel Almeida" userId="940fa21a438c5e99" providerId="LiveId" clId="{22891C16-7D4D-489A-B7F4-CE8D4516D0F1}" dt="2022-10-29T22:56:08.971" v="56"/>
          <ac:picMkLst>
            <pc:docMk/>
            <pc:sldMk cId="540702143" sldId="263"/>
            <ac:picMk id="8194" creationId="{E3640D98-B516-F222-D109-7287E8D9E43E}"/>
          </ac:picMkLst>
        </pc:picChg>
      </pc:sldChg>
      <pc:sldChg chg="addSp delSp modSp new mod ord modTransition">
        <pc:chgData name="Miguel Almeida" userId="940fa21a438c5e99" providerId="LiveId" clId="{22891C16-7D4D-489A-B7F4-CE8D4516D0F1}" dt="2022-10-30T15:44:24.542" v="208"/>
        <pc:sldMkLst>
          <pc:docMk/>
          <pc:sldMk cId="3787120036" sldId="264"/>
        </pc:sldMkLst>
        <pc:spChg chg="del">
          <ac:chgData name="Miguel Almeida" userId="940fa21a438c5e99" providerId="LiveId" clId="{22891C16-7D4D-489A-B7F4-CE8D4516D0F1}" dt="2022-10-29T23:14:01.067" v="135" actId="478"/>
          <ac:spMkLst>
            <pc:docMk/>
            <pc:sldMk cId="3787120036" sldId="264"/>
            <ac:spMk id="2" creationId="{781B4558-1DB7-A5E6-AEE0-4AA4403B8B6E}"/>
          </ac:spMkLst>
        </pc:spChg>
        <pc:spChg chg="del">
          <ac:chgData name="Miguel Almeida" userId="940fa21a438c5e99" providerId="LiveId" clId="{22891C16-7D4D-489A-B7F4-CE8D4516D0F1}" dt="2022-10-29T23:13:59.929" v="134" actId="478"/>
          <ac:spMkLst>
            <pc:docMk/>
            <pc:sldMk cId="3787120036" sldId="264"/>
            <ac:spMk id="3" creationId="{0034F96F-8387-110F-4069-FE58FB621014}"/>
          </ac:spMkLst>
        </pc:spChg>
        <pc:spChg chg="add mod">
          <ac:chgData name="Miguel Almeida" userId="940fa21a438c5e99" providerId="LiveId" clId="{22891C16-7D4D-489A-B7F4-CE8D4516D0F1}" dt="2022-10-29T23:14:29.538" v="139"/>
          <ac:spMkLst>
            <pc:docMk/>
            <pc:sldMk cId="3787120036" sldId="264"/>
            <ac:spMk id="4" creationId="{2683230E-9CFB-A0B6-A640-D35E54BE7BAD}"/>
          </ac:spMkLst>
        </pc:spChg>
        <pc:spChg chg="add mod">
          <ac:chgData name="Miguel Almeida" userId="940fa21a438c5e99" providerId="LiveId" clId="{22891C16-7D4D-489A-B7F4-CE8D4516D0F1}" dt="2022-10-29T23:14:34.671" v="140"/>
          <ac:spMkLst>
            <pc:docMk/>
            <pc:sldMk cId="3787120036" sldId="264"/>
            <ac:spMk id="5" creationId="{EC5B7B6E-9240-6D28-D4E7-E150C394F862}"/>
          </ac:spMkLst>
        </pc:spChg>
        <pc:spChg chg="add mod">
          <ac:chgData name="Miguel Almeida" userId="940fa21a438c5e99" providerId="LiveId" clId="{22891C16-7D4D-489A-B7F4-CE8D4516D0F1}" dt="2022-10-29T23:14:40.404" v="141"/>
          <ac:spMkLst>
            <pc:docMk/>
            <pc:sldMk cId="3787120036" sldId="264"/>
            <ac:spMk id="6" creationId="{A4B12C03-6927-DD7F-BC84-5D720DAA899E}"/>
          </ac:spMkLst>
        </pc:spChg>
        <pc:spChg chg="add mod">
          <ac:chgData name="Miguel Almeida" userId="940fa21a438c5e99" providerId="LiveId" clId="{22891C16-7D4D-489A-B7F4-CE8D4516D0F1}" dt="2022-10-29T23:14:46.677" v="142"/>
          <ac:spMkLst>
            <pc:docMk/>
            <pc:sldMk cId="3787120036" sldId="264"/>
            <ac:spMk id="7" creationId="{13C06F56-21AB-4135-43BA-C6505191F468}"/>
          </ac:spMkLst>
        </pc:spChg>
        <pc:spChg chg="add mod">
          <ac:chgData name="Miguel Almeida" userId="940fa21a438c5e99" providerId="LiveId" clId="{22891C16-7D4D-489A-B7F4-CE8D4516D0F1}" dt="2022-10-29T23:29:19.521" v="183" actId="2085"/>
          <ac:spMkLst>
            <pc:docMk/>
            <pc:sldMk cId="3787120036" sldId="264"/>
            <ac:spMk id="8" creationId="{83F28867-5C0E-7910-9C1B-A980F703E6DA}"/>
          </ac:spMkLst>
        </pc:spChg>
        <pc:spChg chg="add mod">
          <ac:chgData name="Miguel Almeida" userId="940fa21a438c5e99" providerId="LiveId" clId="{22891C16-7D4D-489A-B7F4-CE8D4516D0F1}" dt="2022-10-29T23:29:29.620" v="185" actId="1076"/>
          <ac:spMkLst>
            <pc:docMk/>
            <pc:sldMk cId="3787120036" sldId="264"/>
            <ac:spMk id="9" creationId="{51ED5166-E661-8430-AF7C-87BE3078ED41}"/>
          </ac:spMkLst>
        </pc:spChg>
        <pc:picChg chg="add">
          <ac:chgData name="Miguel Almeida" userId="940fa21a438c5e99" providerId="LiveId" clId="{22891C16-7D4D-489A-B7F4-CE8D4516D0F1}" dt="2022-10-29T23:14:21.566" v="138"/>
          <ac:picMkLst>
            <pc:docMk/>
            <pc:sldMk cId="3787120036" sldId="264"/>
            <ac:picMk id="9218" creationId="{E497FFFD-616A-4FB9-80FF-9F2BBF6719B4}"/>
          </ac:picMkLst>
        </pc:picChg>
      </pc:sldChg>
      <pc:sldChg chg="addSp delSp modSp new mod modTransition">
        <pc:chgData name="Miguel Almeida" userId="940fa21a438c5e99" providerId="LiveId" clId="{22891C16-7D4D-489A-B7F4-CE8D4516D0F1}" dt="2022-10-30T15:44:16.263" v="207"/>
        <pc:sldMkLst>
          <pc:docMk/>
          <pc:sldMk cId="3177626765" sldId="265"/>
        </pc:sldMkLst>
        <pc:spChg chg="del">
          <ac:chgData name="Miguel Almeida" userId="940fa21a438c5e99" providerId="LiveId" clId="{22891C16-7D4D-489A-B7F4-CE8D4516D0F1}" dt="2022-10-29T23:26:21.441" v="166" actId="478"/>
          <ac:spMkLst>
            <pc:docMk/>
            <pc:sldMk cId="3177626765" sldId="265"/>
            <ac:spMk id="2" creationId="{0BA35C76-CC1D-D321-BD7D-DCA8DF08A4ED}"/>
          </ac:spMkLst>
        </pc:spChg>
        <pc:spChg chg="del">
          <ac:chgData name="Miguel Almeida" userId="940fa21a438c5e99" providerId="LiveId" clId="{22891C16-7D4D-489A-B7F4-CE8D4516D0F1}" dt="2022-10-29T23:26:29.047" v="169" actId="478"/>
          <ac:spMkLst>
            <pc:docMk/>
            <pc:sldMk cId="3177626765" sldId="265"/>
            <ac:spMk id="3" creationId="{677C4BF0-7019-1A0B-5D33-ABE52E8E76BF}"/>
          </ac:spMkLst>
        </pc:spChg>
        <pc:spChg chg="add mod">
          <ac:chgData name="Miguel Almeida" userId="940fa21a438c5e99" providerId="LiveId" clId="{22891C16-7D4D-489A-B7F4-CE8D4516D0F1}" dt="2022-10-29T23:30:08.160" v="186"/>
          <ac:spMkLst>
            <pc:docMk/>
            <pc:sldMk cId="3177626765" sldId="265"/>
            <ac:spMk id="4" creationId="{5E8BD5DC-26D4-8815-AB46-C20D7DB1AF44}"/>
          </ac:spMkLst>
        </pc:spChg>
        <pc:spChg chg="add mod">
          <ac:chgData name="Miguel Almeida" userId="940fa21a438c5e99" providerId="LiveId" clId="{22891C16-7D4D-489A-B7F4-CE8D4516D0F1}" dt="2022-10-29T23:30:16.210" v="189"/>
          <ac:spMkLst>
            <pc:docMk/>
            <pc:sldMk cId="3177626765" sldId="265"/>
            <ac:spMk id="5" creationId="{200211A1-7347-C75C-2A45-B041778DFC00}"/>
          </ac:spMkLst>
        </pc:spChg>
        <pc:spChg chg="add mod">
          <ac:chgData name="Miguel Almeida" userId="940fa21a438c5e99" providerId="LiveId" clId="{22891C16-7D4D-489A-B7F4-CE8D4516D0F1}" dt="2022-10-29T23:30:26.511" v="192"/>
          <ac:spMkLst>
            <pc:docMk/>
            <pc:sldMk cId="3177626765" sldId="265"/>
            <ac:spMk id="6" creationId="{8B872993-8B8F-AEC4-0ADD-D0B91A5BBEF0}"/>
          </ac:spMkLst>
        </pc:spChg>
        <pc:spChg chg="add mod">
          <ac:chgData name="Miguel Almeida" userId="940fa21a438c5e99" providerId="LiveId" clId="{22891C16-7D4D-489A-B7F4-CE8D4516D0F1}" dt="2022-10-29T23:30:44.036" v="195"/>
          <ac:spMkLst>
            <pc:docMk/>
            <pc:sldMk cId="3177626765" sldId="265"/>
            <ac:spMk id="7" creationId="{9DE5F83A-18C2-AE33-6B21-0E1A46F3E5DD}"/>
          </ac:spMkLst>
        </pc:spChg>
        <pc:spChg chg="add mod">
          <ac:chgData name="Miguel Almeida" userId="940fa21a438c5e99" providerId="LiveId" clId="{22891C16-7D4D-489A-B7F4-CE8D4516D0F1}" dt="2022-10-29T23:31:03.989" v="198"/>
          <ac:spMkLst>
            <pc:docMk/>
            <pc:sldMk cId="3177626765" sldId="265"/>
            <ac:spMk id="8" creationId="{AF1A1152-F0FB-F471-DDF5-1FB6414913A3}"/>
          </ac:spMkLst>
        </pc:spChg>
        <pc:picChg chg="add">
          <ac:chgData name="Miguel Almeida" userId="940fa21a438c5e99" providerId="LiveId" clId="{22891C16-7D4D-489A-B7F4-CE8D4516D0F1}" dt="2022-10-29T23:26:45.044" v="172"/>
          <ac:picMkLst>
            <pc:docMk/>
            <pc:sldMk cId="3177626765" sldId="265"/>
            <ac:picMk id="10242" creationId="{6BE0D945-4A68-75DC-0634-7FE552432654}"/>
          </ac:picMkLst>
        </pc:picChg>
      </pc:sldChg>
      <pc:sldChg chg="addSp delSp modSp new mod modTransition">
        <pc:chgData name="Miguel Almeida" userId="940fa21a438c5e99" providerId="LiveId" clId="{22891C16-7D4D-489A-B7F4-CE8D4516D0F1}" dt="2022-10-30T15:44:14.225" v="206"/>
        <pc:sldMkLst>
          <pc:docMk/>
          <pc:sldMk cId="1557982279" sldId="266"/>
        </pc:sldMkLst>
        <pc:spChg chg="del">
          <ac:chgData name="Miguel Almeida" userId="940fa21a438c5e99" providerId="LiveId" clId="{22891C16-7D4D-489A-B7F4-CE8D4516D0F1}" dt="2022-10-29T23:26:25.208" v="167" actId="478"/>
          <ac:spMkLst>
            <pc:docMk/>
            <pc:sldMk cId="1557982279" sldId="266"/>
            <ac:spMk id="2" creationId="{38BA5BEB-A1FD-2CD0-E3E3-AE61D623C319}"/>
          </ac:spMkLst>
        </pc:spChg>
        <pc:spChg chg="del">
          <ac:chgData name="Miguel Almeida" userId="940fa21a438c5e99" providerId="LiveId" clId="{22891C16-7D4D-489A-B7F4-CE8D4516D0F1}" dt="2022-10-29T23:26:26.730" v="168" actId="478"/>
          <ac:spMkLst>
            <pc:docMk/>
            <pc:sldMk cId="1557982279" sldId="266"/>
            <ac:spMk id="3" creationId="{23B6E553-D241-9A7C-77CD-1D8A0F068BCE}"/>
          </ac:spMkLst>
        </pc:spChg>
        <pc:spChg chg="add mod">
          <ac:chgData name="Miguel Almeida" userId="940fa21a438c5e99" providerId="LiveId" clId="{22891C16-7D4D-489A-B7F4-CE8D4516D0F1}" dt="2022-10-29T23:30:09.931" v="187"/>
          <ac:spMkLst>
            <pc:docMk/>
            <pc:sldMk cId="1557982279" sldId="266"/>
            <ac:spMk id="4" creationId="{99CF524F-1732-EA2D-758A-81184DD576EB}"/>
          </ac:spMkLst>
        </pc:spChg>
        <pc:spChg chg="add mod">
          <ac:chgData name="Miguel Almeida" userId="940fa21a438c5e99" providerId="LiveId" clId="{22891C16-7D4D-489A-B7F4-CE8D4516D0F1}" dt="2022-10-29T23:30:18.040" v="190"/>
          <ac:spMkLst>
            <pc:docMk/>
            <pc:sldMk cId="1557982279" sldId="266"/>
            <ac:spMk id="5" creationId="{25E49E3C-2047-D559-2B4F-5109EBCBEF69}"/>
          </ac:spMkLst>
        </pc:spChg>
        <pc:spChg chg="add mod">
          <ac:chgData name="Miguel Almeida" userId="940fa21a438c5e99" providerId="LiveId" clId="{22891C16-7D4D-489A-B7F4-CE8D4516D0F1}" dt="2022-10-29T23:30:28.301" v="193"/>
          <ac:spMkLst>
            <pc:docMk/>
            <pc:sldMk cId="1557982279" sldId="266"/>
            <ac:spMk id="6" creationId="{B13FBD90-3361-1C78-2302-88D012098D04}"/>
          </ac:spMkLst>
        </pc:spChg>
        <pc:spChg chg="add mod">
          <ac:chgData name="Miguel Almeida" userId="940fa21a438c5e99" providerId="LiveId" clId="{22891C16-7D4D-489A-B7F4-CE8D4516D0F1}" dt="2022-10-29T23:30:45.528" v="196"/>
          <ac:spMkLst>
            <pc:docMk/>
            <pc:sldMk cId="1557982279" sldId="266"/>
            <ac:spMk id="7" creationId="{4651BE06-015C-90BA-0729-E103BDF21299}"/>
          </ac:spMkLst>
        </pc:spChg>
        <pc:spChg chg="add mod">
          <ac:chgData name="Miguel Almeida" userId="940fa21a438c5e99" providerId="LiveId" clId="{22891C16-7D4D-489A-B7F4-CE8D4516D0F1}" dt="2022-10-29T23:31:28.553" v="201" actId="1076"/>
          <ac:spMkLst>
            <pc:docMk/>
            <pc:sldMk cId="1557982279" sldId="266"/>
            <ac:spMk id="8" creationId="{D2856F14-80EF-A28C-EBD7-6207EA5A767F}"/>
          </ac:spMkLst>
        </pc:spChg>
        <pc:picChg chg="add">
          <ac:chgData name="Miguel Almeida" userId="940fa21a438c5e99" providerId="LiveId" clId="{22891C16-7D4D-489A-B7F4-CE8D4516D0F1}" dt="2022-10-29T23:27:30.168" v="174"/>
          <ac:picMkLst>
            <pc:docMk/>
            <pc:sldMk cId="1557982279" sldId="266"/>
            <ac:picMk id="12290" creationId="{F759E2F0-D284-A058-F6F0-ED53546B8DEA}"/>
          </ac:picMkLst>
        </pc:picChg>
      </pc:sldChg>
      <pc:sldChg chg="addSp delSp modSp new mod modTransition">
        <pc:chgData name="Miguel Almeida" userId="940fa21a438c5e99" providerId="LiveId" clId="{22891C16-7D4D-489A-B7F4-CE8D4516D0F1}" dt="2022-10-30T15:44:12.550" v="205"/>
        <pc:sldMkLst>
          <pc:docMk/>
          <pc:sldMk cId="4229304815" sldId="267"/>
        </pc:sldMkLst>
        <pc:spChg chg="del">
          <ac:chgData name="Miguel Almeida" userId="940fa21a438c5e99" providerId="LiveId" clId="{22891C16-7D4D-489A-B7F4-CE8D4516D0F1}" dt="2022-10-29T23:26:35.799" v="171" actId="478"/>
          <ac:spMkLst>
            <pc:docMk/>
            <pc:sldMk cId="4229304815" sldId="267"/>
            <ac:spMk id="2" creationId="{29C1DD33-067F-4E09-6AAD-EE0B66147C94}"/>
          </ac:spMkLst>
        </pc:spChg>
        <pc:spChg chg="del">
          <ac:chgData name="Miguel Almeida" userId="940fa21a438c5e99" providerId="LiveId" clId="{22891C16-7D4D-489A-B7F4-CE8D4516D0F1}" dt="2022-10-29T23:26:32.946" v="170" actId="478"/>
          <ac:spMkLst>
            <pc:docMk/>
            <pc:sldMk cId="4229304815" sldId="267"/>
            <ac:spMk id="3" creationId="{53EE286E-6131-E7D5-2A33-5F88DFF64F61}"/>
          </ac:spMkLst>
        </pc:spChg>
        <pc:spChg chg="add mod">
          <ac:chgData name="Miguel Almeida" userId="940fa21a438c5e99" providerId="LiveId" clId="{22891C16-7D4D-489A-B7F4-CE8D4516D0F1}" dt="2022-10-29T23:30:11.560" v="188"/>
          <ac:spMkLst>
            <pc:docMk/>
            <pc:sldMk cId="4229304815" sldId="267"/>
            <ac:spMk id="4" creationId="{23BD9E39-F76B-4196-9C1E-C317D8770624}"/>
          </ac:spMkLst>
        </pc:spChg>
        <pc:spChg chg="add mod">
          <ac:chgData name="Miguel Almeida" userId="940fa21a438c5e99" providerId="LiveId" clId="{22891C16-7D4D-489A-B7F4-CE8D4516D0F1}" dt="2022-10-29T23:30:19.436" v="191"/>
          <ac:spMkLst>
            <pc:docMk/>
            <pc:sldMk cId="4229304815" sldId="267"/>
            <ac:spMk id="5" creationId="{0C81ADD7-500F-80E2-D52B-93CF8C1A0BA4}"/>
          </ac:spMkLst>
        </pc:spChg>
        <pc:spChg chg="add mod">
          <ac:chgData name="Miguel Almeida" userId="940fa21a438c5e99" providerId="LiveId" clId="{22891C16-7D4D-489A-B7F4-CE8D4516D0F1}" dt="2022-10-29T23:30:30.213" v="194"/>
          <ac:spMkLst>
            <pc:docMk/>
            <pc:sldMk cId="4229304815" sldId="267"/>
            <ac:spMk id="6" creationId="{3F674479-E771-3855-D5B1-436D011C1D2B}"/>
          </ac:spMkLst>
        </pc:spChg>
        <pc:spChg chg="add del mod">
          <ac:chgData name="Miguel Almeida" userId="940fa21a438c5e99" providerId="LiveId" clId="{22891C16-7D4D-489A-B7F4-CE8D4516D0F1}" dt="2022-10-29T23:32:36.186" v="202" actId="478"/>
          <ac:spMkLst>
            <pc:docMk/>
            <pc:sldMk cId="4229304815" sldId="267"/>
            <ac:spMk id="7" creationId="{B18C9FB4-9A86-1F3F-A4FD-2E25CA305589}"/>
          </ac:spMkLst>
        </pc:spChg>
        <pc:picChg chg="add">
          <ac:chgData name="Miguel Almeida" userId="940fa21a438c5e99" providerId="LiveId" clId="{22891C16-7D4D-489A-B7F4-CE8D4516D0F1}" dt="2022-10-29T23:27:18.252" v="173"/>
          <ac:picMkLst>
            <pc:docMk/>
            <pc:sldMk cId="4229304815" sldId="267"/>
            <ac:picMk id="11266" creationId="{7A02D440-1E4F-7A8E-DE2E-1D52E48E8779}"/>
          </ac:picMkLst>
        </pc:picChg>
      </pc:sldChg>
      <pc:sldMasterChg chg="modSp modSldLayout">
        <pc:chgData name="Miguel Almeida" userId="940fa21a438c5e99" providerId="LiveId" clId="{22891C16-7D4D-489A-B7F4-CE8D4516D0F1}" dt="2022-10-29T22:56:08.971" v="56"/>
        <pc:sldMasterMkLst>
          <pc:docMk/>
          <pc:sldMasterMk cId="3285004640" sldId="2147483648"/>
        </pc:sldMasterMkLst>
        <pc:spChg chg="mod">
          <ac:chgData name="Miguel Almeida" userId="940fa21a438c5e99" providerId="LiveId" clId="{22891C16-7D4D-489A-B7F4-CE8D4516D0F1}" dt="2022-10-29T22:56:08.971" v="56"/>
          <ac:spMkLst>
            <pc:docMk/>
            <pc:sldMasterMk cId="3285004640" sldId="2147483648"/>
            <ac:spMk id="2" creationId="{9ACEE800-D232-2843-F278-170262112723}"/>
          </ac:spMkLst>
        </pc:spChg>
        <pc:spChg chg="mod">
          <ac:chgData name="Miguel Almeida" userId="940fa21a438c5e99" providerId="LiveId" clId="{22891C16-7D4D-489A-B7F4-CE8D4516D0F1}" dt="2022-10-29T22:56:08.971" v="56"/>
          <ac:spMkLst>
            <pc:docMk/>
            <pc:sldMasterMk cId="3285004640" sldId="2147483648"/>
            <ac:spMk id="3" creationId="{B9E3F69B-A829-6E36-D104-92D5621AC7DE}"/>
          </ac:spMkLst>
        </pc:spChg>
        <pc:spChg chg="mod">
          <ac:chgData name="Miguel Almeida" userId="940fa21a438c5e99" providerId="LiveId" clId="{22891C16-7D4D-489A-B7F4-CE8D4516D0F1}" dt="2022-10-29T22:56:08.971" v="56"/>
          <ac:spMkLst>
            <pc:docMk/>
            <pc:sldMasterMk cId="3285004640" sldId="2147483648"/>
            <ac:spMk id="4" creationId="{61E25824-27D7-7ED8-D60B-9A46199C5266}"/>
          </ac:spMkLst>
        </pc:spChg>
        <pc:spChg chg="mod">
          <ac:chgData name="Miguel Almeida" userId="940fa21a438c5e99" providerId="LiveId" clId="{22891C16-7D4D-489A-B7F4-CE8D4516D0F1}" dt="2022-10-29T22:56:08.971" v="56"/>
          <ac:spMkLst>
            <pc:docMk/>
            <pc:sldMasterMk cId="3285004640" sldId="2147483648"/>
            <ac:spMk id="5" creationId="{858079F9-ADF3-CF75-517F-8189951F13B2}"/>
          </ac:spMkLst>
        </pc:spChg>
        <pc:spChg chg="mod">
          <ac:chgData name="Miguel Almeida" userId="940fa21a438c5e99" providerId="LiveId" clId="{22891C16-7D4D-489A-B7F4-CE8D4516D0F1}" dt="2022-10-29T22:56:08.971" v="56"/>
          <ac:spMkLst>
            <pc:docMk/>
            <pc:sldMasterMk cId="3285004640" sldId="2147483648"/>
            <ac:spMk id="6" creationId="{ED26097F-ED09-9251-EDA7-091A047D8267}"/>
          </ac:spMkLst>
        </pc:sp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4073741655" sldId="2147483649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4073741655" sldId="2147483649"/>
              <ac:spMk id="2" creationId="{FCDB0255-9DE8-4025-60F8-5C7CE7680626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4073741655" sldId="2147483649"/>
              <ac:spMk id="3" creationId="{ED4AA548-0498-58E3-C3BA-92EBB3A019DE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1463619208" sldId="2147483651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1463619208" sldId="2147483651"/>
              <ac:spMk id="2" creationId="{9F98B4F6-C1A3-2BCB-5BCB-0164A90D1636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1463619208" sldId="2147483651"/>
              <ac:spMk id="3" creationId="{664D7528-E20A-168F-BEDD-824DDF534EE7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2364503792" sldId="2147483652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364503792" sldId="2147483652"/>
              <ac:spMk id="3" creationId="{0399851D-4080-2497-78F6-5DF54DF4BD81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364503792" sldId="2147483652"/>
              <ac:spMk id="4" creationId="{CCB8BB02-0BFB-21F8-5034-54988CADC682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3017873257" sldId="2147483653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3017873257" sldId="2147483653"/>
              <ac:spMk id="2" creationId="{FC04120C-BCEA-79DD-97FB-C9D904324524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3017873257" sldId="2147483653"/>
              <ac:spMk id="3" creationId="{BD8A49F5-89D5-E30F-DA45-CD5BD7005338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3017873257" sldId="2147483653"/>
              <ac:spMk id="4" creationId="{51A17274-D737-FA7A-2FD5-A812AA9ABBC8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3017873257" sldId="2147483653"/>
              <ac:spMk id="5" creationId="{8591BC2A-7ABE-FDDB-22C9-F20D5C74ADA1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3017873257" sldId="2147483653"/>
              <ac:spMk id="6" creationId="{91032C50-D2D9-1103-CDCD-D0BD021E3C2C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2262701864" sldId="2147483656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262701864" sldId="2147483656"/>
              <ac:spMk id="2" creationId="{0F8266A1-45E8-2A8D-ABEC-E4B2CDD1D92B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262701864" sldId="2147483656"/>
              <ac:spMk id="3" creationId="{5582EC56-FFC8-10A9-48D6-FCFE0DE22D6D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262701864" sldId="2147483656"/>
              <ac:spMk id="4" creationId="{2AD5AAD6-4622-5BAC-6033-59BE919512B3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2149239203" sldId="2147483657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149239203" sldId="2147483657"/>
              <ac:spMk id="2" creationId="{C8FA9A8E-EB15-A577-92A3-9F65A9823893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149239203" sldId="2147483657"/>
              <ac:spMk id="3" creationId="{99DD2005-7866-2915-9598-7741AE004E05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149239203" sldId="2147483657"/>
              <ac:spMk id="4" creationId="{D24BC823-B447-B6CB-0445-A97027BF6C45}"/>
            </ac:spMkLst>
          </pc:spChg>
        </pc:sldLayoutChg>
        <pc:sldLayoutChg chg="modSp">
          <pc:chgData name="Miguel Almeida" userId="940fa21a438c5e99" providerId="LiveId" clId="{22891C16-7D4D-489A-B7F4-CE8D4516D0F1}" dt="2022-10-29T22:56:08.971" v="56"/>
          <pc:sldLayoutMkLst>
            <pc:docMk/>
            <pc:sldMasterMk cId="3285004640" sldId="2147483648"/>
            <pc:sldLayoutMk cId="2364509648" sldId="2147483659"/>
          </pc:sldLayoutMkLst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364509648" sldId="2147483659"/>
              <ac:spMk id="2" creationId="{F857D422-3471-FFC3-0926-8C8289DC25A1}"/>
            </ac:spMkLst>
          </pc:spChg>
          <pc:spChg chg="mod">
            <ac:chgData name="Miguel Almeida" userId="940fa21a438c5e99" providerId="LiveId" clId="{22891C16-7D4D-489A-B7F4-CE8D4516D0F1}" dt="2022-10-29T22:56:08.971" v="56"/>
            <ac:spMkLst>
              <pc:docMk/>
              <pc:sldMasterMk cId="3285004640" sldId="2147483648"/>
              <pc:sldLayoutMk cId="2364509648" sldId="2147483659"/>
              <ac:spMk id="3" creationId="{BE431B53-9AAD-F4E0-E7E0-BA61B095F8A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22363"/>
            <a:ext cx="81974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602038"/>
            <a:ext cx="723304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1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65125"/>
            <a:ext cx="207950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65125"/>
            <a:ext cx="6117952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1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709740"/>
            <a:ext cx="83180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589465"/>
            <a:ext cx="83180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825625"/>
            <a:ext cx="4098727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825625"/>
            <a:ext cx="4098727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65127"/>
            <a:ext cx="8318004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681163"/>
            <a:ext cx="40798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505075"/>
            <a:ext cx="407989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681163"/>
            <a:ext cx="40999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505075"/>
            <a:ext cx="4099983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7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4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57200"/>
            <a:ext cx="31104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987427"/>
            <a:ext cx="48823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057400"/>
            <a:ext cx="31104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57200"/>
            <a:ext cx="31104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987427"/>
            <a:ext cx="48823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057400"/>
            <a:ext cx="31104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65127"/>
            <a:ext cx="8318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825625"/>
            <a:ext cx="83180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356352"/>
            <a:ext cx="2169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0BF-BBBC-4233-A651-A7E8E98508EA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356352"/>
            <a:ext cx="325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356352"/>
            <a:ext cx="2169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595D-B500-4660-B80F-D16DAEA22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3640D98-B516-F222-D109-7287E8D9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4F940A-25BD-7692-433D-DF6DFBA427EF}"/>
              </a:ext>
            </a:extLst>
          </p:cNvPr>
          <p:cNvSpPr/>
          <p:nvPr/>
        </p:nvSpPr>
        <p:spPr>
          <a:xfrm>
            <a:off x="7969250" y="406400"/>
            <a:ext cx="1390650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759E2F0-D284-A058-F6F0-ED53546B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406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9CF524F-1732-EA2D-758A-81184DD576EB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5E49E3C-2047-D559-2B4F-5109EBCBEF69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13FBD90-3361-1C78-2302-88D012098D04}"/>
              </a:ext>
            </a:extLst>
          </p:cNvPr>
          <p:cNvSpPr/>
          <p:nvPr/>
        </p:nvSpPr>
        <p:spPr>
          <a:xfrm>
            <a:off x="3985481" y="1745302"/>
            <a:ext cx="1126198" cy="4073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otão de Ação: Em Branco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651BE06-015C-90BA-0729-E103BDF21299}"/>
              </a:ext>
            </a:extLst>
          </p:cNvPr>
          <p:cNvSpPr/>
          <p:nvPr/>
        </p:nvSpPr>
        <p:spPr>
          <a:xfrm>
            <a:off x="7629525" y="5759450"/>
            <a:ext cx="1435099" cy="53657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Botão de Ação: Em Branco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2856F14-80EF-A28C-EBD7-6207EA5A767F}"/>
              </a:ext>
            </a:extLst>
          </p:cNvPr>
          <p:cNvSpPr/>
          <p:nvPr/>
        </p:nvSpPr>
        <p:spPr>
          <a:xfrm>
            <a:off x="8742613" y="2556259"/>
            <a:ext cx="294861" cy="3405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8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A02D440-1E4F-7A8E-DE2E-1D52E48E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406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BD9E39-F76B-4196-9C1E-C317D8770624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C81ADD7-500F-80E2-D52B-93CF8C1A0BA4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F674479-E771-3855-D5B1-436D011C1D2B}"/>
              </a:ext>
            </a:extLst>
          </p:cNvPr>
          <p:cNvSpPr/>
          <p:nvPr/>
        </p:nvSpPr>
        <p:spPr>
          <a:xfrm>
            <a:off x="3985481" y="1745302"/>
            <a:ext cx="1126198" cy="4073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258A52-EB7F-9F5F-6F9D-DFC82AFF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CD5378F-45FB-CF71-91C7-31287B557109}"/>
              </a:ext>
            </a:extLst>
          </p:cNvPr>
          <p:cNvSpPr/>
          <p:nvPr/>
        </p:nvSpPr>
        <p:spPr>
          <a:xfrm>
            <a:off x="7969250" y="406400"/>
            <a:ext cx="1390650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42D850-3E78-20DB-B612-E2B2BD1F4AA4}"/>
              </a:ext>
            </a:extLst>
          </p:cNvPr>
          <p:cNvSpPr/>
          <p:nvPr/>
        </p:nvSpPr>
        <p:spPr>
          <a:xfrm>
            <a:off x="2665863" y="4471916"/>
            <a:ext cx="2038065" cy="65054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D1659C-FF6D-2F47-E5D8-21BA0EABD915}"/>
              </a:ext>
            </a:extLst>
          </p:cNvPr>
          <p:cNvSpPr/>
          <p:nvPr/>
        </p:nvSpPr>
        <p:spPr>
          <a:xfrm>
            <a:off x="4940136" y="4471916"/>
            <a:ext cx="2038065" cy="65054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4988990-BC9D-12C6-2D96-29992BA2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8DF4261-9A6C-79F8-4F5F-0151DF65EDCC}"/>
              </a:ext>
            </a:extLst>
          </p:cNvPr>
          <p:cNvSpPr/>
          <p:nvPr/>
        </p:nvSpPr>
        <p:spPr>
          <a:xfrm>
            <a:off x="7969250" y="406400"/>
            <a:ext cx="1390650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4929DD-99DD-938E-AC05-97B0D374E838}"/>
              </a:ext>
            </a:extLst>
          </p:cNvPr>
          <p:cNvSpPr/>
          <p:nvPr/>
        </p:nvSpPr>
        <p:spPr>
          <a:xfrm>
            <a:off x="5913967" y="2921000"/>
            <a:ext cx="2447607" cy="508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4B175B1-6505-C0C5-ECC8-3893F884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857E21A-42E0-8066-84A2-DA8F02CD4575}"/>
              </a:ext>
            </a:extLst>
          </p:cNvPr>
          <p:cNvSpPr/>
          <p:nvPr/>
        </p:nvSpPr>
        <p:spPr>
          <a:xfrm>
            <a:off x="7969250" y="406400"/>
            <a:ext cx="1390650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0754835-B8EF-01B4-77E8-D3B7ECF6A516}"/>
              </a:ext>
            </a:extLst>
          </p:cNvPr>
          <p:cNvSpPr/>
          <p:nvPr/>
        </p:nvSpPr>
        <p:spPr>
          <a:xfrm>
            <a:off x="6402578" y="406400"/>
            <a:ext cx="1390650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otão de Ação: Em Branco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716993-9518-63F4-9994-3EDC80F1A475}"/>
              </a:ext>
            </a:extLst>
          </p:cNvPr>
          <p:cNvSpPr/>
          <p:nvPr/>
        </p:nvSpPr>
        <p:spPr>
          <a:xfrm>
            <a:off x="7317469" y="4238460"/>
            <a:ext cx="1306934" cy="28135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Botão de Ação: Em Branco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32AF59-B199-DD25-B3C1-E511BEBABA9D}"/>
              </a:ext>
            </a:extLst>
          </p:cNvPr>
          <p:cNvSpPr/>
          <p:nvPr/>
        </p:nvSpPr>
        <p:spPr>
          <a:xfrm>
            <a:off x="7315783" y="6072366"/>
            <a:ext cx="1306934" cy="28135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497FFFD-616A-4FB9-80FF-9F2BBF67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406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683230E-9CFB-A0B6-A640-D35E54BE7BAD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C5B7B6E-9240-6D28-D4E7-E150C394F862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B12C03-6927-DD7F-BC84-5D720DAA899E}"/>
              </a:ext>
            </a:extLst>
          </p:cNvPr>
          <p:cNvSpPr/>
          <p:nvPr/>
        </p:nvSpPr>
        <p:spPr>
          <a:xfrm>
            <a:off x="3985481" y="1745302"/>
            <a:ext cx="1126198" cy="4073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otão de Ação: Em Branco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3C06F56-21AB-4135-43BA-C6505191F468}"/>
              </a:ext>
            </a:extLst>
          </p:cNvPr>
          <p:cNvSpPr/>
          <p:nvPr/>
        </p:nvSpPr>
        <p:spPr>
          <a:xfrm>
            <a:off x="7629525" y="5759450"/>
            <a:ext cx="1435099" cy="53657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Botão de Ação: Em Branco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3F28867-5C0E-7910-9C1B-A980F703E6DA}"/>
              </a:ext>
            </a:extLst>
          </p:cNvPr>
          <p:cNvSpPr/>
          <p:nvPr/>
        </p:nvSpPr>
        <p:spPr>
          <a:xfrm>
            <a:off x="8739809" y="2676938"/>
            <a:ext cx="294861" cy="3405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tão de Ação: Em Branco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1ED5166-E661-8430-AF7C-87BE3078ED41}"/>
              </a:ext>
            </a:extLst>
          </p:cNvPr>
          <p:cNvSpPr/>
          <p:nvPr/>
        </p:nvSpPr>
        <p:spPr>
          <a:xfrm>
            <a:off x="8739808" y="3670191"/>
            <a:ext cx="294861" cy="3405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B3789A0-F6F7-F9FB-5EE7-D6A00F4E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9496BC1-7770-40A0-DEE7-14073D6891FA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AE9088E-FE3B-5339-D098-6747B37CAE13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7031A6D-6D3E-AEDD-8353-2E3585ECF500}"/>
              </a:ext>
            </a:extLst>
          </p:cNvPr>
          <p:cNvSpPr/>
          <p:nvPr/>
        </p:nvSpPr>
        <p:spPr>
          <a:xfrm>
            <a:off x="1473200" y="4791075"/>
            <a:ext cx="2914650" cy="635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FFCC376-6323-862E-48D9-864C805F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5B07DB-41B4-D130-D8C3-4DC5EA6510E9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D48AD36-A7C9-D73C-1EAB-EB364B6E439B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6E6BAD8-CBA5-D085-7CA7-C72A49E3B949}"/>
              </a:ext>
            </a:extLst>
          </p:cNvPr>
          <p:cNvSpPr/>
          <p:nvPr/>
        </p:nvSpPr>
        <p:spPr>
          <a:xfrm>
            <a:off x="6120245" y="5000396"/>
            <a:ext cx="3304309" cy="74231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A92A2A9-BA21-1044-01EF-D6CFDC30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9645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FA0706F-B46A-74FA-6EF6-56D29C48B799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415DC5B-D0F0-5E21-A3DC-826E914FB21F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BE0D945-4A68-75DC-0634-7FE55243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406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Em Branc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E8BD5DC-26D4-8815-AB46-C20D7DB1AF44}"/>
              </a:ext>
            </a:extLst>
          </p:cNvPr>
          <p:cNvSpPr/>
          <p:nvPr/>
        </p:nvSpPr>
        <p:spPr>
          <a:xfrm>
            <a:off x="6735558" y="406400"/>
            <a:ext cx="1399674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tão de Ação: Em Branc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00211A1-7347-C75C-2A45-B041778DFC00}"/>
              </a:ext>
            </a:extLst>
          </p:cNvPr>
          <p:cNvSpPr/>
          <p:nvPr/>
        </p:nvSpPr>
        <p:spPr>
          <a:xfrm>
            <a:off x="8273886" y="406400"/>
            <a:ext cx="1232317" cy="45931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Botão de Ação: Em Branco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B872993-8B8F-AEC4-0ADD-D0B91A5BBEF0}"/>
              </a:ext>
            </a:extLst>
          </p:cNvPr>
          <p:cNvSpPr/>
          <p:nvPr/>
        </p:nvSpPr>
        <p:spPr>
          <a:xfrm>
            <a:off x="3985481" y="1745302"/>
            <a:ext cx="1126198" cy="4073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otão de Ação: Em Branco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DE5F83A-18C2-AE33-6B21-0E1A46F3E5DD}"/>
              </a:ext>
            </a:extLst>
          </p:cNvPr>
          <p:cNvSpPr/>
          <p:nvPr/>
        </p:nvSpPr>
        <p:spPr>
          <a:xfrm>
            <a:off x="7629525" y="5759450"/>
            <a:ext cx="1435099" cy="53657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Botão de Ação: Em Branco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F1A1152-F0FB-F471-DDF5-1FB6414913A3}"/>
              </a:ext>
            </a:extLst>
          </p:cNvPr>
          <p:cNvSpPr/>
          <p:nvPr/>
        </p:nvSpPr>
        <p:spPr>
          <a:xfrm>
            <a:off x="8739809" y="2676938"/>
            <a:ext cx="294861" cy="3405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Office PowerPoint</Application>
  <PresentationFormat>Personalizados</PresentationFormat>
  <Paragraphs>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Almeida</dc:creator>
  <cp:lastModifiedBy>Miguel Almeida</cp:lastModifiedBy>
  <cp:revision>1</cp:revision>
  <dcterms:created xsi:type="dcterms:W3CDTF">2022-10-29T20:45:23Z</dcterms:created>
  <dcterms:modified xsi:type="dcterms:W3CDTF">2022-10-30T15:44:30Z</dcterms:modified>
</cp:coreProperties>
</file>