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4464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0575"/>
            <a:ext cx="9144000" cy="1554151"/>
          </a:xfrm>
        </p:spPr>
        <p:txBody>
          <a:bodyPr anchor="b"/>
          <a:lstStyle>
            <a:lvl1pPr algn="ctr">
              <a:defRPr sz="390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4660"/>
            <a:ext cx="9144000" cy="1077778"/>
          </a:xfrm>
        </p:spPr>
        <p:txBody>
          <a:bodyPr/>
          <a:lstStyle>
            <a:lvl1pPr marL="0" indent="0" algn="ctr">
              <a:buNone/>
              <a:defRPr sz="1562"/>
            </a:lvl1pPr>
            <a:lvl2pPr marL="297591" indent="0" algn="ctr">
              <a:buNone/>
              <a:defRPr sz="1302"/>
            </a:lvl2pPr>
            <a:lvl3pPr marL="595183" indent="0" algn="ctr">
              <a:buNone/>
              <a:defRPr sz="1172"/>
            </a:lvl3pPr>
            <a:lvl4pPr marL="892774" indent="0" algn="ctr">
              <a:buNone/>
              <a:defRPr sz="1041"/>
            </a:lvl4pPr>
            <a:lvl5pPr marL="1190366" indent="0" algn="ctr">
              <a:buNone/>
              <a:defRPr sz="1041"/>
            </a:lvl5pPr>
            <a:lvl6pPr marL="1487957" indent="0" algn="ctr">
              <a:buNone/>
              <a:defRPr sz="1041"/>
            </a:lvl6pPr>
            <a:lvl7pPr marL="1785549" indent="0" algn="ctr">
              <a:buNone/>
              <a:defRPr sz="1041"/>
            </a:lvl7pPr>
            <a:lvl8pPr marL="2083140" indent="0" algn="ctr">
              <a:buNone/>
              <a:defRPr sz="1041"/>
            </a:lvl8pPr>
            <a:lvl9pPr marL="2380732" indent="0" algn="ctr">
              <a:buNone/>
              <a:defRPr sz="1041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7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7669"/>
            <a:ext cx="2628900" cy="378307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7669"/>
            <a:ext cx="7734300" cy="3783076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5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13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12913"/>
            <a:ext cx="10515600" cy="1856920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87401"/>
            <a:ext cx="10515600" cy="976511"/>
          </a:xfrm>
        </p:spPr>
        <p:txBody>
          <a:bodyPr/>
          <a:lstStyle>
            <a:lvl1pPr marL="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1pPr>
            <a:lvl2pPr marL="29759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2pPr>
            <a:lvl3pPr marL="59518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892774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4pPr>
            <a:lvl5pPr marL="1190366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5pPr>
            <a:lvl6pPr marL="1487957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6pPr>
            <a:lvl7pPr marL="1785549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7pPr>
            <a:lvl8pPr marL="2083140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8pPr>
            <a:lvl9pPr marL="2380732" indent="0">
              <a:buNone/>
              <a:defRPr sz="10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8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8347"/>
            <a:ext cx="5181600" cy="28323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8347"/>
            <a:ext cx="5181600" cy="28323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2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7670"/>
            <a:ext cx="10515600" cy="86284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94312"/>
            <a:ext cx="5157787" cy="536306"/>
          </a:xfrm>
        </p:spPr>
        <p:txBody>
          <a:bodyPr anchor="b"/>
          <a:lstStyle>
            <a:lvl1pPr marL="0" indent="0">
              <a:buNone/>
              <a:defRPr sz="1562" b="1"/>
            </a:lvl1pPr>
            <a:lvl2pPr marL="297591" indent="0">
              <a:buNone/>
              <a:defRPr sz="1302" b="1"/>
            </a:lvl2pPr>
            <a:lvl3pPr marL="595183" indent="0">
              <a:buNone/>
              <a:defRPr sz="1172" b="1"/>
            </a:lvl3pPr>
            <a:lvl4pPr marL="892774" indent="0">
              <a:buNone/>
              <a:defRPr sz="1041" b="1"/>
            </a:lvl4pPr>
            <a:lvl5pPr marL="1190366" indent="0">
              <a:buNone/>
              <a:defRPr sz="1041" b="1"/>
            </a:lvl5pPr>
            <a:lvl6pPr marL="1487957" indent="0">
              <a:buNone/>
              <a:defRPr sz="1041" b="1"/>
            </a:lvl6pPr>
            <a:lvl7pPr marL="1785549" indent="0">
              <a:buNone/>
              <a:defRPr sz="1041" b="1"/>
            </a:lvl7pPr>
            <a:lvl8pPr marL="2083140" indent="0">
              <a:buNone/>
              <a:defRPr sz="1041" b="1"/>
            </a:lvl8pPr>
            <a:lvl9pPr marL="2380732" indent="0">
              <a:buNone/>
              <a:defRPr sz="104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30618"/>
            <a:ext cx="5157787" cy="239839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94312"/>
            <a:ext cx="5183188" cy="536306"/>
          </a:xfrm>
        </p:spPr>
        <p:txBody>
          <a:bodyPr anchor="b"/>
          <a:lstStyle>
            <a:lvl1pPr marL="0" indent="0">
              <a:buNone/>
              <a:defRPr sz="1562" b="1"/>
            </a:lvl1pPr>
            <a:lvl2pPr marL="297591" indent="0">
              <a:buNone/>
              <a:defRPr sz="1302" b="1"/>
            </a:lvl2pPr>
            <a:lvl3pPr marL="595183" indent="0">
              <a:buNone/>
              <a:defRPr sz="1172" b="1"/>
            </a:lvl3pPr>
            <a:lvl4pPr marL="892774" indent="0">
              <a:buNone/>
              <a:defRPr sz="1041" b="1"/>
            </a:lvl4pPr>
            <a:lvl5pPr marL="1190366" indent="0">
              <a:buNone/>
              <a:defRPr sz="1041" b="1"/>
            </a:lvl5pPr>
            <a:lvl6pPr marL="1487957" indent="0">
              <a:buNone/>
              <a:defRPr sz="1041" b="1"/>
            </a:lvl6pPr>
            <a:lvl7pPr marL="1785549" indent="0">
              <a:buNone/>
              <a:defRPr sz="1041" b="1"/>
            </a:lvl7pPr>
            <a:lvl8pPr marL="2083140" indent="0">
              <a:buNone/>
              <a:defRPr sz="1041" b="1"/>
            </a:lvl8pPr>
            <a:lvl9pPr marL="2380732" indent="0">
              <a:buNone/>
              <a:defRPr sz="104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30618"/>
            <a:ext cx="5183188" cy="239839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0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2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3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7603"/>
            <a:ext cx="3932237" cy="1041612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2741"/>
            <a:ext cx="6172200" cy="3172369"/>
          </a:xfrm>
        </p:spPr>
        <p:txBody>
          <a:bodyPr/>
          <a:lstStyle>
            <a:lvl1pPr>
              <a:defRPr sz="2083"/>
            </a:lvl1pPr>
            <a:lvl2pPr>
              <a:defRPr sz="1823"/>
            </a:lvl2pPr>
            <a:lvl3pPr>
              <a:defRPr sz="1562"/>
            </a:lvl3pPr>
            <a:lvl4pPr>
              <a:defRPr sz="1302"/>
            </a:lvl4pPr>
            <a:lvl5pPr>
              <a:defRPr sz="1302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39215"/>
            <a:ext cx="3932237" cy="2481061"/>
          </a:xfrm>
        </p:spPr>
        <p:txBody>
          <a:bodyPr/>
          <a:lstStyle>
            <a:lvl1pPr marL="0" indent="0">
              <a:buNone/>
              <a:defRPr sz="1041"/>
            </a:lvl1pPr>
            <a:lvl2pPr marL="297591" indent="0">
              <a:buNone/>
              <a:defRPr sz="911"/>
            </a:lvl2pPr>
            <a:lvl3pPr marL="595183" indent="0">
              <a:buNone/>
              <a:defRPr sz="781"/>
            </a:lvl3pPr>
            <a:lvl4pPr marL="892774" indent="0">
              <a:buNone/>
              <a:defRPr sz="651"/>
            </a:lvl4pPr>
            <a:lvl5pPr marL="1190366" indent="0">
              <a:buNone/>
              <a:defRPr sz="651"/>
            </a:lvl5pPr>
            <a:lvl6pPr marL="1487957" indent="0">
              <a:buNone/>
              <a:defRPr sz="651"/>
            </a:lvl6pPr>
            <a:lvl7pPr marL="1785549" indent="0">
              <a:buNone/>
              <a:defRPr sz="651"/>
            </a:lvl7pPr>
            <a:lvl8pPr marL="2083140" indent="0">
              <a:buNone/>
              <a:defRPr sz="651"/>
            </a:lvl8pPr>
            <a:lvl9pPr marL="2380732" indent="0">
              <a:buNone/>
              <a:defRPr sz="65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76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7603"/>
            <a:ext cx="3932237" cy="1041612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2741"/>
            <a:ext cx="6172200" cy="3172369"/>
          </a:xfrm>
        </p:spPr>
        <p:txBody>
          <a:bodyPr anchor="t"/>
          <a:lstStyle>
            <a:lvl1pPr marL="0" indent="0">
              <a:buNone/>
              <a:defRPr sz="2083"/>
            </a:lvl1pPr>
            <a:lvl2pPr marL="297591" indent="0">
              <a:buNone/>
              <a:defRPr sz="1823"/>
            </a:lvl2pPr>
            <a:lvl3pPr marL="595183" indent="0">
              <a:buNone/>
              <a:defRPr sz="1562"/>
            </a:lvl3pPr>
            <a:lvl4pPr marL="892774" indent="0">
              <a:buNone/>
              <a:defRPr sz="1302"/>
            </a:lvl4pPr>
            <a:lvl5pPr marL="1190366" indent="0">
              <a:buNone/>
              <a:defRPr sz="1302"/>
            </a:lvl5pPr>
            <a:lvl6pPr marL="1487957" indent="0">
              <a:buNone/>
              <a:defRPr sz="1302"/>
            </a:lvl6pPr>
            <a:lvl7pPr marL="1785549" indent="0">
              <a:buNone/>
              <a:defRPr sz="1302"/>
            </a:lvl7pPr>
            <a:lvl8pPr marL="2083140" indent="0">
              <a:buNone/>
              <a:defRPr sz="1302"/>
            </a:lvl8pPr>
            <a:lvl9pPr marL="2380732" indent="0">
              <a:buNone/>
              <a:defRPr sz="130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39215"/>
            <a:ext cx="3932237" cy="2481061"/>
          </a:xfrm>
        </p:spPr>
        <p:txBody>
          <a:bodyPr/>
          <a:lstStyle>
            <a:lvl1pPr marL="0" indent="0">
              <a:buNone/>
              <a:defRPr sz="1041"/>
            </a:lvl1pPr>
            <a:lvl2pPr marL="297591" indent="0">
              <a:buNone/>
              <a:defRPr sz="911"/>
            </a:lvl2pPr>
            <a:lvl3pPr marL="595183" indent="0">
              <a:buNone/>
              <a:defRPr sz="781"/>
            </a:lvl3pPr>
            <a:lvl4pPr marL="892774" indent="0">
              <a:buNone/>
              <a:defRPr sz="651"/>
            </a:lvl4pPr>
            <a:lvl5pPr marL="1190366" indent="0">
              <a:buNone/>
              <a:defRPr sz="651"/>
            </a:lvl5pPr>
            <a:lvl6pPr marL="1487957" indent="0">
              <a:buNone/>
              <a:defRPr sz="651"/>
            </a:lvl6pPr>
            <a:lvl7pPr marL="1785549" indent="0">
              <a:buNone/>
              <a:defRPr sz="651"/>
            </a:lvl7pPr>
            <a:lvl8pPr marL="2083140" indent="0">
              <a:buNone/>
              <a:defRPr sz="651"/>
            </a:lvl8pPr>
            <a:lvl9pPr marL="2380732" indent="0">
              <a:buNone/>
              <a:defRPr sz="65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5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7670"/>
            <a:ext cx="10515600" cy="86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8347"/>
            <a:ext cx="10515600" cy="283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137513"/>
            <a:ext cx="2743200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B76B-BEED-45C3-9D2B-E6485FA05F3E}" type="datetimeFigureOut">
              <a:rPr lang="pt-PT" smtClean="0"/>
              <a:t>09/01/2019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137513"/>
            <a:ext cx="4114800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137513"/>
            <a:ext cx="2743200" cy="237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35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5183" rtl="0" eaLnBrk="1" latinLnBrk="0" hangingPunct="1">
        <a:lnSpc>
          <a:spcPct val="90000"/>
        </a:lnSpc>
        <a:spcBef>
          <a:spcPct val="0"/>
        </a:spcBef>
        <a:buNone/>
        <a:defRPr sz="2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796" indent="-148796" algn="l" defTabSz="595183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46387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2" kern="1200">
          <a:solidFill>
            <a:schemeClr val="tx1"/>
          </a:solidFill>
          <a:latin typeface="+mn-lt"/>
          <a:ea typeface="+mn-ea"/>
          <a:cs typeface="+mn-cs"/>
        </a:defRPr>
      </a:lvl2pPr>
      <a:lvl3pPr marL="743979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1041570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339162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636753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934345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231936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529528" indent="-148796" algn="l" defTabSz="595183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297591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595183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892774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190366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487957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785549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083140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380732" algn="l" defTabSz="595183" rtl="0" eaLnBrk="1" latinLnBrk="0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59D029-F52F-4E57-9CCA-1B41E82153AF}"/>
              </a:ext>
            </a:extLst>
          </p:cNvPr>
          <p:cNvSpPr/>
          <p:nvPr/>
        </p:nvSpPr>
        <p:spPr>
          <a:xfrm>
            <a:off x="2646419" y="707886"/>
            <a:ext cx="1625758" cy="80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Feedforward Controller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5BE646-C163-481A-9644-D55022979A97}"/>
              </a:ext>
            </a:extLst>
          </p:cNvPr>
          <p:cNvSpPr/>
          <p:nvPr/>
        </p:nvSpPr>
        <p:spPr>
          <a:xfrm>
            <a:off x="5082882" y="1848532"/>
            <a:ext cx="556182" cy="537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AA428EF-AD3E-4A54-8710-0C07BD5C2E09}"/>
              </a:ext>
            </a:extLst>
          </p:cNvPr>
          <p:cNvSpPr/>
          <p:nvPr/>
        </p:nvSpPr>
        <p:spPr>
          <a:xfrm>
            <a:off x="2646419" y="2737009"/>
            <a:ext cx="1625758" cy="80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Feedback PI Controller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067ADB83-F081-4323-8655-5814D5F4F09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72177" y="1108521"/>
            <a:ext cx="892156" cy="8186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BE5E19DA-07AC-497A-8EEC-507C345857FD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272177" y="2307166"/>
            <a:ext cx="892156" cy="83047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E20CB-BD80-4E28-B0EB-2E8B35B007D3}"/>
              </a:ext>
            </a:extLst>
          </p:cNvPr>
          <p:cNvSpPr txBox="1"/>
          <p:nvPr/>
        </p:nvSpPr>
        <p:spPr>
          <a:xfrm>
            <a:off x="-121166" y="754578"/>
            <a:ext cx="18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noProof="1"/>
              <a:t>Illumination reference [lux]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AC80F3C-1010-4DD9-8D67-3BD2BE20325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681757" y="1108521"/>
            <a:ext cx="96466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AEBE2E-7D13-4343-954C-40CE392CC6AD}"/>
              </a:ext>
            </a:extLst>
          </p:cNvPr>
          <p:cNvSpPr txBox="1"/>
          <p:nvPr/>
        </p:nvSpPr>
        <p:spPr>
          <a:xfrm>
            <a:off x="3666506" y="1555378"/>
            <a:ext cx="148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noProof="1"/>
              <a:t>u</a:t>
            </a:r>
            <a:r>
              <a:rPr lang="en-GB" sz="2000" baseline="-25000" noProof="1"/>
              <a:t>FF</a:t>
            </a:r>
            <a:r>
              <a:rPr lang="en-GB" sz="2000" noProof="1"/>
              <a:t> [PWM]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00F9D3-ACA2-46DC-8172-94C10169808B}"/>
              </a:ext>
            </a:extLst>
          </p:cNvPr>
          <p:cNvSpPr txBox="1"/>
          <p:nvPr/>
        </p:nvSpPr>
        <p:spPr>
          <a:xfrm>
            <a:off x="3622099" y="2270989"/>
            <a:ext cx="134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noProof="1"/>
              <a:t>u</a:t>
            </a:r>
            <a:r>
              <a:rPr lang="en-GB" sz="2000" baseline="-25000" noProof="1"/>
              <a:t>FB</a:t>
            </a:r>
            <a:r>
              <a:rPr lang="en-GB" sz="2000" noProof="1"/>
              <a:t> [PWM]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409671-78A0-4EA1-BE8E-F23CA5821480}"/>
              </a:ext>
            </a:extLst>
          </p:cNvPr>
          <p:cNvSpPr/>
          <p:nvPr/>
        </p:nvSpPr>
        <p:spPr>
          <a:xfrm>
            <a:off x="6592567" y="1721860"/>
            <a:ext cx="1344710" cy="7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Physical System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BBAC7C9-78CD-43C3-A708-C5F1B5A73143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 flipV="1">
            <a:off x="5639067" y="2117195"/>
            <a:ext cx="953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316DC6-4999-4D11-B823-A2BD6E3A9001}"/>
              </a:ext>
            </a:extLst>
          </p:cNvPr>
          <p:cNvSpPr txBox="1"/>
          <p:nvPr/>
        </p:nvSpPr>
        <p:spPr>
          <a:xfrm>
            <a:off x="7362039" y="2117195"/>
            <a:ext cx="196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noProof="1"/>
              <a:t>x</a:t>
            </a:r>
            <a:r>
              <a:rPr lang="en-GB" sz="2000" noProof="1"/>
              <a:t> </a:t>
            </a:r>
          </a:p>
          <a:p>
            <a:pPr algn="ctr"/>
            <a:endParaRPr lang="en-GB" sz="2000" noProof="1"/>
          </a:p>
          <a:p>
            <a:pPr algn="ctr"/>
            <a:r>
              <a:rPr lang="en-GB" sz="2000" noProof="1"/>
              <a:t>Physical variable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7463D94-64B0-4817-9263-9A7E6FC3F983}"/>
              </a:ext>
            </a:extLst>
          </p:cNvPr>
          <p:cNvSpPr txBox="1"/>
          <p:nvPr/>
        </p:nvSpPr>
        <p:spPr>
          <a:xfrm>
            <a:off x="6363462" y="41389"/>
            <a:ext cx="180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noProof="1"/>
              <a:t>External disturbance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33BA420-CF01-4C58-A8FC-AD77704413D7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7264922" y="749278"/>
            <a:ext cx="0" cy="9725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8286EC-38E4-4648-A7CD-51347A77907F}"/>
              </a:ext>
            </a:extLst>
          </p:cNvPr>
          <p:cNvSpPr/>
          <p:nvPr/>
        </p:nvSpPr>
        <p:spPr>
          <a:xfrm>
            <a:off x="8835740" y="1727166"/>
            <a:ext cx="1132926" cy="79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Sensor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B6B87AB7-6233-46DA-B66E-CC37FD1408F1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7937280" y="2117195"/>
            <a:ext cx="898463" cy="53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E7A9975-92F6-4ACC-96D9-0772F6AD136D}"/>
              </a:ext>
            </a:extLst>
          </p:cNvPr>
          <p:cNvSpPr/>
          <p:nvPr/>
        </p:nvSpPr>
        <p:spPr>
          <a:xfrm>
            <a:off x="10589038" y="1841540"/>
            <a:ext cx="556182" cy="537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+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9FE63BD5-61E5-42D7-937F-FA6549BACC9F}"/>
              </a:ext>
            </a:extLst>
          </p:cNvPr>
          <p:cNvCxnSpPr>
            <a:cxnSpLocks/>
            <a:stCxn id="31" idx="3"/>
            <a:endCxn id="41" idx="2"/>
          </p:cNvCxnSpPr>
          <p:nvPr/>
        </p:nvCxnSpPr>
        <p:spPr>
          <a:xfrm flipV="1">
            <a:off x="9968666" y="2110201"/>
            <a:ext cx="620372" cy="122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B0037EA-9D6B-4D54-AD99-A4F4AB841593}"/>
              </a:ext>
            </a:extLst>
          </p:cNvPr>
          <p:cNvSpPr txBox="1"/>
          <p:nvPr/>
        </p:nvSpPr>
        <p:spPr>
          <a:xfrm>
            <a:off x="10310949" y="0"/>
            <a:ext cx="111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noProof="1"/>
              <a:t>Sensor noise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C6C1919F-5C58-43D2-9953-609DF36BEE46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10867129" y="707889"/>
            <a:ext cx="0" cy="113365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A3A17C4-A22B-420F-AC8B-E62DB5C1D3A8}"/>
              </a:ext>
            </a:extLst>
          </p:cNvPr>
          <p:cNvSpPr txBox="1"/>
          <p:nvPr/>
        </p:nvSpPr>
        <p:spPr>
          <a:xfrm>
            <a:off x="4788573" y="2110204"/>
            <a:ext cx="249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noProof="1"/>
              <a:t>u </a:t>
            </a:r>
          </a:p>
          <a:p>
            <a:pPr algn="ctr"/>
            <a:endParaRPr lang="en-GB" sz="2000" i="1" noProof="1"/>
          </a:p>
          <a:p>
            <a:r>
              <a:rPr lang="en-GB" sz="2000" noProof="1"/>
              <a:t>Control Signal [PWM]</a:t>
            </a:r>
          </a:p>
        </p:txBody>
      </p: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71133CBC-CE1A-4D16-8C8C-07B2552243E6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1145223" y="2110203"/>
            <a:ext cx="99205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AA23ED8-6DA7-47AE-A35D-C71226956887}"/>
              </a:ext>
            </a:extLst>
          </p:cNvPr>
          <p:cNvSpPr/>
          <p:nvPr/>
        </p:nvSpPr>
        <p:spPr>
          <a:xfrm>
            <a:off x="490591" y="2863578"/>
            <a:ext cx="556182" cy="537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/>
              <a:t>-</a:t>
            </a:r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8C4A64B0-1DB8-48B6-9C92-9CF1F021013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1046773" y="3132242"/>
            <a:ext cx="1599646" cy="54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9B150B04-8792-470B-BBE0-AF3B19DA1BDB}"/>
              </a:ext>
            </a:extLst>
          </p:cNvPr>
          <p:cNvCxnSpPr>
            <a:cxnSpLocks/>
            <a:endCxn id="63" idx="4"/>
          </p:cNvCxnSpPr>
          <p:nvPr/>
        </p:nvCxnSpPr>
        <p:spPr>
          <a:xfrm rot="10800000" flipV="1">
            <a:off x="768686" y="2117192"/>
            <a:ext cx="10654627" cy="1283710"/>
          </a:xfrm>
          <a:prstGeom prst="bentConnector4">
            <a:avLst>
              <a:gd name="adj1" fmla="val 3"/>
              <a:gd name="adj2" fmla="val 15904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DCE918B-64EA-419A-8446-46D374EAFDCC}"/>
              </a:ext>
            </a:extLst>
          </p:cNvPr>
          <p:cNvSpPr txBox="1"/>
          <p:nvPr/>
        </p:nvSpPr>
        <p:spPr>
          <a:xfrm>
            <a:off x="1174241" y="2669108"/>
            <a:ext cx="134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noProof="1"/>
              <a:t>error [lux]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DD369B3-1FDC-425E-8A6C-9514CE7F2A1A}"/>
              </a:ext>
            </a:extLst>
          </p:cNvPr>
          <p:cNvSpPr txBox="1"/>
          <p:nvPr/>
        </p:nvSpPr>
        <p:spPr>
          <a:xfrm>
            <a:off x="11212720" y="1703100"/>
            <a:ext cx="85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noProof="1"/>
              <a:t>y</a:t>
            </a:r>
            <a:r>
              <a:rPr lang="en-GB" sz="2000" noProof="1"/>
              <a:t> [lux]</a:t>
            </a:r>
          </a:p>
        </p:txBody>
      </p: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B023AD0E-14FA-49B2-8A4F-76916924DE30}"/>
              </a:ext>
            </a:extLst>
          </p:cNvPr>
          <p:cNvCxnSpPr>
            <a:cxnSpLocks/>
            <a:stCxn id="13" idx="2"/>
            <a:endCxn id="63" idx="0"/>
          </p:cNvCxnSpPr>
          <p:nvPr/>
        </p:nvCxnSpPr>
        <p:spPr>
          <a:xfrm flipH="1">
            <a:off x="768682" y="1462467"/>
            <a:ext cx="11612" cy="14011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95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45</Words>
  <Application>Microsoft Office PowerPoint</Application>
  <PresentationFormat>Personalizados</PresentationFormat>
  <Paragraphs>20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23</cp:revision>
  <dcterms:created xsi:type="dcterms:W3CDTF">2018-12-23T15:44:12Z</dcterms:created>
  <dcterms:modified xsi:type="dcterms:W3CDTF">2019-01-09T22:56:48Z</dcterms:modified>
</cp:coreProperties>
</file>