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6E9CE-35A3-4BA9-AED4-A891A7C1A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27A8D-55E9-4E62-A0CE-4EC6E1A8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22C7FB-29B3-4EAA-8292-2A1EC8EC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2CEFC6-EF87-4FBD-B93C-8C6EDBF8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37F0D4-B111-4A4B-A071-2234BE2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5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08E7B-19C1-445B-9C07-15AE4451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8B5992B-8D5E-4CF0-A5FC-68F784818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85E350-740E-4582-AB75-09B2096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DC4118-20A3-4771-839E-E212F776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1045FF-F631-4FEC-A9E4-995C9A20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317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7133A-4F94-4C5F-9688-18AFE815A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C1F0BC-422F-4DDC-A5E3-A9A27B380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D943B7-698F-4104-B594-89D76365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3EBFF3-2C47-40A8-A55D-0B89F92C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402FFD-EBFC-4208-9D83-1276B621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7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745DA-0734-4D93-BEDE-7151FA1E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C4AE17-317E-4980-92AF-A2A43826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99B13A-9DC8-4E1E-A152-0C813F3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5FB473-2B99-4B0A-A621-4ABC39C2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87B172-5733-4B0B-B6C8-235DFF3F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0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971BD-F773-4ADA-A7BA-CB96615E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3D1906-4640-4B35-A3C5-0092EAE8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ACAF5C-E92C-44A7-8E4F-39C4B7E8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CDD7C9-AE54-4191-8F79-E467BD11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DF37E-6427-4DF2-BCBD-52E29921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5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0C1F-DAB2-4072-AF7A-D093E038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B60BEA-1464-468B-8F0A-909B3F029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2707BE-C0D2-47A2-B4A8-231E344D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E6BFEC-5976-4416-BF2C-9FCC10CC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6BDEFB-C791-456F-9D77-BF0288F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0E0861-95E5-4F9B-86F6-A27B1F2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806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4794-CA04-4F1A-8FAC-778BC6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6E419A-53AC-4F47-9632-5771789B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C2CD57-C9BC-40FE-9E41-30E128F2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84930D-3CFF-4D06-A182-C8E4F9786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4CB3F9-039F-40E0-8658-05174077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D54FAB9-DA1E-46D4-B6F8-070542E2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6C1D68D-A390-4CD3-BBA4-71AED080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D40DE47-A654-4E14-BBDD-BFF486EA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3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0C8-97BF-41B9-9508-9F7832B7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992CBB5-8202-47BE-B24A-18082333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162997-9709-4C50-A905-CA562F24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AB197D-1F16-465B-B9E2-29745924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4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20EC863-CE91-47FA-A60C-D55017BC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AEAEF4F-BF23-46E4-8D8C-14796A5A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C6111E-CF79-4383-BD4B-1F4C6F6D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63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83470-9CEB-417C-91B1-7AEEA642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CFCA1C-1E35-4EDF-9AB6-71631340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809519-A61B-4828-895A-72260014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DBA786-1D6C-41CA-A731-C73E5160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BCDA4C-E7CD-4BA4-83BD-AA61B76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06DC38-503D-49FB-ADE0-47E9C22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50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D3DBC-7A28-4819-99AE-09720672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97F16AD-8196-477F-9D59-C7BE6B5C4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07CF0D-D675-4D67-987C-FA987FC1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0E9309-079D-4593-8018-36270283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FB9878-EBE7-425B-8A6E-53CBC82B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6B9155-CBCC-485F-9E3E-8A7ACDA7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9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15D500-C677-41AD-B8AB-757C087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FAD155-83E0-45C6-A19A-DB057AB9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B0B4CF-809A-4707-A92D-9660A1365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B76B-BEED-45C3-9D2B-E6485FA05F3E}" type="datetimeFigureOut">
              <a:rPr lang="pt-PT" smtClean="0"/>
              <a:t>23/12/2018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2E0014-B7B0-49C7-84CD-2589BE3EA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355E7B-70B2-41C6-A0DE-1DBE4D47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4D4E-8F03-4BBB-9324-2A7E9BBC7D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23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m relacionada">
            <a:extLst>
              <a:ext uri="{FF2B5EF4-FFF2-40B4-BE49-F238E27FC236}">
                <a16:creationId xmlns:a16="http://schemas.microsoft.com/office/drawing/2014/main" id="{5B06C638-34F1-481E-A810-ADC3A89B2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1DE24CE-3B3B-469B-AC20-C24CB5E6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754995"/>
            <a:ext cx="2448561" cy="173796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377CC6E-12F9-4162-8417-78935123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54" y="739952"/>
            <a:ext cx="2448561" cy="173796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5E48FEB-B817-4260-80DA-48F88A07D733}"/>
              </a:ext>
            </a:extLst>
          </p:cNvPr>
          <p:cNvSpPr/>
          <p:nvPr/>
        </p:nvSpPr>
        <p:spPr>
          <a:xfrm>
            <a:off x="4105077" y="422438"/>
            <a:ext cx="3931920" cy="2133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A281CC6-831F-4F24-85D6-C7CC11DA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76" y="1876447"/>
            <a:ext cx="563543" cy="56354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6EA69C6-3142-41AF-9ADF-7AD59DF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65" y="1865813"/>
            <a:ext cx="563543" cy="563543"/>
          </a:xfrm>
          <a:prstGeom prst="rect">
            <a:avLst/>
          </a:prstGeom>
        </p:spPr>
      </p:pic>
      <p:pic>
        <p:nvPicPr>
          <p:cNvPr id="1042" name="Picture 18" descr="Resultado de imagem para LDR schematic">
            <a:extLst>
              <a:ext uri="{FF2B5EF4-FFF2-40B4-BE49-F238E27FC236}">
                <a16:creationId xmlns:a16="http://schemas.microsoft.com/office/drawing/2014/main" id="{AD133122-46BD-418E-800C-E23192C68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t="3386" r="57781" b="66599"/>
          <a:stretch/>
        </p:blipFill>
        <p:spPr bwMode="auto">
          <a:xfrm>
            <a:off x="4234892" y="627991"/>
            <a:ext cx="625626" cy="7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Resultado de imagem para LDR schematic">
            <a:extLst>
              <a:ext uri="{FF2B5EF4-FFF2-40B4-BE49-F238E27FC236}">
                <a16:creationId xmlns:a16="http://schemas.microsoft.com/office/drawing/2014/main" id="{223E8188-94E0-45ED-B765-320EB45B2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t="3386" r="57781" b="66599"/>
          <a:stretch/>
        </p:blipFill>
        <p:spPr bwMode="auto">
          <a:xfrm>
            <a:off x="7286824" y="666091"/>
            <a:ext cx="625626" cy="7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Conexão reta unidirecional 1039">
            <a:extLst>
              <a:ext uri="{FF2B5EF4-FFF2-40B4-BE49-F238E27FC236}">
                <a16:creationId xmlns:a16="http://schemas.microsoft.com/office/drawing/2014/main" id="{5B0B647C-9CD6-44F0-8525-894DCC6A9464}"/>
              </a:ext>
            </a:extLst>
          </p:cNvPr>
          <p:cNvCxnSpPr>
            <a:stCxn id="17" idx="3"/>
            <a:endCxn id="48" idx="1"/>
          </p:cNvCxnSpPr>
          <p:nvPr/>
        </p:nvCxnSpPr>
        <p:spPr>
          <a:xfrm flipV="1">
            <a:off x="4828619" y="1023721"/>
            <a:ext cx="2458205" cy="1134498"/>
          </a:xfrm>
          <a:prstGeom prst="straightConnector1">
            <a:avLst/>
          </a:prstGeom>
          <a:ln w="381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D62BF3B8-1770-4D80-AD76-1C621917859A}"/>
              </a:ext>
            </a:extLst>
          </p:cNvPr>
          <p:cNvCxnSpPr>
            <a:cxnSpLocks/>
            <a:stCxn id="21" idx="1"/>
            <a:endCxn id="1042" idx="3"/>
          </p:cNvCxnSpPr>
          <p:nvPr/>
        </p:nvCxnSpPr>
        <p:spPr>
          <a:xfrm flipH="1" flipV="1">
            <a:off x="4860518" y="985621"/>
            <a:ext cx="2457347" cy="1161964"/>
          </a:xfrm>
          <a:prstGeom prst="straightConnector1">
            <a:avLst/>
          </a:prstGeom>
          <a:ln w="381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F0783DE1-BA2E-48C7-BE54-3E830FFEF3AD}"/>
              </a:ext>
            </a:extLst>
          </p:cNvPr>
          <p:cNvCxnSpPr>
            <a:cxnSpLocks/>
            <a:stCxn id="17" idx="0"/>
            <a:endCxn id="1042" idx="2"/>
          </p:cNvCxnSpPr>
          <p:nvPr/>
        </p:nvCxnSpPr>
        <p:spPr>
          <a:xfrm flipV="1">
            <a:off x="4546848" y="1343250"/>
            <a:ext cx="857" cy="533197"/>
          </a:xfrm>
          <a:prstGeom prst="straightConnector1">
            <a:avLst/>
          </a:prstGeom>
          <a:ln w="381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1E9B1140-6365-4661-8C96-AAD9F804E74E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flipV="1">
            <a:off x="7599637" y="1381350"/>
            <a:ext cx="0" cy="484463"/>
          </a:xfrm>
          <a:prstGeom prst="straightConnector1">
            <a:avLst/>
          </a:prstGeom>
          <a:ln w="381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Seta: Bidirecional 1048">
            <a:extLst>
              <a:ext uri="{FF2B5EF4-FFF2-40B4-BE49-F238E27FC236}">
                <a16:creationId xmlns:a16="http://schemas.microsoft.com/office/drawing/2014/main" id="{E186291E-C0D8-42A9-879C-061B00CE22B5}"/>
              </a:ext>
            </a:extLst>
          </p:cNvPr>
          <p:cNvSpPr/>
          <p:nvPr/>
        </p:nvSpPr>
        <p:spPr>
          <a:xfrm>
            <a:off x="3280899" y="1359785"/>
            <a:ext cx="802516" cy="287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Seta: Bidirecional 61">
            <a:extLst>
              <a:ext uri="{FF2B5EF4-FFF2-40B4-BE49-F238E27FC236}">
                <a16:creationId xmlns:a16="http://schemas.microsoft.com/office/drawing/2014/main" id="{E1157337-9CF9-4A43-8686-A2F09AF39C1F}"/>
              </a:ext>
            </a:extLst>
          </p:cNvPr>
          <p:cNvSpPr/>
          <p:nvPr/>
        </p:nvSpPr>
        <p:spPr>
          <a:xfrm>
            <a:off x="8068896" y="1335510"/>
            <a:ext cx="802516" cy="287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0" name="Retângulo 1049">
            <a:extLst>
              <a:ext uri="{FF2B5EF4-FFF2-40B4-BE49-F238E27FC236}">
                <a16:creationId xmlns:a16="http://schemas.microsoft.com/office/drawing/2014/main" id="{7234683A-3192-4AEA-B7E5-94FD94849078}"/>
              </a:ext>
            </a:extLst>
          </p:cNvPr>
          <p:cNvSpPr/>
          <p:nvPr/>
        </p:nvSpPr>
        <p:spPr>
          <a:xfrm>
            <a:off x="5372747" y="478130"/>
            <a:ext cx="1387882" cy="48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Background </a:t>
            </a:r>
            <a:r>
              <a:rPr lang="pt-PT" dirty="0" err="1"/>
              <a:t>illumination</a:t>
            </a:r>
            <a:endParaRPr lang="pt-PT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03CFFA67-12FA-4252-8106-C2F37F5E570F}"/>
              </a:ext>
            </a:extLst>
          </p:cNvPr>
          <p:cNvCxnSpPr>
            <a:cxnSpLocks/>
            <a:stCxn id="1050" idx="1"/>
            <a:endCxn id="1042" idx="3"/>
          </p:cNvCxnSpPr>
          <p:nvPr/>
        </p:nvCxnSpPr>
        <p:spPr>
          <a:xfrm flipH="1">
            <a:off x="4860518" y="720021"/>
            <a:ext cx="512229" cy="265600"/>
          </a:xfrm>
          <a:prstGeom prst="straightConnector1">
            <a:avLst/>
          </a:prstGeom>
          <a:ln w="381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16E2F15A-F17A-48D2-B09D-A7EDBA5CEE1C}"/>
              </a:ext>
            </a:extLst>
          </p:cNvPr>
          <p:cNvCxnSpPr>
            <a:cxnSpLocks/>
            <a:stCxn id="1050" idx="3"/>
            <a:endCxn id="48" idx="1"/>
          </p:cNvCxnSpPr>
          <p:nvPr/>
        </p:nvCxnSpPr>
        <p:spPr>
          <a:xfrm>
            <a:off x="6760629" y="720021"/>
            <a:ext cx="526195" cy="303700"/>
          </a:xfrm>
          <a:prstGeom prst="straightConnector1">
            <a:avLst/>
          </a:prstGeom>
          <a:ln w="38100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CE86461-FDB1-4076-ABB3-AE91FC9C9179}"/>
              </a:ext>
            </a:extLst>
          </p:cNvPr>
          <p:cNvSpPr txBox="1"/>
          <p:nvPr/>
        </p:nvSpPr>
        <p:spPr>
          <a:xfrm rot="3151102">
            <a:off x="6169054" y="5206080"/>
            <a:ext cx="78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TCP-IP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946B4BB-A204-4E52-B214-C9D027A41804}"/>
              </a:ext>
            </a:extLst>
          </p:cNvPr>
          <p:cNvSpPr txBox="1"/>
          <p:nvPr/>
        </p:nvSpPr>
        <p:spPr>
          <a:xfrm>
            <a:off x="1888434" y="1303269"/>
            <a:ext cx="13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</a:rPr>
              <a:t>Arduino</a:t>
            </a:r>
            <a:r>
              <a:rPr lang="pt-PT" sz="20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C350D07-5A0F-4769-ACD6-DF7A6D4DDD8F}"/>
              </a:ext>
            </a:extLst>
          </p:cNvPr>
          <p:cNvSpPr txBox="1"/>
          <p:nvPr/>
        </p:nvSpPr>
        <p:spPr>
          <a:xfrm>
            <a:off x="9989209" y="1278994"/>
            <a:ext cx="132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</a:rPr>
              <a:t>Arduino</a:t>
            </a:r>
            <a:r>
              <a:rPr lang="pt-PT" sz="2000" b="1" dirty="0">
                <a:solidFill>
                  <a:schemeClr val="bg1"/>
                </a:solidFill>
              </a:rPr>
              <a:t> 2</a:t>
            </a:r>
          </a:p>
        </p:txBody>
      </p: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CF57FC34-24E3-4160-B6E5-E01C6C7845A8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5400000" flipH="1" flipV="1">
            <a:off x="6063515" y="-1538359"/>
            <a:ext cx="15043" cy="8047595"/>
          </a:xfrm>
          <a:prstGeom prst="bentConnector3">
            <a:avLst>
              <a:gd name="adj1" fmla="val -151965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FA0CB4-7443-4D28-BB26-71AF86162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22" y="3359278"/>
            <a:ext cx="1910227" cy="1616027"/>
          </a:xfrm>
          <a:prstGeom prst="rect">
            <a:avLst/>
          </a:prstGeom>
        </p:spPr>
      </p:pic>
      <p:cxnSp>
        <p:nvCxnSpPr>
          <p:cNvPr id="82" name="Conexão: Ângulo Reto 81">
            <a:extLst>
              <a:ext uri="{FF2B5EF4-FFF2-40B4-BE49-F238E27FC236}">
                <a16:creationId xmlns:a16="http://schemas.microsoft.com/office/drawing/2014/main" id="{7474EC5B-4243-49F9-A8E4-4AEC1B6669B4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5746762" y="3035002"/>
            <a:ext cx="648551" cy="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6444127-BA0D-4652-8776-57CB942A3CC2}"/>
              </a:ext>
            </a:extLst>
          </p:cNvPr>
          <p:cNvSpPr txBox="1"/>
          <p:nvPr/>
        </p:nvSpPr>
        <p:spPr>
          <a:xfrm>
            <a:off x="5298316" y="3540931"/>
            <a:ext cx="168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</a:rPr>
              <a:t>Raspberry</a:t>
            </a:r>
            <a:r>
              <a:rPr lang="pt-PT" sz="2000" b="1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4732EE5-9B64-46BE-A172-2FEEA9C7F590}"/>
              </a:ext>
            </a:extLst>
          </p:cNvPr>
          <p:cNvSpPr txBox="1"/>
          <p:nvPr/>
        </p:nvSpPr>
        <p:spPr>
          <a:xfrm>
            <a:off x="6391008" y="269107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2"/>
                </a:solidFill>
              </a:rPr>
              <a:t>I2C BUS</a:t>
            </a:r>
          </a:p>
        </p:txBody>
      </p:sp>
      <p:pic>
        <p:nvPicPr>
          <p:cNvPr id="47" name="Gráfico 46" descr="Monitor">
            <a:extLst>
              <a:ext uri="{FF2B5EF4-FFF2-40B4-BE49-F238E27FC236}">
                <a16:creationId xmlns:a16="http://schemas.microsoft.com/office/drawing/2014/main" id="{23477B40-96DB-4E7A-B775-DF7ADB8CB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727" y="2919097"/>
            <a:ext cx="1441413" cy="1441413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441DAE-E7E5-4960-9418-16E130414BEB}"/>
              </a:ext>
            </a:extLst>
          </p:cNvPr>
          <p:cNvSpPr txBox="1"/>
          <p:nvPr/>
        </p:nvSpPr>
        <p:spPr>
          <a:xfrm>
            <a:off x="557636" y="3231295"/>
            <a:ext cx="152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Serial</a:t>
            </a:r>
          </a:p>
          <a:p>
            <a:pPr algn="ctr"/>
            <a:r>
              <a:rPr lang="pt-PT" b="1" dirty="0"/>
              <a:t>Monitor</a:t>
            </a:r>
          </a:p>
        </p:txBody>
      </p:sp>
      <p:pic>
        <p:nvPicPr>
          <p:cNvPr id="93" name="Gráfico 92" descr="Monitor">
            <a:extLst>
              <a:ext uri="{FF2B5EF4-FFF2-40B4-BE49-F238E27FC236}">
                <a16:creationId xmlns:a16="http://schemas.microsoft.com/office/drawing/2014/main" id="{92DC8DAA-463B-4190-9BA2-5169B7B63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0864" y="2802138"/>
            <a:ext cx="1441413" cy="1441413"/>
          </a:xfrm>
          <a:prstGeom prst="rect">
            <a:avLst/>
          </a:prstGeom>
        </p:spPr>
      </p:pic>
      <p:sp>
        <p:nvSpPr>
          <p:cNvPr id="94" name="CaixaDeTexto 93">
            <a:extLst>
              <a:ext uri="{FF2B5EF4-FFF2-40B4-BE49-F238E27FC236}">
                <a16:creationId xmlns:a16="http://schemas.microsoft.com/office/drawing/2014/main" id="{62820211-5028-44C8-A6B2-092A0EDC7A3C}"/>
              </a:ext>
            </a:extLst>
          </p:cNvPr>
          <p:cNvSpPr txBox="1"/>
          <p:nvPr/>
        </p:nvSpPr>
        <p:spPr>
          <a:xfrm>
            <a:off x="10288968" y="3100401"/>
            <a:ext cx="152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Serial</a:t>
            </a:r>
          </a:p>
          <a:p>
            <a:pPr algn="ctr"/>
            <a:r>
              <a:rPr lang="pt-PT" b="1" dirty="0"/>
              <a:t>Monitor</a:t>
            </a:r>
          </a:p>
        </p:txBody>
      </p: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C3DD8EDA-FDBC-46BE-A0D6-DACD4D974FE5}"/>
              </a:ext>
            </a:extLst>
          </p:cNvPr>
          <p:cNvCxnSpPr>
            <a:cxnSpLocks/>
            <a:stCxn id="47" idx="0"/>
            <a:endCxn id="11" idx="1"/>
          </p:cNvCxnSpPr>
          <p:nvPr/>
        </p:nvCxnSpPr>
        <p:spPr>
          <a:xfrm rot="16200000" flipV="1">
            <a:off x="423138" y="2023800"/>
            <a:ext cx="1295119" cy="495475"/>
          </a:xfrm>
          <a:prstGeom prst="bentConnector4">
            <a:avLst>
              <a:gd name="adj1" fmla="val 16452"/>
              <a:gd name="adj2" fmla="val 191595"/>
            </a:avLst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xão: Ângulo Reto 107">
            <a:extLst>
              <a:ext uri="{FF2B5EF4-FFF2-40B4-BE49-F238E27FC236}">
                <a16:creationId xmlns:a16="http://schemas.microsoft.com/office/drawing/2014/main" id="{2862F4FA-9CCD-4363-A53A-F165BC0BE46E}"/>
              </a:ext>
            </a:extLst>
          </p:cNvPr>
          <p:cNvCxnSpPr>
            <a:cxnSpLocks/>
            <a:stCxn id="93" idx="0"/>
            <a:endCxn id="15" idx="3"/>
          </p:cNvCxnSpPr>
          <p:nvPr/>
        </p:nvCxnSpPr>
        <p:spPr>
          <a:xfrm rot="5400000" flipH="1" flipV="1">
            <a:off x="10583742" y="2066765"/>
            <a:ext cx="1193203" cy="277544"/>
          </a:xfrm>
          <a:prstGeom prst="bentConnector4">
            <a:avLst>
              <a:gd name="adj1" fmla="val 13586"/>
              <a:gd name="adj2" fmla="val 182365"/>
            </a:avLst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áfico 75" descr="Portátil">
            <a:extLst>
              <a:ext uri="{FF2B5EF4-FFF2-40B4-BE49-F238E27FC236}">
                <a16:creationId xmlns:a16="http://schemas.microsoft.com/office/drawing/2014/main" id="{8F5F1802-7AA0-4047-85F1-7FDFB24E0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1120" y="5731920"/>
            <a:ext cx="1407284" cy="1407284"/>
          </a:xfrm>
          <a:prstGeom prst="rect">
            <a:avLst/>
          </a:prstGeom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5255D155-0F53-4C85-A20C-033A26B2EEDF}"/>
              </a:ext>
            </a:extLst>
          </p:cNvPr>
          <p:cNvSpPr txBox="1"/>
          <p:nvPr/>
        </p:nvSpPr>
        <p:spPr>
          <a:xfrm>
            <a:off x="4579273" y="6193671"/>
            <a:ext cx="152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Client</a:t>
            </a:r>
            <a:r>
              <a:rPr lang="pt-PT" b="1" dirty="0"/>
              <a:t> 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5AB9306-1599-49D1-9C5E-0D47D5D6D603}"/>
              </a:ext>
            </a:extLst>
          </p:cNvPr>
          <p:cNvSpPr txBox="1"/>
          <p:nvPr/>
        </p:nvSpPr>
        <p:spPr>
          <a:xfrm>
            <a:off x="4222041" y="672627"/>
            <a:ext cx="229307" cy="241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11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11204BA-8069-4241-BDFE-5A33F5B70A47}"/>
              </a:ext>
            </a:extLst>
          </p:cNvPr>
          <p:cNvSpPr txBox="1"/>
          <p:nvPr/>
        </p:nvSpPr>
        <p:spPr>
          <a:xfrm>
            <a:off x="4073504" y="586650"/>
            <a:ext cx="5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LDR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1C3083-8196-44CB-B8AC-6C6584F9FA9F}"/>
              </a:ext>
            </a:extLst>
          </p:cNvPr>
          <p:cNvSpPr/>
          <p:nvPr/>
        </p:nvSpPr>
        <p:spPr>
          <a:xfrm>
            <a:off x="7230533" y="825500"/>
            <a:ext cx="292100" cy="1817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BD5AD9E-1D4D-4F2B-9B19-52F573F0B5B7}"/>
              </a:ext>
            </a:extLst>
          </p:cNvPr>
          <p:cNvSpPr txBox="1"/>
          <p:nvPr/>
        </p:nvSpPr>
        <p:spPr>
          <a:xfrm>
            <a:off x="7565516" y="637450"/>
            <a:ext cx="5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LDR</a:t>
            </a:r>
          </a:p>
        </p:txBody>
      </p:sp>
      <p:pic>
        <p:nvPicPr>
          <p:cNvPr id="40" name="Gráfico 39" descr="Portátil">
            <a:extLst>
              <a:ext uri="{FF2B5EF4-FFF2-40B4-BE49-F238E27FC236}">
                <a16:creationId xmlns:a16="http://schemas.microsoft.com/office/drawing/2014/main" id="{450D1358-6481-44AE-9D65-19C5DE892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6783" y="5730756"/>
            <a:ext cx="1407284" cy="14072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184121-793E-416C-9A73-6123325D2362}"/>
              </a:ext>
            </a:extLst>
          </p:cNvPr>
          <p:cNvSpPr txBox="1"/>
          <p:nvPr/>
        </p:nvSpPr>
        <p:spPr>
          <a:xfrm>
            <a:off x="6102256" y="6176179"/>
            <a:ext cx="152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Client</a:t>
            </a:r>
            <a:r>
              <a:rPr lang="pt-PT" b="1" dirty="0"/>
              <a:t> 2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CF6D709D-CE9B-4361-8C8E-1B1EACF00577}"/>
              </a:ext>
            </a:extLst>
          </p:cNvPr>
          <p:cNvCxnSpPr>
            <a:cxnSpLocks/>
          </p:cNvCxnSpPr>
          <p:nvPr/>
        </p:nvCxnSpPr>
        <p:spPr>
          <a:xfrm flipV="1">
            <a:off x="5372747" y="4975305"/>
            <a:ext cx="684974" cy="102145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B3C0D0EA-A996-4C07-860C-4DDCD81936DD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071036" y="4975305"/>
            <a:ext cx="786964" cy="102145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9EEFDE8-8129-4199-8B39-4367AC687A98}"/>
              </a:ext>
            </a:extLst>
          </p:cNvPr>
          <p:cNvSpPr txBox="1"/>
          <p:nvPr/>
        </p:nvSpPr>
        <p:spPr>
          <a:xfrm>
            <a:off x="4105077" y="48556"/>
            <a:ext cx="199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Physical</a:t>
            </a:r>
            <a:r>
              <a:rPr lang="pt-PT" sz="2000" dirty="0"/>
              <a:t> </a:t>
            </a:r>
            <a:r>
              <a:rPr lang="pt-PT" sz="2000" dirty="0" err="1"/>
              <a:t>system</a:t>
            </a:r>
            <a:endParaRPr lang="pt-PT" sz="20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EA7809E-54FA-4411-999B-48973BC44811}"/>
              </a:ext>
            </a:extLst>
          </p:cNvPr>
          <p:cNvSpPr txBox="1"/>
          <p:nvPr/>
        </p:nvSpPr>
        <p:spPr>
          <a:xfrm rot="18199137">
            <a:off x="5221338" y="5200457"/>
            <a:ext cx="78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70C0"/>
                </a:solidFill>
              </a:rPr>
              <a:t>TCP-IP</a:t>
            </a:r>
          </a:p>
        </p:txBody>
      </p:sp>
    </p:spTree>
    <p:extLst>
      <p:ext uri="{BB962C8B-B14F-4D97-AF65-F5344CB8AC3E}">
        <p14:creationId xmlns:p14="http://schemas.microsoft.com/office/powerpoint/2010/main" val="180007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65A7E3-42D9-40A3-9A6E-FC3FCAF9B29A}"/>
              </a:ext>
            </a:extLst>
          </p:cNvPr>
          <p:cNvSpPr/>
          <p:nvPr/>
        </p:nvSpPr>
        <p:spPr>
          <a:xfrm>
            <a:off x="3407789" y="970957"/>
            <a:ext cx="178166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Luminaire</a:t>
            </a:r>
            <a:r>
              <a:rPr lang="pt-PT" dirty="0"/>
              <a:t> 1</a:t>
            </a:r>
          </a:p>
          <a:p>
            <a:pPr algn="ctr"/>
            <a:r>
              <a:rPr lang="pt-PT" dirty="0"/>
              <a:t>LED + Sensor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8217CB-B909-41C9-B73A-15CB6E6F722F}"/>
              </a:ext>
            </a:extLst>
          </p:cNvPr>
          <p:cNvSpPr/>
          <p:nvPr/>
        </p:nvSpPr>
        <p:spPr>
          <a:xfrm>
            <a:off x="7002546" y="970960"/>
            <a:ext cx="178166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Luminaire</a:t>
            </a:r>
            <a:r>
              <a:rPr lang="pt-PT" dirty="0"/>
              <a:t> 2</a:t>
            </a:r>
          </a:p>
          <a:p>
            <a:pPr algn="ctr"/>
            <a:r>
              <a:rPr lang="pt-PT" dirty="0"/>
              <a:t>LED + Sensor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1E6EC1-6A58-4017-8A40-B2AF92899231}"/>
              </a:ext>
            </a:extLst>
          </p:cNvPr>
          <p:cNvSpPr/>
          <p:nvPr/>
        </p:nvSpPr>
        <p:spPr>
          <a:xfrm>
            <a:off x="2030819" y="1106861"/>
            <a:ext cx="1118756" cy="58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Local PI </a:t>
            </a:r>
            <a:r>
              <a:rPr lang="pt-PT" dirty="0" err="1"/>
              <a:t>Controller</a:t>
            </a:r>
            <a:endParaRPr lang="pt-PT" dirty="0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AEE4A66C-0D94-4E89-925D-FD3DA07CB64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5400000" flipH="1" flipV="1">
            <a:off x="3376457" y="184697"/>
            <a:ext cx="135904" cy="1708425"/>
          </a:xfrm>
          <a:prstGeom prst="bentConnector3">
            <a:avLst>
              <a:gd name="adj1" fmla="val 268207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: Ângulo Reto 8">
            <a:extLst>
              <a:ext uri="{FF2B5EF4-FFF2-40B4-BE49-F238E27FC236}">
                <a16:creationId xmlns:a16="http://schemas.microsoft.com/office/drawing/2014/main" id="{18E70752-AFF7-4F74-86B1-4EB713AFBCE6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5400000" flipH="1">
            <a:off x="3376458" y="906632"/>
            <a:ext cx="135904" cy="1708425"/>
          </a:xfrm>
          <a:prstGeom prst="bentConnector3">
            <a:avLst>
              <a:gd name="adj1" fmla="val -168207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26910CFF-DE91-4736-859E-3128D6EBD73B}"/>
              </a:ext>
            </a:extLst>
          </p:cNvPr>
          <p:cNvSpPr/>
          <p:nvPr/>
        </p:nvSpPr>
        <p:spPr>
          <a:xfrm>
            <a:off x="3681020" y="2550731"/>
            <a:ext cx="1235203" cy="85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Global </a:t>
            </a:r>
            <a:r>
              <a:rPr lang="pt-PT" dirty="0" err="1"/>
              <a:t>Controller</a:t>
            </a:r>
            <a:endParaRPr lang="pt-PT" dirty="0"/>
          </a:p>
        </p:txBody>
      </p:sp>
      <p:cxnSp>
        <p:nvCxnSpPr>
          <p:cNvPr id="17" name="Conexão: Ângulo Reto 16">
            <a:extLst>
              <a:ext uri="{FF2B5EF4-FFF2-40B4-BE49-F238E27FC236}">
                <a16:creationId xmlns:a16="http://schemas.microsoft.com/office/drawing/2014/main" id="{C2C36BAF-F1C1-480A-BDAB-B27DE17A18A3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 rot="10800000">
            <a:off x="2030820" y="1399877"/>
            <a:ext cx="1650201" cy="1577046"/>
          </a:xfrm>
          <a:prstGeom prst="bentConnector3">
            <a:avLst>
              <a:gd name="adj1" fmla="val 130605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CD72F6-D6B7-4482-BAA1-02D69F29F095}"/>
              </a:ext>
            </a:extLst>
          </p:cNvPr>
          <p:cNvSpPr txBox="1"/>
          <p:nvPr/>
        </p:nvSpPr>
        <p:spPr>
          <a:xfrm>
            <a:off x="1859186" y="2606737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reference</a:t>
            </a:r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7378580-4BA2-4966-A469-8E0A6B18CB68}"/>
              </a:ext>
            </a:extLst>
          </p:cNvPr>
          <p:cNvSpPr/>
          <p:nvPr/>
        </p:nvSpPr>
        <p:spPr>
          <a:xfrm>
            <a:off x="9042425" y="1106861"/>
            <a:ext cx="1118756" cy="58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Local PI </a:t>
            </a:r>
            <a:r>
              <a:rPr lang="pt-PT" dirty="0" err="1"/>
              <a:t>Controller</a:t>
            </a:r>
            <a:endParaRPr lang="pt-PT" dirty="0"/>
          </a:p>
        </p:txBody>
      </p:sp>
      <p:cxnSp>
        <p:nvCxnSpPr>
          <p:cNvPr id="26" name="Conexão: Ângulo Reto 25">
            <a:extLst>
              <a:ext uri="{FF2B5EF4-FFF2-40B4-BE49-F238E27FC236}">
                <a16:creationId xmlns:a16="http://schemas.microsoft.com/office/drawing/2014/main" id="{6CC65EA1-82EA-409C-B9AC-55B8F5ADD003}"/>
              </a:ext>
            </a:extLst>
          </p:cNvPr>
          <p:cNvCxnSpPr>
            <a:cxnSpLocks/>
            <a:stCxn id="25" idx="0"/>
            <a:endCxn id="5" idx="0"/>
          </p:cNvCxnSpPr>
          <p:nvPr/>
        </p:nvCxnSpPr>
        <p:spPr>
          <a:xfrm rot="16200000" flipV="1">
            <a:off x="8679641" y="184699"/>
            <a:ext cx="135901" cy="1708424"/>
          </a:xfrm>
          <a:prstGeom prst="bentConnector3">
            <a:avLst>
              <a:gd name="adj1" fmla="val 268211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: Ângulo Reto 28">
            <a:extLst>
              <a:ext uri="{FF2B5EF4-FFF2-40B4-BE49-F238E27FC236}">
                <a16:creationId xmlns:a16="http://schemas.microsoft.com/office/drawing/2014/main" id="{4DC3F87A-5041-4DE1-9775-E9ED6F8040D0}"/>
              </a:ext>
            </a:extLst>
          </p:cNvPr>
          <p:cNvCxnSpPr>
            <a:cxnSpLocks/>
            <a:stCxn id="5" idx="2"/>
            <a:endCxn id="25" idx="2"/>
          </p:cNvCxnSpPr>
          <p:nvPr/>
        </p:nvCxnSpPr>
        <p:spPr>
          <a:xfrm rot="5400000" flipH="1" flipV="1">
            <a:off x="8679637" y="906634"/>
            <a:ext cx="135907" cy="1708424"/>
          </a:xfrm>
          <a:prstGeom prst="bentConnector3">
            <a:avLst>
              <a:gd name="adj1" fmla="val -168203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FCA312FC-C442-43E3-8E68-F19A396F0711}"/>
              </a:ext>
            </a:extLst>
          </p:cNvPr>
          <p:cNvSpPr/>
          <p:nvPr/>
        </p:nvSpPr>
        <p:spPr>
          <a:xfrm>
            <a:off x="7065023" y="2550731"/>
            <a:ext cx="1235203" cy="85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Global </a:t>
            </a:r>
            <a:r>
              <a:rPr lang="pt-PT" dirty="0" err="1"/>
              <a:t>Controller</a:t>
            </a:r>
            <a:endParaRPr lang="pt-PT" dirty="0"/>
          </a:p>
        </p:txBody>
      </p:sp>
      <p:cxnSp>
        <p:nvCxnSpPr>
          <p:cNvPr id="33" name="Conexão: Ângulo Reto 32">
            <a:extLst>
              <a:ext uri="{FF2B5EF4-FFF2-40B4-BE49-F238E27FC236}">
                <a16:creationId xmlns:a16="http://schemas.microsoft.com/office/drawing/2014/main" id="{14AE1606-EDDA-44E3-B73F-424A3CA9F0D0}"/>
              </a:ext>
            </a:extLst>
          </p:cNvPr>
          <p:cNvCxnSpPr>
            <a:cxnSpLocks/>
            <a:stCxn id="32" idx="3"/>
            <a:endCxn id="25" idx="3"/>
          </p:cNvCxnSpPr>
          <p:nvPr/>
        </p:nvCxnSpPr>
        <p:spPr>
          <a:xfrm flipV="1">
            <a:off x="8300226" y="1399877"/>
            <a:ext cx="1860955" cy="1577046"/>
          </a:xfrm>
          <a:prstGeom prst="bentConnector3">
            <a:avLst>
              <a:gd name="adj1" fmla="val 125425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6BFE177-04BE-4F7D-AF51-61AB8AF2C531}"/>
              </a:ext>
            </a:extLst>
          </p:cNvPr>
          <p:cNvSpPr txBox="1"/>
          <p:nvPr/>
        </p:nvSpPr>
        <p:spPr>
          <a:xfrm>
            <a:off x="8368883" y="2618224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reference</a:t>
            </a:r>
            <a:endParaRPr lang="pt-PT" dirty="0"/>
          </a:p>
        </p:txBody>
      </p:sp>
      <p:sp>
        <p:nvSpPr>
          <p:cNvPr id="40" name="Seta: Para a Esquerda, Para a Direita e Para Cima 39">
            <a:extLst>
              <a:ext uri="{FF2B5EF4-FFF2-40B4-BE49-F238E27FC236}">
                <a16:creationId xmlns:a16="http://schemas.microsoft.com/office/drawing/2014/main" id="{16E18914-3073-4C71-AB83-68790CAF99F0}"/>
              </a:ext>
            </a:extLst>
          </p:cNvPr>
          <p:cNvSpPr/>
          <p:nvPr/>
        </p:nvSpPr>
        <p:spPr>
          <a:xfrm flipV="1">
            <a:off x="4925864" y="2727578"/>
            <a:ext cx="2139159" cy="1168865"/>
          </a:xfrm>
          <a:prstGeom prst="leftRightUpArrow">
            <a:avLst>
              <a:gd name="adj1" fmla="val 20061"/>
              <a:gd name="adj2" fmla="val 20109"/>
              <a:gd name="adj3" fmla="val 2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DBFD3B1-3771-4783-B844-808F4571C41B}"/>
              </a:ext>
            </a:extLst>
          </p:cNvPr>
          <p:cNvSpPr/>
          <p:nvPr/>
        </p:nvSpPr>
        <p:spPr>
          <a:xfrm>
            <a:off x="5429250" y="3924764"/>
            <a:ext cx="1115514" cy="72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Data Server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333696-1877-4089-9DAF-239639B40009}"/>
              </a:ext>
            </a:extLst>
          </p:cNvPr>
          <p:cNvSpPr txBox="1"/>
          <p:nvPr/>
        </p:nvSpPr>
        <p:spPr>
          <a:xfrm>
            <a:off x="5529991" y="277634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I2C BUS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14A6F68-06EB-4286-8D3C-ED5BEAFFDF46}"/>
              </a:ext>
            </a:extLst>
          </p:cNvPr>
          <p:cNvSpPr/>
          <p:nvPr/>
        </p:nvSpPr>
        <p:spPr>
          <a:xfrm>
            <a:off x="5429250" y="5621154"/>
            <a:ext cx="1115514" cy="54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Client</a:t>
            </a:r>
            <a:endParaRPr lang="pt-PT" dirty="0"/>
          </a:p>
        </p:txBody>
      </p:sp>
      <p:sp>
        <p:nvSpPr>
          <p:cNvPr id="50" name="Seta: Para Cima e Para Baixo 49">
            <a:extLst>
              <a:ext uri="{FF2B5EF4-FFF2-40B4-BE49-F238E27FC236}">
                <a16:creationId xmlns:a16="http://schemas.microsoft.com/office/drawing/2014/main" id="{54423C90-824F-4F83-8AE6-83735893281C}"/>
              </a:ext>
            </a:extLst>
          </p:cNvPr>
          <p:cNvSpPr/>
          <p:nvPr/>
        </p:nvSpPr>
        <p:spPr>
          <a:xfrm>
            <a:off x="5742290" y="4646696"/>
            <a:ext cx="489433" cy="9744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449427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54</Words>
  <Application>Microsoft Office PowerPoint</Application>
  <PresentationFormat>Ecrã Panorâmico</PresentationFormat>
  <Paragraphs>30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Lourenço Pato</dc:creator>
  <cp:lastModifiedBy>Lourenço Pato</cp:lastModifiedBy>
  <cp:revision>19</cp:revision>
  <dcterms:created xsi:type="dcterms:W3CDTF">2018-12-23T15:44:12Z</dcterms:created>
  <dcterms:modified xsi:type="dcterms:W3CDTF">2018-12-23T19:44:59Z</dcterms:modified>
</cp:coreProperties>
</file>