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12563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6106"/>
            <a:ext cx="10363200" cy="437395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98734"/>
            <a:ext cx="9144000" cy="303326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40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86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8889"/>
            <a:ext cx="2628900" cy="1064696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8889"/>
            <a:ext cx="7734300" cy="1064696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37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6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32148"/>
            <a:ext cx="10515600" cy="522605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07644"/>
            <a:ext cx="10515600" cy="274825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6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44444"/>
            <a:ext cx="5181600" cy="797140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44444"/>
            <a:ext cx="5181600" cy="797140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628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891"/>
            <a:ext cx="10515600" cy="242835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79797"/>
            <a:ext cx="5157787" cy="15093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89158"/>
            <a:ext cx="5157787" cy="674996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79797"/>
            <a:ext cx="5183188" cy="15093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89158"/>
            <a:ext cx="5183188" cy="674996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739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5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29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7565"/>
            <a:ext cx="3932237" cy="293147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08911"/>
            <a:ext cx="6172200" cy="892821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69043"/>
            <a:ext cx="3932237" cy="69826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54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7565"/>
            <a:ext cx="3932237" cy="293147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08911"/>
            <a:ext cx="6172200" cy="892821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69043"/>
            <a:ext cx="3932237" cy="69826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8891"/>
            <a:ext cx="10515600" cy="24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44444"/>
            <a:ext cx="10515600" cy="797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44483"/>
            <a:ext cx="2743200" cy="668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65E0-3C7A-47ED-9B64-DA681E75DA07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44483"/>
            <a:ext cx="4114800" cy="668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44483"/>
            <a:ext cx="2743200" cy="668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072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47CE10B-2A65-4524-A6C9-E93AF49C0B11}"/>
              </a:ext>
            </a:extLst>
          </p:cNvPr>
          <p:cNvSpPr/>
          <p:nvPr/>
        </p:nvSpPr>
        <p:spPr>
          <a:xfrm>
            <a:off x="4910940" y="1233354"/>
            <a:ext cx="6868841" cy="109483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noProof="1">
                <a:solidFill>
                  <a:srgbClr val="002060"/>
                </a:solidFill>
              </a:rPr>
              <a:t>CONSENSUS</a:t>
            </a:r>
            <a:r>
              <a:rPr lang="en-GB" sz="2400" noProof="1">
                <a:solidFill>
                  <a:srgbClr val="002060"/>
                </a:solidFill>
              </a:rPr>
              <a:t> </a:t>
            </a:r>
            <a:r>
              <a:rPr lang="en-GB" sz="2000" noProof="1">
                <a:solidFill>
                  <a:srgbClr val="002060"/>
                </a:solidFill>
              </a:rPr>
              <a:t>ALGORITHM</a:t>
            </a:r>
            <a:endParaRPr lang="en-GB" sz="2400" noProof="1">
              <a:solidFill>
                <a:srgbClr val="002060"/>
              </a:solidFill>
            </a:endParaRPr>
          </a:p>
          <a:p>
            <a:r>
              <a:rPr lang="en-GB" noProof="1">
                <a:solidFill>
                  <a:srgbClr val="002060"/>
                </a:solidFill>
              </a:rPr>
              <a:t>(NEGOTIATION</a:t>
            </a:r>
            <a:r>
              <a:rPr lang="en-GB" noProof="1"/>
              <a:t> </a:t>
            </a:r>
            <a:r>
              <a:rPr lang="en-GB" noProof="1">
                <a:solidFill>
                  <a:srgbClr val="002060"/>
                </a:solidFill>
              </a:rPr>
              <a:t>STATE)</a:t>
            </a:r>
            <a:endParaRPr lang="en-GB" sz="2400" noProof="1">
              <a:solidFill>
                <a:srgbClr val="002060"/>
              </a:solidFill>
            </a:endParaRP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1176A090-28FA-4EC7-83B4-4451FBE3BE1B}"/>
              </a:ext>
            </a:extLst>
          </p:cNvPr>
          <p:cNvSpPr/>
          <p:nvPr/>
        </p:nvSpPr>
        <p:spPr>
          <a:xfrm>
            <a:off x="1538009" y="7046076"/>
            <a:ext cx="2112451" cy="1100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b="1" noProof="1"/>
              <a:t>Occupancy change?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C630C039-7791-4E97-8BFC-6E16E360C718}"/>
              </a:ext>
            </a:extLst>
          </p:cNvPr>
          <p:cNvSpPr/>
          <p:nvPr/>
        </p:nvSpPr>
        <p:spPr>
          <a:xfrm>
            <a:off x="1334805" y="2121483"/>
            <a:ext cx="2518852" cy="16529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b="1" noProof="1"/>
              <a:t>Received negotiation request?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62774A-9B5F-4114-B965-BD351DF170FF}"/>
              </a:ext>
            </a:extLst>
          </p:cNvPr>
          <p:cNvSpPr/>
          <p:nvPr/>
        </p:nvSpPr>
        <p:spPr>
          <a:xfrm>
            <a:off x="7527293" y="1779271"/>
            <a:ext cx="17907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1"/>
              <a:t>Compute local solution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684FC31-91CB-4461-AB1E-2F91A9AC8F3B}"/>
              </a:ext>
            </a:extLst>
          </p:cNvPr>
          <p:cNvSpPr/>
          <p:nvPr/>
        </p:nvSpPr>
        <p:spPr>
          <a:xfrm>
            <a:off x="7167760" y="4761754"/>
            <a:ext cx="2509777" cy="16507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b="1" noProof="1"/>
              <a:t>Received other agents’ solution?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614624E-2F11-4FF8-AFB5-0154B1CD2A29}"/>
              </a:ext>
            </a:extLst>
          </p:cNvPr>
          <p:cNvSpPr/>
          <p:nvPr/>
        </p:nvSpPr>
        <p:spPr>
          <a:xfrm>
            <a:off x="7520660" y="7004614"/>
            <a:ext cx="17907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1"/>
              <a:t>Recompute lagrangians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55D0B97B-48FC-4D1D-9677-3389301A32D4}"/>
              </a:ext>
            </a:extLst>
          </p:cNvPr>
          <p:cNvSpPr/>
          <p:nvPr/>
        </p:nvSpPr>
        <p:spPr>
          <a:xfrm>
            <a:off x="6908408" y="8288553"/>
            <a:ext cx="3008570" cy="16507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b="1" noProof="1"/>
              <a:t>Solution converged or iteration limit?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3126DFF-D61E-419D-8CD2-1D5865A3C263}"/>
              </a:ext>
            </a:extLst>
          </p:cNvPr>
          <p:cNvSpPr/>
          <p:nvPr/>
        </p:nvSpPr>
        <p:spPr>
          <a:xfrm>
            <a:off x="7365365" y="10453470"/>
            <a:ext cx="2114562" cy="9652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1"/>
              <a:t>Update local control reference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46909DBD-94E1-43A0-A8CA-F06F3693F89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8416010" y="6412496"/>
            <a:ext cx="6636" cy="59211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30C8DAAE-B10E-47EE-B168-622E065C490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412696" y="7893617"/>
            <a:ext cx="3317" cy="3949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7CA1EAA7-756E-490A-AE0F-1211ED89E53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412696" y="9939298"/>
            <a:ext cx="9953" cy="51417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elogramo 34">
            <a:extLst>
              <a:ext uri="{FF2B5EF4-FFF2-40B4-BE49-F238E27FC236}">
                <a16:creationId xmlns:a16="http://schemas.microsoft.com/office/drawing/2014/main" id="{05BBB0E4-A723-4B1B-9EE8-A4C2B62A646D}"/>
              </a:ext>
            </a:extLst>
          </p:cNvPr>
          <p:cNvSpPr/>
          <p:nvPr/>
        </p:nvSpPr>
        <p:spPr>
          <a:xfrm>
            <a:off x="7585040" y="3227639"/>
            <a:ext cx="1675211" cy="643496"/>
          </a:xfrm>
          <a:prstGeom prst="parallelogram">
            <a:avLst>
              <a:gd name="adj" fmla="val 2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1"/>
              <a:t>Send local solution</a:t>
            </a:r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C043358A-FBF9-4814-A2EB-E52B0192456C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8422643" y="2668271"/>
            <a:ext cx="0" cy="55936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ADAA68E5-4A9F-4B2C-B6D3-DA13225D2E22}"/>
              </a:ext>
            </a:extLst>
          </p:cNvPr>
          <p:cNvCxnSpPr>
            <a:cxnSpLocks/>
            <a:stCxn id="35" idx="4"/>
            <a:endCxn id="12" idx="0"/>
          </p:cNvCxnSpPr>
          <p:nvPr/>
        </p:nvCxnSpPr>
        <p:spPr>
          <a:xfrm>
            <a:off x="8422646" y="3871138"/>
            <a:ext cx="3" cy="8906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osango 54">
            <a:extLst>
              <a:ext uri="{FF2B5EF4-FFF2-40B4-BE49-F238E27FC236}">
                <a16:creationId xmlns:a16="http://schemas.microsoft.com/office/drawing/2014/main" id="{5E2EB593-AAED-454D-9C21-01E5E70DC95B}"/>
              </a:ext>
            </a:extLst>
          </p:cNvPr>
          <p:cNvSpPr/>
          <p:nvPr/>
        </p:nvSpPr>
        <p:spPr>
          <a:xfrm>
            <a:off x="5319450" y="3848321"/>
            <a:ext cx="2361559" cy="1100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b="1" noProof="1"/>
              <a:t>Other agent converged?</a:t>
            </a:r>
          </a:p>
        </p:txBody>
      </p:sp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E72A4D96-1B2C-4081-99F2-6E0598A9EF74}"/>
              </a:ext>
            </a:extLst>
          </p:cNvPr>
          <p:cNvCxnSpPr>
            <a:cxnSpLocks/>
            <a:stCxn id="12" idx="1"/>
            <a:endCxn id="55" idx="2"/>
          </p:cNvCxnSpPr>
          <p:nvPr/>
        </p:nvCxnSpPr>
        <p:spPr>
          <a:xfrm rot="10800000">
            <a:off x="6500227" y="4948813"/>
            <a:ext cx="667530" cy="63831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reta unidirecional 61">
            <a:extLst>
              <a:ext uri="{FF2B5EF4-FFF2-40B4-BE49-F238E27FC236}">
                <a16:creationId xmlns:a16="http://schemas.microsoft.com/office/drawing/2014/main" id="{01D80E06-4A01-451C-926E-F76193BE663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681006" y="4398566"/>
            <a:ext cx="697386" cy="105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: Ângulo Reto 64">
            <a:extLst>
              <a:ext uri="{FF2B5EF4-FFF2-40B4-BE49-F238E27FC236}">
                <a16:creationId xmlns:a16="http://schemas.microsoft.com/office/drawing/2014/main" id="{314003D7-6FD0-4412-A0C9-32F4FC52A738}"/>
              </a:ext>
            </a:extLst>
          </p:cNvPr>
          <p:cNvCxnSpPr>
            <a:cxnSpLocks/>
            <a:stCxn id="55" idx="1"/>
            <a:endCxn id="15" idx="1"/>
          </p:cNvCxnSpPr>
          <p:nvPr/>
        </p:nvCxnSpPr>
        <p:spPr>
          <a:xfrm rot="10800000" flipH="1" flipV="1">
            <a:off x="5319447" y="4398566"/>
            <a:ext cx="2045918" cy="6537504"/>
          </a:xfrm>
          <a:prstGeom prst="bentConnector3">
            <a:avLst>
              <a:gd name="adj1" fmla="val -11173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BEB157B4-2788-47F6-824A-862C793FEE08}"/>
              </a:ext>
            </a:extLst>
          </p:cNvPr>
          <p:cNvCxnSpPr>
            <a:cxnSpLocks/>
            <a:stCxn id="15" idx="2"/>
            <a:endCxn id="50" idx="2"/>
          </p:cNvCxnSpPr>
          <p:nvPr/>
        </p:nvCxnSpPr>
        <p:spPr>
          <a:xfrm rot="5400000">
            <a:off x="7668829" y="10898091"/>
            <a:ext cx="233238" cy="1274396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E7E2977E-B6F9-4452-ACDF-91CB1096BDA7}"/>
              </a:ext>
            </a:extLst>
          </p:cNvPr>
          <p:cNvSpPr/>
          <p:nvPr/>
        </p:nvSpPr>
        <p:spPr>
          <a:xfrm>
            <a:off x="1203866" y="8909577"/>
            <a:ext cx="2798256" cy="14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noProof="1"/>
              <a:t>NORMAL EXECUTION</a:t>
            </a:r>
          </a:p>
        </p:txBody>
      </p:sp>
      <p:sp>
        <p:nvSpPr>
          <p:cNvPr id="81" name="Paralelogramo 80">
            <a:extLst>
              <a:ext uri="{FF2B5EF4-FFF2-40B4-BE49-F238E27FC236}">
                <a16:creationId xmlns:a16="http://schemas.microsoft.com/office/drawing/2014/main" id="{0BA1C019-AB61-4DD2-82F4-67838239C410}"/>
              </a:ext>
            </a:extLst>
          </p:cNvPr>
          <p:cNvSpPr/>
          <p:nvPr/>
        </p:nvSpPr>
        <p:spPr>
          <a:xfrm>
            <a:off x="1694176" y="5353289"/>
            <a:ext cx="1817634" cy="876016"/>
          </a:xfrm>
          <a:prstGeom prst="parallelogram">
            <a:avLst>
              <a:gd name="adj" fmla="val 2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1"/>
              <a:t>Send Negotiation Request</a:t>
            </a:r>
          </a:p>
        </p:txBody>
      </p:sp>
      <p:cxnSp>
        <p:nvCxnSpPr>
          <p:cNvPr id="100" name="Conexão: Ângulo Reto 99">
            <a:extLst>
              <a:ext uri="{FF2B5EF4-FFF2-40B4-BE49-F238E27FC236}">
                <a16:creationId xmlns:a16="http://schemas.microsoft.com/office/drawing/2014/main" id="{5F01687A-F7BF-4EE6-99E0-13B4C0A11386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H="1" flipV="1">
            <a:off x="9317996" y="2223774"/>
            <a:ext cx="598985" cy="6890153"/>
          </a:xfrm>
          <a:prstGeom prst="bentConnector3">
            <a:avLst>
              <a:gd name="adj1" fmla="val -3816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unidirecional 109">
            <a:extLst>
              <a:ext uri="{FF2B5EF4-FFF2-40B4-BE49-F238E27FC236}">
                <a16:creationId xmlns:a16="http://schemas.microsoft.com/office/drawing/2014/main" id="{51620581-FBC3-4434-A4BE-46627E8621B5}"/>
              </a:ext>
            </a:extLst>
          </p:cNvPr>
          <p:cNvCxnSpPr>
            <a:cxnSpLocks/>
            <a:stCxn id="75" idx="0"/>
            <a:endCxn id="7" idx="2"/>
          </p:cNvCxnSpPr>
          <p:nvPr/>
        </p:nvCxnSpPr>
        <p:spPr>
          <a:xfrm flipH="1" flipV="1">
            <a:off x="2594232" y="8146571"/>
            <a:ext cx="8762" cy="7630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ta unidirecional 112">
            <a:extLst>
              <a:ext uri="{FF2B5EF4-FFF2-40B4-BE49-F238E27FC236}">
                <a16:creationId xmlns:a16="http://schemas.microsoft.com/office/drawing/2014/main" id="{5F284903-C556-4B8F-B0BE-D871B7609FE5}"/>
              </a:ext>
            </a:extLst>
          </p:cNvPr>
          <p:cNvCxnSpPr>
            <a:cxnSpLocks/>
            <a:stCxn id="7" idx="0"/>
            <a:endCxn id="81" idx="4"/>
          </p:cNvCxnSpPr>
          <p:nvPr/>
        </p:nvCxnSpPr>
        <p:spPr>
          <a:xfrm flipV="1">
            <a:off x="2594235" y="6229305"/>
            <a:ext cx="8761" cy="81676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xão: Ângulo Reto 115">
            <a:extLst>
              <a:ext uri="{FF2B5EF4-FFF2-40B4-BE49-F238E27FC236}">
                <a16:creationId xmlns:a16="http://schemas.microsoft.com/office/drawing/2014/main" id="{99120F0C-85A1-41A9-8722-F3D76A9B6740}"/>
              </a:ext>
            </a:extLst>
          </p:cNvPr>
          <p:cNvCxnSpPr>
            <a:cxnSpLocks/>
            <a:stCxn id="7" idx="1"/>
            <a:endCxn id="75" idx="1"/>
          </p:cNvCxnSpPr>
          <p:nvPr/>
        </p:nvCxnSpPr>
        <p:spPr>
          <a:xfrm rot="10800000" flipV="1">
            <a:off x="1203866" y="7596321"/>
            <a:ext cx="334140" cy="2033088"/>
          </a:xfrm>
          <a:prstGeom prst="bentConnector3">
            <a:avLst>
              <a:gd name="adj1" fmla="val 192109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: Ângulo Reto 119">
            <a:extLst>
              <a:ext uri="{FF2B5EF4-FFF2-40B4-BE49-F238E27FC236}">
                <a16:creationId xmlns:a16="http://schemas.microsoft.com/office/drawing/2014/main" id="{C99DCCDC-E2DA-4AE1-AFF0-F871C3EDFE36}"/>
              </a:ext>
            </a:extLst>
          </p:cNvPr>
          <p:cNvCxnSpPr>
            <a:cxnSpLocks/>
            <a:stCxn id="75" idx="3"/>
            <a:endCxn id="8" idx="2"/>
          </p:cNvCxnSpPr>
          <p:nvPr/>
        </p:nvCxnSpPr>
        <p:spPr>
          <a:xfrm flipH="1" flipV="1">
            <a:off x="2594234" y="3774427"/>
            <a:ext cx="1407891" cy="5854982"/>
          </a:xfrm>
          <a:prstGeom prst="bentConnector4">
            <a:avLst>
              <a:gd name="adj1" fmla="val -16237"/>
              <a:gd name="adj2" fmla="val 92371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xão: Ângulo Reto 125">
            <a:extLst>
              <a:ext uri="{FF2B5EF4-FFF2-40B4-BE49-F238E27FC236}">
                <a16:creationId xmlns:a16="http://schemas.microsoft.com/office/drawing/2014/main" id="{5F45E1BF-BFC7-4495-8712-3A2BE4F2DBF1}"/>
              </a:ext>
            </a:extLst>
          </p:cNvPr>
          <p:cNvCxnSpPr>
            <a:cxnSpLocks/>
            <a:stCxn id="81" idx="5"/>
            <a:endCxn id="9" idx="0"/>
          </p:cNvCxnSpPr>
          <p:nvPr/>
        </p:nvCxnSpPr>
        <p:spPr>
          <a:xfrm rot="10800000" flipH="1">
            <a:off x="1809878" y="1779271"/>
            <a:ext cx="6612767" cy="4012026"/>
          </a:xfrm>
          <a:prstGeom prst="bentConnector4">
            <a:avLst>
              <a:gd name="adj1" fmla="val -19995"/>
              <a:gd name="adj2" fmla="val 13165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xão: Ângulo Reto 142">
            <a:extLst>
              <a:ext uri="{FF2B5EF4-FFF2-40B4-BE49-F238E27FC236}">
                <a16:creationId xmlns:a16="http://schemas.microsoft.com/office/drawing/2014/main" id="{0103FDF7-4668-4DEE-90E7-F20939120009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882150" y="2947957"/>
            <a:ext cx="452659" cy="464836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: Ângulo Reto 147">
            <a:extLst>
              <a:ext uri="{FF2B5EF4-FFF2-40B4-BE49-F238E27FC236}">
                <a16:creationId xmlns:a16="http://schemas.microsoft.com/office/drawing/2014/main" id="{4B255C1A-B82C-441A-B48D-AEF91F7E6C29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903709" y="-1397449"/>
            <a:ext cx="1209454" cy="5828411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83D0628-0342-450A-9B19-57C45DF4CA29}"/>
              </a:ext>
            </a:extLst>
          </p:cNvPr>
          <p:cNvSpPr txBox="1"/>
          <p:nvPr/>
        </p:nvSpPr>
        <p:spPr>
          <a:xfrm>
            <a:off x="5198097" y="4009052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CF9F57C-2D0D-4A32-8C1E-6F1B78942A2C}"/>
              </a:ext>
            </a:extLst>
          </p:cNvPr>
          <p:cNvSpPr txBox="1"/>
          <p:nvPr/>
        </p:nvSpPr>
        <p:spPr>
          <a:xfrm>
            <a:off x="7553252" y="4014912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B8672126-2BAA-4B98-8BE5-C5B3F1F764C0}"/>
              </a:ext>
            </a:extLst>
          </p:cNvPr>
          <p:cNvSpPr txBox="1"/>
          <p:nvPr/>
        </p:nvSpPr>
        <p:spPr>
          <a:xfrm>
            <a:off x="8489180" y="9920690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8232C6E2-48C6-46CB-9836-F79219A6A32B}"/>
              </a:ext>
            </a:extLst>
          </p:cNvPr>
          <p:cNvSpPr txBox="1"/>
          <p:nvPr/>
        </p:nvSpPr>
        <p:spPr>
          <a:xfrm>
            <a:off x="9677512" y="8588278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65ADFA9D-8134-4F51-B982-B9FAB6D58DD0}"/>
              </a:ext>
            </a:extLst>
          </p:cNvPr>
          <p:cNvSpPr txBox="1"/>
          <p:nvPr/>
        </p:nvSpPr>
        <p:spPr>
          <a:xfrm>
            <a:off x="6840205" y="5205964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3C5EB46B-C1D4-49FE-8257-A67CB2ECC822}"/>
              </a:ext>
            </a:extLst>
          </p:cNvPr>
          <p:cNvSpPr txBox="1"/>
          <p:nvPr/>
        </p:nvSpPr>
        <p:spPr>
          <a:xfrm>
            <a:off x="8095063" y="6384584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F1AEF7A7-C1ED-4D71-AA14-F54884264095}"/>
              </a:ext>
            </a:extLst>
          </p:cNvPr>
          <p:cNvSpPr txBox="1"/>
          <p:nvPr/>
        </p:nvSpPr>
        <p:spPr>
          <a:xfrm>
            <a:off x="2606477" y="6677028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1F6DB14C-1225-4A3A-B03E-D8E116CCBF2E}"/>
              </a:ext>
            </a:extLst>
          </p:cNvPr>
          <p:cNvSpPr txBox="1"/>
          <p:nvPr/>
        </p:nvSpPr>
        <p:spPr>
          <a:xfrm>
            <a:off x="2594232" y="1817962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B942D095-5C5C-455E-905D-DA758C74455C}"/>
              </a:ext>
            </a:extLst>
          </p:cNvPr>
          <p:cNvSpPr txBox="1"/>
          <p:nvPr/>
        </p:nvSpPr>
        <p:spPr>
          <a:xfrm>
            <a:off x="1017174" y="2547843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E9410984-6B2B-4499-8732-83484229FC14}"/>
              </a:ext>
            </a:extLst>
          </p:cNvPr>
          <p:cNvSpPr txBox="1"/>
          <p:nvPr/>
        </p:nvSpPr>
        <p:spPr>
          <a:xfrm>
            <a:off x="1210090" y="7200527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noProof="1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50" name="Paralelogramo 49">
            <a:extLst>
              <a:ext uri="{FF2B5EF4-FFF2-40B4-BE49-F238E27FC236}">
                <a16:creationId xmlns:a16="http://schemas.microsoft.com/office/drawing/2014/main" id="{FE1EF611-46E4-41ED-9EC4-1887378FF3F7}"/>
              </a:ext>
            </a:extLst>
          </p:cNvPr>
          <p:cNvSpPr/>
          <p:nvPr/>
        </p:nvSpPr>
        <p:spPr>
          <a:xfrm>
            <a:off x="5446316" y="11213900"/>
            <a:ext cx="1817634" cy="876016"/>
          </a:xfrm>
          <a:prstGeom prst="parallelogram">
            <a:avLst>
              <a:gd name="adj" fmla="val 2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1"/>
              <a:t>Send End Negotiation  Message</a:t>
            </a:r>
          </a:p>
        </p:txBody>
      </p:sp>
      <p:cxnSp>
        <p:nvCxnSpPr>
          <p:cNvPr id="52" name="Conexão: Ângulo Reto 51">
            <a:extLst>
              <a:ext uri="{FF2B5EF4-FFF2-40B4-BE49-F238E27FC236}">
                <a16:creationId xmlns:a16="http://schemas.microsoft.com/office/drawing/2014/main" id="{172A4411-7EBC-4D71-A482-BEA317F1EE57}"/>
              </a:ext>
            </a:extLst>
          </p:cNvPr>
          <p:cNvCxnSpPr>
            <a:cxnSpLocks/>
            <a:stCxn id="50" idx="5"/>
            <a:endCxn id="75" idx="2"/>
          </p:cNvCxnSpPr>
          <p:nvPr/>
        </p:nvCxnSpPr>
        <p:spPr>
          <a:xfrm rot="10800000">
            <a:off x="2602994" y="10349245"/>
            <a:ext cx="2959022" cy="1302667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72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60</Words>
  <Application>Microsoft Office PowerPoint</Application>
  <PresentationFormat>Personalizados</PresentationFormat>
  <Paragraphs>24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Lourenço Pato</dc:creator>
  <cp:lastModifiedBy>Lourenço Pato</cp:lastModifiedBy>
  <cp:revision>11</cp:revision>
  <dcterms:created xsi:type="dcterms:W3CDTF">2018-12-03T15:26:30Z</dcterms:created>
  <dcterms:modified xsi:type="dcterms:W3CDTF">2019-01-12T01:32:29Z</dcterms:modified>
</cp:coreProperties>
</file>