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7202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942577"/>
            <a:ext cx="7290197" cy="2005142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025045"/>
            <a:ext cx="7290197" cy="1390533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6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51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06637"/>
            <a:ext cx="2095932" cy="488086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06637"/>
            <a:ext cx="6166292" cy="488086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8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435864"/>
            <a:ext cx="8383727" cy="2395771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854300"/>
            <a:ext cx="8383727" cy="1259879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75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3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533187"/>
            <a:ext cx="4131112" cy="365431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533187"/>
            <a:ext cx="4131112" cy="365431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06638"/>
            <a:ext cx="8383727" cy="111322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411865"/>
            <a:ext cx="4112126" cy="691934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103799"/>
            <a:ext cx="4112126" cy="30943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411865"/>
            <a:ext cx="4132378" cy="691934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103799"/>
            <a:ext cx="4132378" cy="30943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1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8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3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83963"/>
            <a:ext cx="3135038" cy="1343872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29255"/>
            <a:ext cx="4920883" cy="4092942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727835"/>
            <a:ext cx="3135038" cy="3201028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83963"/>
            <a:ext cx="3135038" cy="1343872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29255"/>
            <a:ext cx="4920883" cy="4092942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727835"/>
            <a:ext cx="3135038" cy="3201028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06638"/>
            <a:ext cx="838372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533187"/>
            <a:ext cx="838372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338158"/>
            <a:ext cx="218705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AAC8-A7E4-442E-82A8-7EC765DCE4D1}" type="datetimeFigureOut">
              <a:rPr lang="en-GB" smtClean="0"/>
              <a:t>12/01/2019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338158"/>
            <a:ext cx="328058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338158"/>
            <a:ext cx="218705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3098-0B4B-4217-8B8A-CA058F23A3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B2F8D288-5BFF-4CD2-83A8-A7F31A47E409}"/>
              </a:ext>
            </a:extLst>
          </p:cNvPr>
          <p:cNvSpPr/>
          <p:nvPr/>
        </p:nvSpPr>
        <p:spPr>
          <a:xfrm>
            <a:off x="776791" y="746843"/>
            <a:ext cx="2096429" cy="2029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/>
              <a:t>Not negotiating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9FEA87-4BBA-4AFC-9AC4-1D4EE3E639DD}"/>
              </a:ext>
            </a:extLst>
          </p:cNvPr>
          <p:cNvSpPr/>
          <p:nvPr/>
        </p:nvSpPr>
        <p:spPr>
          <a:xfrm>
            <a:off x="3736406" y="3506356"/>
            <a:ext cx="2187315" cy="2123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/>
              <a:t>Recalibration State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1F836F-3D71-4805-A540-3FB24B822789}"/>
              </a:ext>
            </a:extLst>
          </p:cNvPr>
          <p:cNvSpPr/>
          <p:nvPr/>
        </p:nvSpPr>
        <p:spPr>
          <a:xfrm>
            <a:off x="6776825" y="746842"/>
            <a:ext cx="2096429" cy="2029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/>
              <a:t>Negotiation State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77332219-D0ED-4522-8956-7E731F01E7CE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2566205" y="2479148"/>
            <a:ext cx="1490526" cy="13381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2CF31E4-7BB3-4D9C-A1B4-FE4B0A4AB24F}"/>
              </a:ext>
            </a:extLst>
          </p:cNvPr>
          <p:cNvSpPr txBox="1"/>
          <p:nvPr/>
        </p:nvSpPr>
        <p:spPr>
          <a:xfrm rot="2518208">
            <a:off x="2731354" y="2689895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node</a:t>
            </a: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8F955FB9-9FA8-4288-BF5A-BC207E3F1D80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5603396" y="2479147"/>
            <a:ext cx="1480444" cy="133814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4D057596-C11B-40A5-A8CA-208E05973CB5}"/>
              </a:ext>
            </a:extLst>
          </p:cNvPr>
          <p:cNvCxnSpPr>
            <a:cxnSpLocks/>
          </p:cNvCxnSpPr>
          <p:nvPr/>
        </p:nvCxnSpPr>
        <p:spPr>
          <a:xfrm flipV="1">
            <a:off x="2873220" y="1945560"/>
            <a:ext cx="390360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B43DDBF-488E-4953-B715-A62D9E825BF8}"/>
              </a:ext>
            </a:extLst>
          </p:cNvPr>
          <p:cNvSpPr txBox="1"/>
          <p:nvPr/>
        </p:nvSpPr>
        <p:spPr>
          <a:xfrm>
            <a:off x="3113169" y="1928937"/>
            <a:ext cx="344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received negotiation request</a:t>
            </a:r>
          </a:p>
        </p:txBody>
      </p: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3EB97526-B613-410E-B80B-C3D2A8C4D492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 rot="16200000" flipH="1" flipV="1">
            <a:off x="793518" y="730115"/>
            <a:ext cx="1014761" cy="1048215"/>
          </a:xfrm>
          <a:prstGeom prst="curvedConnector4">
            <a:avLst>
              <a:gd name="adj1" fmla="val -53398"/>
              <a:gd name="adj2" fmla="val 15492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0F41557-6F75-4D06-AFC2-B7F125EA9043}"/>
              </a:ext>
            </a:extLst>
          </p:cNvPr>
          <p:cNvSpPr txBox="1"/>
          <p:nvPr/>
        </p:nvSpPr>
        <p:spPr>
          <a:xfrm>
            <a:off x="3104807" y="1565059"/>
            <a:ext cx="344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Changed occupancy or energy cost</a:t>
            </a:r>
          </a:p>
        </p:txBody>
      </p:sp>
      <p:cxnSp>
        <p:nvCxnSpPr>
          <p:cNvPr id="40" name="Conexão: Curva 39">
            <a:extLst>
              <a:ext uri="{FF2B5EF4-FFF2-40B4-BE49-F238E27FC236}">
                <a16:creationId xmlns:a16="http://schemas.microsoft.com/office/drawing/2014/main" id="{75829990-D510-413C-BA89-576FB7650B4D}"/>
              </a:ext>
            </a:extLst>
          </p:cNvPr>
          <p:cNvCxnSpPr>
            <a:cxnSpLocks/>
            <a:stCxn id="32" idx="0"/>
            <a:endCxn id="32" idx="6"/>
          </p:cNvCxnSpPr>
          <p:nvPr/>
        </p:nvCxnSpPr>
        <p:spPr>
          <a:xfrm rot="16200000" flipH="1">
            <a:off x="7841766" y="730110"/>
            <a:ext cx="1014761" cy="1048214"/>
          </a:xfrm>
          <a:prstGeom prst="curvedConnector4">
            <a:avLst>
              <a:gd name="adj1" fmla="val -60908"/>
              <a:gd name="adj2" fmla="val 15492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82D7243-6526-4E0F-A914-CA4CA2BF6316}"/>
              </a:ext>
            </a:extLst>
          </p:cNvPr>
          <p:cNvCxnSpPr>
            <a:cxnSpLocks/>
          </p:cNvCxnSpPr>
          <p:nvPr/>
        </p:nvCxnSpPr>
        <p:spPr>
          <a:xfrm flipH="1">
            <a:off x="2740801" y="1232153"/>
            <a:ext cx="4168430" cy="220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A849899-4AFC-483D-AF56-82DD358333FA}"/>
              </a:ext>
            </a:extLst>
          </p:cNvPr>
          <p:cNvSpPr txBox="1"/>
          <p:nvPr/>
        </p:nvSpPr>
        <p:spPr>
          <a:xfrm>
            <a:off x="2478380" y="878119"/>
            <a:ext cx="466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Convergence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781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18</Words>
  <Application>Microsoft Office PowerPoint</Application>
  <PresentationFormat>Personalizados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Lourenço Pato</dc:creator>
  <cp:lastModifiedBy>Lourenço Pato</cp:lastModifiedBy>
  <cp:revision>2</cp:revision>
  <dcterms:created xsi:type="dcterms:W3CDTF">2019-01-12T01:14:59Z</dcterms:created>
  <dcterms:modified xsi:type="dcterms:W3CDTF">2019-01-12T01:30:53Z</dcterms:modified>
</cp:coreProperties>
</file>