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879B0-3FC6-4020-BF67-D65346B914FD}" v="491" dt="2024-11-17T19:21:01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Duarte" userId="80165ed8247e4dfc" providerId="LiveId" clId="{B67879B0-3FC6-4020-BF67-D65346B914FD}"/>
    <pc:docChg chg="undo custSel modSld">
      <pc:chgData name="Gabriel Duarte" userId="80165ed8247e4dfc" providerId="LiveId" clId="{B67879B0-3FC6-4020-BF67-D65346B914FD}" dt="2024-11-17T19:21:15.842" v="605" actId="20577"/>
      <pc:docMkLst>
        <pc:docMk/>
      </pc:docMkLst>
      <pc:sldChg chg="modSp">
        <pc:chgData name="Gabriel Duarte" userId="80165ed8247e4dfc" providerId="LiveId" clId="{B67879B0-3FC6-4020-BF67-D65346B914FD}" dt="2024-11-17T17:19:12.346" v="571" actId="20577"/>
        <pc:sldMkLst>
          <pc:docMk/>
          <pc:sldMk cId="1626911746" sldId="256"/>
        </pc:sldMkLst>
        <pc:spChg chg="mod">
          <ac:chgData name="Gabriel Duarte" userId="80165ed8247e4dfc" providerId="LiveId" clId="{B67879B0-3FC6-4020-BF67-D65346B914FD}" dt="2024-11-17T17:19:12.346" v="571" actId="20577"/>
          <ac:spMkLst>
            <pc:docMk/>
            <pc:sldMk cId="1626911746" sldId="256"/>
            <ac:spMk id="2" creationId="{7BF35253-1240-F889-DCE8-962F01CD9B41}"/>
          </ac:spMkLst>
        </pc:spChg>
      </pc:sldChg>
      <pc:sldChg chg="modSp">
        <pc:chgData name="Gabriel Duarte" userId="80165ed8247e4dfc" providerId="LiveId" clId="{B67879B0-3FC6-4020-BF67-D65346B914FD}" dt="2024-11-17T17:02:44.403" v="100" actId="20577"/>
        <pc:sldMkLst>
          <pc:docMk/>
          <pc:sldMk cId="1110276122" sldId="257"/>
        </pc:sldMkLst>
        <pc:graphicFrameChg chg="mod">
          <ac:chgData name="Gabriel Duarte" userId="80165ed8247e4dfc" providerId="LiveId" clId="{B67879B0-3FC6-4020-BF67-D65346B914FD}" dt="2024-11-17T17:02:44.403" v="100" actId="20577"/>
          <ac:graphicFrameMkLst>
            <pc:docMk/>
            <pc:sldMk cId="1110276122" sldId="257"/>
            <ac:graphicFrameMk id="5" creationId="{456C226C-9CE8-BC85-140C-9AB5E47F9776}"/>
          </ac:graphicFrameMkLst>
        </pc:graphicFrameChg>
      </pc:sldChg>
      <pc:sldChg chg="addSp delSp modSp mod">
        <pc:chgData name="Gabriel Duarte" userId="80165ed8247e4dfc" providerId="LiveId" clId="{B67879B0-3FC6-4020-BF67-D65346B914FD}" dt="2024-11-17T17:05:08.195" v="226" actId="26606"/>
        <pc:sldMkLst>
          <pc:docMk/>
          <pc:sldMk cId="3654928488" sldId="258"/>
        </pc:sldMkLst>
        <pc:spChg chg="mod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2" creationId="{7BBE3F99-355B-BD56-4F7A-638DEAC9BFF9}"/>
          </ac:spMkLst>
        </pc:spChg>
        <pc:spChg chg="add del mod">
          <ac:chgData name="Gabriel Duarte" userId="80165ed8247e4dfc" providerId="LiveId" clId="{B67879B0-3FC6-4020-BF67-D65346B914FD}" dt="2024-11-17T17:03:38.152" v="104" actId="478"/>
          <ac:spMkLst>
            <pc:docMk/>
            <pc:sldMk cId="3654928488" sldId="258"/>
            <ac:spMk id="4" creationId="{A87D78B9-4F0C-4BDA-A74E-DBD22E433CCE}"/>
          </ac:spMkLst>
        </pc:spChg>
        <pc:spChg chg="del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9" creationId="{040BF4A1-714C-419E-A19F-578DE93BE02F}"/>
          </ac:spMkLst>
        </pc:spChg>
        <pc:spChg chg="del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11" creationId="{2F91A9BD-D57F-4941-931F-40597AB37017}"/>
          </ac:spMkLst>
        </pc:spChg>
        <pc:spChg chg="del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13" creationId="{C54DB264-9467-4730-B9E9-C9A97DD66920}"/>
          </ac:spMkLst>
        </pc:spChg>
        <pc:spChg chg="del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15" creationId="{BB097F88-2120-47B4-B891-5B28F66BBD4A}"/>
          </ac:spMkLst>
        </pc:spChg>
        <pc:spChg chg="del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17" creationId="{BF9338F5-05AB-4DC5-BD1C-1A9F26C38A7A}"/>
          </ac:spMkLst>
        </pc:spChg>
        <pc:spChg chg="add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22" creationId="{BACC6370-2D7E-4714-9D71-7542949D7D5D}"/>
          </ac:spMkLst>
        </pc:spChg>
        <pc:spChg chg="add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24" creationId="{E2DA5AC1-43C5-4243-9028-07DBB80D0C95}"/>
          </ac:spMkLst>
        </pc:spChg>
        <pc:spChg chg="add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26" creationId="{8A4EDA1C-27A1-4C83-ACE4-6675EC9245B1}"/>
          </ac:spMkLst>
        </pc:spChg>
        <pc:spChg chg="add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28" creationId="{FF33EC8A-EE0A-4395-97E2-DAD467CF734C}"/>
          </ac:spMkLst>
        </pc:spChg>
        <pc:spChg chg="add">
          <ac:chgData name="Gabriel Duarte" userId="80165ed8247e4dfc" providerId="LiveId" clId="{B67879B0-3FC6-4020-BF67-D65346B914FD}" dt="2024-11-17T17:05:08.195" v="226" actId="26606"/>
          <ac:spMkLst>
            <pc:docMk/>
            <pc:sldMk cId="3654928488" sldId="258"/>
            <ac:spMk id="30" creationId="{FF85DA95-16A4-404E-9BFF-27F8E4FC78AA}"/>
          </ac:spMkLst>
        </pc:spChg>
        <pc:graphicFrameChg chg="add del mod modGraphic">
          <ac:chgData name="Gabriel Duarte" userId="80165ed8247e4dfc" providerId="LiveId" clId="{B67879B0-3FC6-4020-BF67-D65346B914FD}" dt="2024-11-17T17:05:08.195" v="226" actId="26606"/>
          <ac:graphicFrameMkLst>
            <pc:docMk/>
            <pc:sldMk cId="3654928488" sldId="258"/>
            <ac:graphicFrameMk id="5" creationId="{94FF9DA6-4756-AD9D-E892-E17CF7BEEF75}"/>
          </ac:graphicFrameMkLst>
        </pc:graphicFrameChg>
      </pc:sldChg>
      <pc:sldChg chg="addSp delSp modSp mod">
        <pc:chgData name="Gabriel Duarte" userId="80165ed8247e4dfc" providerId="LiveId" clId="{B67879B0-3FC6-4020-BF67-D65346B914FD}" dt="2024-11-17T17:10:23.294" v="491" actId="255"/>
        <pc:sldMkLst>
          <pc:docMk/>
          <pc:sldMk cId="531921745" sldId="259"/>
        </pc:sldMkLst>
        <pc:spChg chg="mod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2" creationId="{D8E26037-D213-1385-9B03-32AB30BF4C6D}"/>
          </ac:spMkLst>
        </pc:spChg>
        <pc:spChg chg="add mod">
          <ac:chgData name="Gabriel Duarte" userId="80165ed8247e4dfc" providerId="LiveId" clId="{B67879B0-3FC6-4020-BF67-D65346B914FD}" dt="2024-11-17T17:10:23.294" v="491" actId="255"/>
          <ac:spMkLst>
            <pc:docMk/>
            <pc:sldMk cId="531921745" sldId="259"/>
            <ac:spMk id="3" creationId="{44740660-C72F-D142-DFF7-21A52DF8FEAF}"/>
          </ac:spMkLst>
        </pc:spChg>
        <pc:spChg chg="del">
          <ac:chgData name="Gabriel Duarte" userId="80165ed8247e4dfc" providerId="LiveId" clId="{B67879B0-3FC6-4020-BF67-D65346B914FD}" dt="2024-11-17T17:05:24.037" v="227" actId="26606"/>
          <ac:spMkLst>
            <pc:docMk/>
            <pc:sldMk cId="531921745" sldId="259"/>
            <ac:spMk id="9" creationId="{1CC4AFFA-9868-4B7D-9F63-93C34D36234F}"/>
          </ac:spMkLst>
        </pc:spChg>
        <pc:spChg chg="del">
          <ac:chgData name="Gabriel Duarte" userId="80165ed8247e4dfc" providerId="LiveId" clId="{B67879B0-3FC6-4020-BF67-D65346B914FD}" dt="2024-11-17T17:05:24.037" v="227" actId="26606"/>
          <ac:spMkLst>
            <pc:docMk/>
            <pc:sldMk cId="531921745" sldId="259"/>
            <ac:spMk id="11" creationId="{024CCFE6-8D32-4963-9B5D-E742044292DD}"/>
          </ac:spMkLst>
        </pc:spChg>
        <pc:spChg chg="del">
          <ac:chgData name="Gabriel Duarte" userId="80165ed8247e4dfc" providerId="LiveId" clId="{B67879B0-3FC6-4020-BF67-D65346B914FD}" dt="2024-11-17T17:05:24.037" v="227" actId="26606"/>
          <ac:spMkLst>
            <pc:docMk/>
            <pc:sldMk cId="531921745" sldId="259"/>
            <ac:spMk id="13" creationId="{43414B78-940D-4BE3-A24D-B003E1C9C018}"/>
          </ac:spMkLst>
        </pc:spChg>
        <pc:spChg chg="add del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18" creationId="{E383CC5D-71E8-4CB2-8E4A-F1E4FF6DC9D6}"/>
          </ac:spMkLst>
        </pc:spChg>
        <pc:spChg chg="add del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20" creationId="{E2DA5AC1-43C5-4243-9028-07DBB80D0C95}"/>
          </ac:spMkLst>
        </pc:spChg>
        <pc:spChg chg="add del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22" creationId="{8A4EDA1C-27A1-4C83-ACE4-6675EC9245B1}"/>
          </ac:spMkLst>
        </pc:spChg>
        <pc:spChg chg="add del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24" creationId="{1C2185E4-B584-4B9D-9440-DEA0FB9D94DF}"/>
          </ac:spMkLst>
        </pc:spChg>
        <pc:spChg chg="add del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26" creationId="{FF33EC8A-EE0A-4395-97E2-DAD467CF734C}"/>
          </ac:spMkLst>
        </pc:spChg>
        <pc:spChg chg="add del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28" creationId="{FF85DA95-16A4-404E-9BFF-27F8E4FC78AA}"/>
          </ac:spMkLst>
        </pc:spChg>
        <pc:spChg chg="add del">
          <ac:chgData name="Gabriel Duarte" userId="80165ed8247e4dfc" providerId="LiveId" clId="{B67879B0-3FC6-4020-BF67-D65346B914FD}" dt="2024-11-17T17:08:43.653" v="469" actId="26606"/>
          <ac:spMkLst>
            <pc:docMk/>
            <pc:sldMk cId="531921745" sldId="259"/>
            <ac:spMk id="30" creationId="{BD4C0BBB-0042-4603-A226-6117F3FD5B3C}"/>
          </ac:spMkLst>
        </pc:spChg>
        <pc:spChg chg="add del">
          <ac:chgData name="Gabriel Duarte" userId="80165ed8247e4dfc" providerId="LiveId" clId="{B67879B0-3FC6-4020-BF67-D65346B914FD}" dt="2024-11-17T17:08:43.653" v="469" actId="26606"/>
          <ac:spMkLst>
            <pc:docMk/>
            <pc:sldMk cId="531921745" sldId="259"/>
            <ac:spMk id="31" creationId="{EC44F520-2598-460E-9F91-B02F60830CA2}"/>
          </ac:spMkLst>
        </pc:spChg>
        <pc:spChg chg="add del">
          <ac:chgData name="Gabriel Duarte" userId="80165ed8247e4dfc" providerId="LiveId" clId="{B67879B0-3FC6-4020-BF67-D65346B914FD}" dt="2024-11-17T17:08:43.653" v="469" actId="26606"/>
          <ac:spMkLst>
            <pc:docMk/>
            <pc:sldMk cId="531921745" sldId="259"/>
            <ac:spMk id="32" creationId="{4D896123-1B32-4CB1-B2ED-E34BBC26B423}"/>
          </ac:spMkLst>
        </pc:spChg>
        <pc:spChg chg="add del">
          <ac:chgData name="Gabriel Duarte" userId="80165ed8247e4dfc" providerId="LiveId" clId="{B67879B0-3FC6-4020-BF67-D65346B914FD}" dt="2024-11-17T17:08:06.538" v="467" actId="26606"/>
          <ac:spMkLst>
            <pc:docMk/>
            <pc:sldMk cId="531921745" sldId="259"/>
            <ac:spMk id="33" creationId="{BD4C0BBB-0042-4603-A226-6117F3FD5B3C}"/>
          </ac:spMkLst>
        </pc:spChg>
        <pc:spChg chg="add del">
          <ac:chgData name="Gabriel Duarte" userId="80165ed8247e4dfc" providerId="LiveId" clId="{B67879B0-3FC6-4020-BF67-D65346B914FD}" dt="2024-11-17T17:08:43.653" v="469" actId="26606"/>
          <ac:spMkLst>
            <pc:docMk/>
            <pc:sldMk cId="531921745" sldId="259"/>
            <ac:spMk id="34" creationId="{1145F121-7DB3-4C20-B960-333CE2967F69}"/>
          </ac:spMkLst>
        </pc:spChg>
        <pc:spChg chg="add del">
          <ac:chgData name="Gabriel Duarte" userId="80165ed8247e4dfc" providerId="LiveId" clId="{B67879B0-3FC6-4020-BF67-D65346B914FD}" dt="2024-11-17T17:08:06.538" v="467" actId="26606"/>
          <ac:spMkLst>
            <pc:docMk/>
            <pc:sldMk cId="531921745" sldId="259"/>
            <ac:spMk id="35" creationId="{EC44F520-2598-460E-9F91-B02F60830CA2}"/>
          </ac:spMkLst>
        </pc:spChg>
        <pc:spChg chg="add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36" creationId="{BD4C0BBB-0042-4603-A226-6117F3FD5B3C}"/>
          </ac:spMkLst>
        </pc:spChg>
        <pc:spChg chg="add del">
          <ac:chgData name="Gabriel Duarte" userId="80165ed8247e4dfc" providerId="LiveId" clId="{B67879B0-3FC6-4020-BF67-D65346B914FD}" dt="2024-11-17T17:08:06.538" v="467" actId="26606"/>
          <ac:spMkLst>
            <pc:docMk/>
            <pc:sldMk cId="531921745" sldId="259"/>
            <ac:spMk id="37" creationId="{AB8C311F-7253-4AED-9701-7FC0708C41C7}"/>
          </ac:spMkLst>
        </pc:spChg>
        <pc:spChg chg="add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38" creationId="{EC44F520-2598-460E-9F91-B02F60830CA2}"/>
          </ac:spMkLst>
        </pc:spChg>
        <pc:spChg chg="add del">
          <ac:chgData name="Gabriel Duarte" userId="80165ed8247e4dfc" providerId="LiveId" clId="{B67879B0-3FC6-4020-BF67-D65346B914FD}" dt="2024-11-17T17:08:06.538" v="467" actId="26606"/>
          <ac:spMkLst>
            <pc:docMk/>
            <pc:sldMk cId="531921745" sldId="259"/>
            <ac:spMk id="39" creationId="{E2384209-CB15-4CDF-9D31-C44FD9A3F20D}"/>
          </ac:spMkLst>
        </pc:spChg>
        <pc:spChg chg="add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40" creationId="{4D896123-1B32-4CB1-B2ED-E34BBC26B423}"/>
          </ac:spMkLst>
        </pc:spChg>
        <pc:spChg chg="add del">
          <ac:chgData name="Gabriel Duarte" userId="80165ed8247e4dfc" providerId="LiveId" clId="{B67879B0-3FC6-4020-BF67-D65346B914FD}" dt="2024-11-17T17:08:06.538" v="467" actId="26606"/>
          <ac:spMkLst>
            <pc:docMk/>
            <pc:sldMk cId="531921745" sldId="259"/>
            <ac:spMk id="41" creationId="{2633B3B5-CC90-43F0-8714-D31D1F3F0209}"/>
          </ac:spMkLst>
        </pc:spChg>
        <pc:spChg chg="add">
          <ac:chgData name="Gabriel Duarte" userId="80165ed8247e4dfc" providerId="LiveId" clId="{B67879B0-3FC6-4020-BF67-D65346B914FD}" dt="2024-11-17T17:08:56.626" v="470" actId="26606"/>
          <ac:spMkLst>
            <pc:docMk/>
            <pc:sldMk cId="531921745" sldId="259"/>
            <ac:spMk id="42" creationId="{1145F121-7DB3-4C20-B960-333CE2967F69}"/>
          </ac:spMkLst>
        </pc:spChg>
        <pc:spChg chg="add del">
          <ac:chgData name="Gabriel Duarte" userId="80165ed8247e4dfc" providerId="LiveId" clId="{B67879B0-3FC6-4020-BF67-D65346B914FD}" dt="2024-11-17T17:08:06.538" v="467" actId="26606"/>
          <ac:spMkLst>
            <pc:docMk/>
            <pc:sldMk cId="531921745" sldId="259"/>
            <ac:spMk id="43" creationId="{A8D57A06-A426-446D-B02C-A2DC6B62E45E}"/>
          </ac:spMkLst>
        </pc:spChg>
        <pc:graphicFrameChg chg="mod modGraphic">
          <ac:chgData name="Gabriel Duarte" userId="80165ed8247e4dfc" providerId="LiveId" clId="{B67879B0-3FC6-4020-BF67-D65346B914FD}" dt="2024-11-17T17:07:16.849" v="465" actId="20577"/>
          <ac:graphicFrameMkLst>
            <pc:docMk/>
            <pc:sldMk cId="531921745" sldId="259"/>
            <ac:graphicFrameMk id="5" creationId="{BDBD5B2D-8D33-E193-56AE-7A73EBBD6270}"/>
          </ac:graphicFrameMkLst>
        </pc:graphicFrameChg>
      </pc:sldChg>
      <pc:sldChg chg="addSp delSp modSp mod">
        <pc:chgData name="Gabriel Duarte" userId="80165ed8247e4dfc" providerId="LiveId" clId="{B67879B0-3FC6-4020-BF67-D65346B914FD}" dt="2024-11-17T19:21:15.842" v="605" actId="20577"/>
        <pc:sldMkLst>
          <pc:docMk/>
          <pc:sldMk cId="3440692247" sldId="260"/>
        </pc:sldMkLst>
        <pc:spChg chg="mod">
          <ac:chgData name="Gabriel Duarte" userId="80165ed8247e4dfc" providerId="LiveId" clId="{B67879B0-3FC6-4020-BF67-D65346B914FD}" dt="2024-11-17T19:21:01.108" v="582" actId="20577"/>
          <ac:spMkLst>
            <pc:docMk/>
            <pc:sldMk cId="3440692247" sldId="260"/>
            <ac:spMk id="2" creationId="{5EA3186C-078C-1DE9-EFE8-FCD9380408B7}"/>
          </ac:spMkLst>
        </pc:spChg>
        <pc:spChg chg="mod">
          <ac:chgData name="Gabriel Duarte" userId="80165ed8247e4dfc" providerId="LiveId" clId="{B67879B0-3FC6-4020-BF67-D65346B914FD}" dt="2024-11-17T19:21:15.842" v="605" actId="20577"/>
          <ac:spMkLst>
            <pc:docMk/>
            <pc:sldMk cId="3440692247" sldId="260"/>
            <ac:spMk id="3" creationId="{5FBD37E0-EEA7-A856-0AD4-654ABDEE9CAE}"/>
          </ac:spMkLst>
        </pc:spChg>
        <pc:spChg chg="del">
          <ac:chgData name="Gabriel Duarte" userId="80165ed8247e4dfc" providerId="LiveId" clId="{B67879B0-3FC6-4020-BF67-D65346B914FD}" dt="2024-11-17T17:12:13.842" v="569" actId="26606"/>
          <ac:spMkLst>
            <pc:docMk/>
            <pc:sldMk cId="3440692247" sldId="260"/>
            <ac:spMk id="16" creationId="{4D896123-1B32-4CB1-B2ED-E34BBC26B423}"/>
          </ac:spMkLst>
        </pc:spChg>
        <pc:spChg chg="del">
          <ac:chgData name="Gabriel Duarte" userId="80165ed8247e4dfc" providerId="LiveId" clId="{B67879B0-3FC6-4020-BF67-D65346B914FD}" dt="2024-11-17T17:12:13.842" v="569" actId="26606"/>
          <ac:spMkLst>
            <pc:docMk/>
            <pc:sldMk cId="3440692247" sldId="260"/>
            <ac:spMk id="18" creationId="{1145F121-7DB3-4C20-B960-333CE2967F69}"/>
          </ac:spMkLst>
        </pc:spChg>
        <pc:spChg chg="add">
          <ac:chgData name="Gabriel Duarte" userId="80165ed8247e4dfc" providerId="LiveId" clId="{B67879B0-3FC6-4020-BF67-D65346B914FD}" dt="2024-11-17T17:12:13.842" v="569" actId="26606"/>
          <ac:spMkLst>
            <pc:docMk/>
            <pc:sldMk cId="3440692247" sldId="260"/>
            <ac:spMk id="23" creationId="{8C790BE2-4E4F-4AAF-81A2-4A6F4885EBE6}"/>
          </ac:spMkLst>
        </pc:spChg>
        <pc:spChg chg="add">
          <ac:chgData name="Gabriel Duarte" userId="80165ed8247e4dfc" providerId="LiveId" clId="{B67879B0-3FC6-4020-BF67-D65346B914FD}" dt="2024-11-17T17:12:13.842" v="569" actId="26606"/>
          <ac:spMkLst>
            <pc:docMk/>
            <pc:sldMk cId="3440692247" sldId="260"/>
            <ac:spMk id="25" creationId="{D28B54C3-B57B-472A-B96E-1FCB67093DC2}"/>
          </ac:spMkLst>
        </pc:spChg>
        <pc:spChg chg="add">
          <ac:chgData name="Gabriel Duarte" userId="80165ed8247e4dfc" providerId="LiveId" clId="{B67879B0-3FC6-4020-BF67-D65346B914FD}" dt="2024-11-17T17:12:13.842" v="569" actId="26606"/>
          <ac:spMkLst>
            <pc:docMk/>
            <pc:sldMk cId="3440692247" sldId="260"/>
            <ac:spMk id="27" creationId="{7DB3C429-F8DA-49B9-AF84-21996FCF78B5}"/>
          </ac:spMkLst>
        </pc:spChg>
        <pc:spChg chg="add">
          <ac:chgData name="Gabriel Duarte" userId="80165ed8247e4dfc" providerId="LiveId" clId="{B67879B0-3FC6-4020-BF67-D65346B914FD}" dt="2024-11-17T17:12:13.842" v="569" actId="26606"/>
          <ac:spMkLst>
            <pc:docMk/>
            <pc:sldMk cId="3440692247" sldId="260"/>
            <ac:spMk id="29" creationId="{C4C9F2B0-1044-46EB-8AEB-C3BFFDE6C2CC}"/>
          </ac:spMkLst>
        </pc:spChg>
        <pc:spChg chg="add">
          <ac:chgData name="Gabriel Duarte" userId="80165ed8247e4dfc" providerId="LiveId" clId="{B67879B0-3FC6-4020-BF67-D65346B914FD}" dt="2024-11-17T17:12:13.842" v="569" actId="26606"/>
          <ac:spMkLst>
            <pc:docMk/>
            <pc:sldMk cId="3440692247" sldId="260"/>
            <ac:spMk id="31" creationId="{32B3ACB3-D689-442E-8A40-8680B0FEB8A2}"/>
          </ac:spMkLst>
        </pc:spChg>
        <pc:picChg chg="mod ord">
          <ac:chgData name="Gabriel Duarte" userId="80165ed8247e4dfc" providerId="LiveId" clId="{B67879B0-3FC6-4020-BF67-D65346B914FD}" dt="2024-11-17T17:12:13.842" v="569" actId="26606"/>
          <ac:picMkLst>
            <pc:docMk/>
            <pc:sldMk cId="3440692247" sldId="260"/>
            <ac:picMk id="5" creationId="{90CBFAE1-4394-A874-EC6E-0AB7DBBE2F2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4C0FB-E6B6-4618-B8C2-E81BFC54C0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CFF374-63C6-48DB-9AE8-22F11C3BFBF6}">
      <dgm:prSet/>
      <dgm:spPr/>
      <dgm:t>
        <a:bodyPr/>
        <a:lstStyle/>
        <a:p>
          <a:r>
            <a:rPr lang="pt-BR" dirty="0"/>
            <a:t>Vestibulandos que se sentem perdidos para programar uma rotina pré-vestibular.</a:t>
          </a:r>
          <a:endParaRPr lang="en-US" dirty="0"/>
        </a:p>
      </dgm:t>
    </dgm:pt>
    <dgm:pt modelId="{19195EEA-1F98-4C3E-BC0D-42C5C1AD095B}" type="parTrans" cxnId="{4EBB3F64-762A-4C82-B147-BD84BB20BDCC}">
      <dgm:prSet/>
      <dgm:spPr/>
      <dgm:t>
        <a:bodyPr/>
        <a:lstStyle/>
        <a:p>
          <a:endParaRPr lang="en-US"/>
        </a:p>
      </dgm:t>
    </dgm:pt>
    <dgm:pt modelId="{6E2D6C01-91B3-4A77-8151-50319504BE1A}" type="sibTrans" cxnId="{4EBB3F64-762A-4C82-B147-BD84BB20BDCC}">
      <dgm:prSet/>
      <dgm:spPr/>
      <dgm:t>
        <a:bodyPr/>
        <a:lstStyle/>
        <a:p>
          <a:endParaRPr lang="en-US"/>
        </a:p>
      </dgm:t>
    </dgm:pt>
    <dgm:pt modelId="{D8FA8A32-E258-413E-83C3-D579D7A2DAE7}">
      <dgm:prSet/>
      <dgm:spPr/>
      <dgm:t>
        <a:bodyPr/>
        <a:lstStyle/>
        <a:p>
          <a:r>
            <a:rPr lang="pt-BR" dirty="0"/>
            <a:t>Estudantes que não tem o apoio e acompanhamento necessário para manter uma rotina de estudos.</a:t>
          </a:r>
          <a:endParaRPr lang="en-US" dirty="0"/>
        </a:p>
      </dgm:t>
    </dgm:pt>
    <dgm:pt modelId="{3912ADFB-927B-4381-A4D2-3C586CC340D1}" type="parTrans" cxnId="{28C45F32-6139-4EF8-BBC8-4E7A02E4EB5E}">
      <dgm:prSet/>
      <dgm:spPr/>
      <dgm:t>
        <a:bodyPr/>
        <a:lstStyle/>
        <a:p>
          <a:endParaRPr lang="en-US"/>
        </a:p>
      </dgm:t>
    </dgm:pt>
    <dgm:pt modelId="{0589E795-C4B2-4FBD-9CD3-D44D5678BB26}" type="sibTrans" cxnId="{28C45F32-6139-4EF8-BBC8-4E7A02E4EB5E}">
      <dgm:prSet/>
      <dgm:spPr/>
      <dgm:t>
        <a:bodyPr/>
        <a:lstStyle/>
        <a:p>
          <a:endParaRPr lang="en-US"/>
        </a:p>
      </dgm:t>
    </dgm:pt>
    <dgm:pt modelId="{079F8B9D-F911-4626-8680-1F8AD7A809AE}" type="pres">
      <dgm:prSet presAssocID="{26A4C0FB-E6B6-4618-B8C2-E81BFC54C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57B88A-370A-4DAA-B806-3780FB2E1752}" type="pres">
      <dgm:prSet presAssocID="{CFCFF374-63C6-48DB-9AE8-22F11C3BFBF6}" presName="hierRoot1" presStyleCnt="0"/>
      <dgm:spPr/>
    </dgm:pt>
    <dgm:pt modelId="{97C1CE11-E40C-458E-BD4B-B983540D2809}" type="pres">
      <dgm:prSet presAssocID="{CFCFF374-63C6-48DB-9AE8-22F11C3BFBF6}" presName="composite" presStyleCnt="0"/>
      <dgm:spPr/>
    </dgm:pt>
    <dgm:pt modelId="{75452EFC-6A8E-4926-A6F4-C3904D44FA9D}" type="pres">
      <dgm:prSet presAssocID="{CFCFF374-63C6-48DB-9AE8-22F11C3BFBF6}" presName="background" presStyleLbl="node0" presStyleIdx="0" presStyleCnt="2"/>
      <dgm:spPr/>
    </dgm:pt>
    <dgm:pt modelId="{8268D8E6-CEC6-4352-9F3D-A5FD229F602B}" type="pres">
      <dgm:prSet presAssocID="{CFCFF374-63C6-48DB-9AE8-22F11C3BFBF6}" presName="text" presStyleLbl="fgAcc0" presStyleIdx="0" presStyleCnt="2">
        <dgm:presLayoutVars>
          <dgm:chPref val="3"/>
        </dgm:presLayoutVars>
      </dgm:prSet>
      <dgm:spPr/>
    </dgm:pt>
    <dgm:pt modelId="{24C5E0A1-058B-48A7-908B-54C78D37DC20}" type="pres">
      <dgm:prSet presAssocID="{CFCFF374-63C6-48DB-9AE8-22F11C3BFBF6}" presName="hierChild2" presStyleCnt="0"/>
      <dgm:spPr/>
    </dgm:pt>
    <dgm:pt modelId="{CC344D0E-7070-4489-8287-30B9C58B0BC2}" type="pres">
      <dgm:prSet presAssocID="{D8FA8A32-E258-413E-83C3-D579D7A2DAE7}" presName="hierRoot1" presStyleCnt="0"/>
      <dgm:spPr/>
    </dgm:pt>
    <dgm:pt modelId="{2B331006-4149-49F2-B121-EB152AF03A6D}" type="pres">
      <dgm:prSet presAssocID="{D8FA8A32-E258-413E-83C3-D579D7A2DAE7}" presName="composite" presStyleCnt="0"/>
      <dgm:spPr/>
    </dgm:pt>
    <dgm:pt modelId="{15E42FB5-2F9E-4B5B-BE9E-ED897C67C32A}" type="pres">
      <dgm:prSet presAssocID="{D8FA8A32-E258-413E-83C3-D579D7A2DAE7}" presName="background" presStyleLbl="node0" presStyleIdx="1" presStyleCnt="2"/>
      <dgm:spPr/>
    </dgm:pt>
    <dgm:pt modelId="{08B0F22B-0BFD-455F-B1E6-E2B051F855BE}" type="pres">
      <dgm:prSet presAssocID="{D8FA8A32-E258-413E-83C3-D579D7A2DAE7}" presName="text" presStyleLbl="fgAcc0" presStyleIdx="1" presStyleCnt="2">
        <dgm:presLayoutVars>
          <dgm:chPref val="3"/>
        </dgm:presLayoutVars>
      </dgm:prSet>
      <dgm:spPr/>
    </dgm:pt>
    <dgm:pt modelId="{4FAEEC03-E379-41BF-95DE-58F6FBD404B7}" type="pres">
      <dgm:prSet presAssocID="{D8FA8A32-E258-413E-83C3-D579D7A2DAE7}" presName="hierChild2" presStyleCnt="0"/>
      <dgm:spPr/>
    </dgm:pt>
  </dgm:ptLst>
  <dgm:cxnLst>
    <dgm:cxn modelId="{6634160B-6E88-4575-A4E8-8FCD43F1DB25}" type="presOf" srcId="{CFCFF374-63C6-48DB-9AE8-22F11C3BFBF6}" destId="{8268D8E6-CEC6-4352-9F3D-A5FD229F602B}" srcOrd="0" destOrd="0" presId="urn:microsoft.com/office/officeart/2005/8/layout/hierarchy1"/>
    <dgm:cxn modelId="{28C45F32-6139-4EF8-BBC8-4E7A02E4EB5E}" srcId="{26A4C0FB-E6B6-4618-B8C2-E81BFC54C09F}" destId="{D8FA8A32-E258-413E-83C3-D579D7A2DAE7}" srcOrd="1" destOrd="0" parTransId="{3912ADFB-927B-4381-A4D2-3C586CC340D1}" sibTransId="{0589E795-C4B2-4FBD-9CD3-D44D5678BB26}"/>
    <dgm:cxn modelId="{10EE3041-597F-4CF8-939E-32C78805C9AB}" type="presOf" srcId="{D8FA8A32-E258-413E-83C3-D579D7A2DAE7}" destId="{08B0F22B-0BFD-455F-B1E6-E2B051F855BE}" srcOrd="0" destOrd="0" presId="urn:microsoft.com/office/officeart/2005/8/layout/hierarchy1"/>
    <dgm:cxn modelId="{4EBB3F64-762A-4C82-B147-BD84BB20BDCC}" srcId="{26A4C0FB-E6B6-4618-B8C2-E81BFC54C09F}" destId="{CFCFF374-63C6-48DB-9AE8-22F11C3BFBF6}" srcOrd="0" destOrd="0" parTransId="{19195EEA-1F98-4C3E-BC0D-42C5C1AD095B}" sibTransId="{6E2D6C01-91B3-4A77-8151-50319504BE1A}"/>
    <dgm:cxn modelId="{D7AE03CC-F1C1-4C46-813C-F63B450BD6EC}" type="presOf" srcId="{26A4C0FB-E6B6-4618-B8C2-E81BFC54C09F}" destId="{079F8B9D-F911-4626-8680-1F8AD7A809AE}" srcOrd="0" destOrd="0" presId="urn:microsoft.com/office/officeart/2005/8/layout/hierarchy1"/>
    <dgm:cxn modelId="{54292F40-7111-4552-9615-15FC746FB032}" type="presParOf" srcId="{079F8B9D-F911-4626-8680-1F8AD7A809AE}" destId="{1657B88A-370A-4DAA-B806-3780FB2E1752}" srcOrd="0" destOrd="0" presId="urn:microsoft.com/office/officeart/2005/8/layout/hierarchy1"/>
    <dgm:cxn modelId="{327DDC16-58AF-4DA8-9C4F-E19F21733C6A}" type="presParOf" srcId="{1657B88A-370A-4DAA-B806-3780FB2E1752}" destId="{97C1CE11-E40C-458E-BD4B-B983540D2809}" srcOrd="0" destOrd="0" presId="urn:microsoft.com/office/officeart/2005/8/layout/hierarchy1"/>
    <dgm:cxn modelId="{5A2F8746-E60C-4AF5-AF65-22D33B65DBE4}" type="presParOf" srcId="{97C1CE11-E40C-458E-BD4B-B983540D2809}" destId="{75452EFC-6A8E-4926-A6F4-C3904D44FA9D}" srcOrd="0" destOrd="0" presId="urn:microsoft.com/office/officeart/2005/8/layout/hierarchy1"/>
    <dgm:cxn modelId="{329DFC7C-8341-46F8-8A6B-531FA9A24391}" type="presParOf" srcId="{97C1CE11-E40C-458E-BD4B-B983540D2809}" destId="{8268D8E6-CEC6-4352-9F3D-A5FD229F602B}" srcOrd="1" destOrd="0" presId="urn:microsoft.com/office/officeart/2005/8/layout/hierarchy1"/>
    <dgm:cxn modelId="{B901CEBF-C3F8-4A2F-886B-DE7F2043D345}" type="presParOf" srcId="{1657B88A-370A-4DAA-B806-3780FB2E1752}" destId="{24C5E0A1-058B-48A7-908B-54C78D37DC20}" srcOrd="1" destOrd="0" presId="urn:microsoft.com/office/officeart/2005/8/layout/hierarchy1"/>
    <dgm:cxn modelId="{0DC3BCC2-15E6-4E78-AA3C-6F4904EDCDB2}" type="presParOf" srcId="{079F8B9D-F911-4626-8680-1F8AD7A809AE}" destId="{CC344D0E-7070-4489-8287-30B9C58B0BC2}" srcOrd="1" destOrd="0" presId="urn:microsoft.com/office/officeart/2005/8/layout/hierarchy1"/>
    <dgm:cxn modelId="{62406D3F-ED50-43C7-8E18-DD642B5D7FEE}" type="presParOf" srcId="{CC344D0E-7070-4489-8287-30B9C58B0BC2}" destId="{2B331006-4149-49F2-B121-EB152AF03A6D}" srcOrd="0" destOrd="0" presId="urn:microsoft.com/office/officeart/2005/8/layout/hierarchy1"/>
    <dgm:cxn modelId="{83B90E77-A9F9-48CF-B5CC-9DE580CBE85E}" type="presParOf" srcId="{2B331006-4149-49F2-B121-EB152AF03A6D}" destId="{15E42FB5-2F9E-4B5B-BE9E-ED897C67C32A}" srcOrd="0" destOrd="0" presId="urn:microsoft.com/office/officeart/2005/8/layout/hierarchy1"/>
    <dgm:cxn modelId="{2534070A-8AC9-42A3-AED0-350BA30C0068}" type="presParOf" srcId="{2B331006-4149-49F2-B121-EB152AF03A6D}" destId="{08B0F22B-0BFD-455F-B1E6-E2B051F855BE}" srcOrd="1" destOrd="0" presId="urn:microsoft.com/office/officeart/2005/8/layout/hierarchy1"/>
    <dgm:cxn modelId="{D57BB527-C825-4A46-98ED-6B9DDF45C993}" type="presParOf" srcId="{CC344D0E-7070-4489-8287-30B9C58B0BC2}" destId="{4FAEEC03-E379-41BF-95DE-58F6FBD404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73D3E-D9A0-4850-97B7-FCCE3754DB2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EDD251-D18D-4586-AE03-63BF8682A666}">
      <dgm:prSet/>
      <dgm:spPr/>
      <dgm:t>
        <a:bodyPr/>
        <a:lstStyle/>
        <a:p>
          <a:r>
            <a:rPr lang="pt-BR" dirty="0"/>
            <a:t>Plataforma com Cronogramas, Simulados, Exercícios, Redação e Videoaulas voltadas para o Vestibular Fatec.</a:t>
          </a:r>
          <a:endParaRPr lang="en-US" dirty="0"/>
        </a:p>
      </dgm:t>
    </dgm:pt>
    <dgm:pt modelId="{0F661D94-5955-407A-BFAC-26539603474D}" type="parTrans" cxnId="{F4132F29-581E-40F6-85CC-3A4205D66957}">
      <dgm:prSet/>
      <dgm:spPr/>
      <dgm:t>
        <a:bodyPr/>
        <a:lstStyle/>
        <a:p>
          <a:endParaRPr lang="en-US"/>
        </a:p>
      </dgm:t>
    </dgm:pt>
    <dgm:pt modelId="{6CC8F967-43C2-483A-B817-AE4B267EFD1B}" type="sibTrans" cxnId="{F4132F29-581E-40F6-85CC-3A4205D66957}">
      <dgm:prSet/>
      <dgm:spPr/>
      <dgm:t>
        <a:bodyPr/>
        <a:lstStyle/>
        <a:p>
          <a:endParaRPr lang="en-US"/>
        </a:p>
      </dgm:t>
    </dgm:pt>
    <dgm:pt modelId="{A5FA2205-503A-4C9B-B314-C09764813F39}">
      <dgm:prSet/>
      <dgm:spPr/>
      <dgm:t>
        <a:bodyPr/>
        <a:lstStyle/>
        <a:p>
          <a:r>
            <a:rPr lang="pt-BR" dirty="0"/>
            <a:t>Gerenciador de Tarefas responsável pela conexão usuário – criador e monitoramento do processo. </a:t>
          </a:r>
          <a:endParaRPr lang="en-US" dirty="0"/>
        </a:p>
      </dgm:t>
    </dgm:pt>
    <dgm:pt modelId="{4E4C08A0-7466-430C-9680-A14290E2A0E4}" type="parTrans" cxnId="{9031A4A8-3C62-4C08-BDEC-8DB4845A4658}">
      <dgm:prSet/>
      <dgm:spPr/>
      <dgm:t>
        <a:bodyPr/>
        <a:lstStyle/>
        <a:p>
          <a:endParaRPr lang="en-US"/>
        </a:p>
      </dgm:t>
    </dgm:pt>
    <dgm:pt modelId="{31FE3242-E149-4BC8-A75F-E576AA58A519}" type="sibTrans" cxnId="{9031A4A8-3C62-4C08-BDEC-8DB4845A4658}">
      <dgm:prSet/>
      <dgm:spPr/>
      <dgm:t>
        <a:bodyPr/>
        <a:lstStyle/>
        <a:p>
          <a:endParaRPr lang="en-US"/>
        </a:p>
      </dgm:t>
    </dgm:pt>
    <dgm:pt modelId="{29CBA50F-9DAA-498F-9438-FC2561581CE1}" type="pres">
      <dgm:prSet presAssocID="{94073D3E-D9A0-4850-97B7-FCCE3754DB27}" presName="vert0" presStyleCnt="0">
        <dgm:presLayoutVars>
          <dgm:dir/>
          <dgm:animOne val="branch"/>
          <dgm:animLvl val="lvl"/>
        </dgm:presLayoutVars>
      </dgm:prSet>
      <dgm:spPr/>
    </dgm:pt>
    <dgm:pt modelId="{29B96F6E-A69A-4C94-974B-8493E1592F2C}" type="pres">
      <dgm:prSet presAssocID="{D6EDD251-D18D-4586-AE03-63BF8682A666}" presName="thickLine" presStyleLbl="alignNode1" presStyleIdx="0" presStyleCnt="2"/>
      <dgm:spPr/>
    </dgm:pt>
    <dgm:pt modelId="{E139776F-4885-48D8-B867-9D712553653E}" type="pres">
      <dgm:prSet presAssocID="{D6EDD251-D18D-4586-AE03-63BF8682A666}" presName="horz1" presStyleCnt="0"/>
      <dgm:spPr/>
    </dgm:pt>
    <dgm:pt modelId="{C85A07C1-FFAD-4F66-8AA6-A5FE0098A0B1}" type="pres">
      <dgm:prSet presAssocID="{D6EDD251-D18D-4586-AE03-63BF8682A666}" presName="tx1" presStyleLbl="revTx" presStyleIdx="0" presStyleCnt="2"/>
      <dgm:spPr/>
    </dgm:pt>
    <dgm:pt modelId="{2B93872C-5914-4EB8-A196-219C4F12223F}" type="pres">
      <dgm:prSet presAssocID="{D6EDD251-D18D-4586-AE03-63BF8682A666}" presName="vert1" presStyleCnt="0"/>
      <dgm:spPr/>
    </dgm:pt>
    <dgm:pt modelId="{02520D4B-2601-42FB-866B-0D0704F92954}" type="pres">
      <dgm:prSet presAssocID="{A5FA2205-503A-4C9B-B314-C09764813F39}" presName="thickLine" presStyleLbl="alignNode1" presStyleIdx="1" presStyleCnt="2"/>
      <dgm:spPr/>
    </dgm:pt>
    <dgm:pt modelId="{8981EEF6-817B-4359-82AD-496C2C34048B}" type="pres">
      <dgm:prSet presAssocID="{A5FA2205-503A-4C9B-B314-C09764813F39}" presName="horz1" presStyleCnt="0"/>
      <dgm:spPr/>
    </dgm:pt>
    <dgm:pt modelId="{3583F0EE-49BC-449A-B321-989B8F9FAB72}" type="pres">
      <dgm:prSet presAssocID="{A5FA2205-503A-4C9B-B314-C09764813F39}" presName="tx1" presStyleLbl="revTx" presStyleIdx="1" presStyleCnt="2"/>
      <dgm:spPr/>
    </dgm:pt>
    <dgm:pt modelId="{29DAFCC1-6838-40F8-95EC-BB08DE43B61B}" type="pres">
      <dgm:prSet presAssocID="{A5FA2205-503A-4C9B-B314-C09764813F39}" presName="vert1" presStyleCnt="0"/>
      <dgm:spPr/>
    </dgm:pt>
  </dgm:ptLst>
  <dgm:cxnLst>
    <dgm:cxn modelId="{F4132F29-581E-40F6-85CC-3A4205D66957}" srcId="{94073D3E-D9A0-4850-97B7-FCCE3754DB27}" destId="{D6EDD251-D18D-4586-AE03-63BF8682A666}" srcOrd="0" destOrd="0" parTransId="{0F661D94-5955-407A-BFAC-26539603474D}" sibTransId="{6CC8F967-43C2-483A-B817-AE4B267EFD1B}"/>
    <dgm:cxn modelId="{6F3C5C98-9DE2-49B0-858E-4956222C4844}" type="presOf" srcId="{D6EDD251-D18D-4586-AE03-63BF8682A666}" destId="{C85A07C1-FFAD-4F66-8AA6-A5FE0098A0B1}" srcOrd="0" destOrd="0" presId="urn:microsoft.com/office/officeart/2008/layout/LinedList"/>
    <dgm:cxn modelId="{891909A1-C0F9-4983-954B-FA8A2781E1D4}" type="presOf" srcId="{A5FA2205-503A-4C9B-B314-C09764813F39}" destId="{3583F0EE-49BC-449A-B321-989B8F9FAB72}" srcOrd="0" destOrd="0" presId="urn:microsoft.com/office/officeart/2008/layout/LinedList"/>
    <dgm:cxn modelId="{9031A4A8-3C62-4C08-BDEC-8DB4845A4658}" srcId="{94073D3E-D9A0-4850-97B7-FCCE3754DB27}" destId="{A5FA2205-503A-4C9B-B314-C09764813F39}" srcOrd="1" destOrd="0" parTransId="{4E4C08A0-7466-430C-9680-A14290E2A0E4}" sibTransId="{31FE3242-E149-4BC8-A75F-E576AA58A519}"/>
    <dgm:cxn modelId="{FA13E5F1-46EF-435A-8FBA-FB8055CD73A1}" type="presOf" srcId="{94073D3E-D9A0-4850-97B7-FCCE3754DB27}" destId="{29CBA50F-9DAA-498F-9438-FC2561581CE1}" srcOrd="0" destOrd="0" presId="urn:microsoft.com/office/officeart/2008/layout/LinedList"/>
    <dgm:cxn modelId="{4F71E1F1-94C5-4235-B65C-70C0FC1AE814}" type="presParOf" srcId="{29CBA50F-9DAA-498F-9438-FC2561581CE1}" destId="{29B96F6E-A69A-4C94-974B-8493E1592F2C}" srcOrd="0" destOrd="0" presId="urn:microsoft.com/office/officeart/2008/layout/LinedList"/>
    <dgm:cxn modelId="{F093E461-9D98-448C-857D-96E877DE0A5F}" type="presParOf" srcId="{29CBA50F-9DAA-498F-9438-FC2561581CE1}" destId="{E139776F-4885-48D8-B867-9D712553653E}" srcOrd="1" destOrd="0" presId="urn:microsoft.com/office/officeart/2008/layout/LinedList"/>
    <dgm:cxn modelId="{46BAF4FC-974D-4786-83E1-B3DB5AD64D83}" type="presParOf" srcId="{E139776F-4885-48D8-B867-9D712553653E}" destId="{C85A07C1-FFAD-4F66-8AA6-A5FE0098A0B1}" srcOrd="0" destOrd="0" presId="urn:microsoft.com/office/officeart/2008/layout/LinedList"/>
    <dgm:cxn modelId="{87D93F3E-D8BF-4D9C-A8AA-AE8A20841A3E}" type="presParOf" srcId="{E139776F-4885-48D8-B867-9D712553653E}" destId="{2B93872C-5914-4EB8-A196-219C4F12223F}" srcOrd="1" destOrd="0" presId="urn:microsoft.com/office/officeart/2008/layout/LinedList"/>
    <dgm:cxn modelId="{75D9B495-78C4-4149-9025-EC8DE3D2B28B}" type="presParOf" srcId="{29CBA50F-9DAA-498F-9438-FC2561581CE1}" destId="{02520D4B-2601-42FB-866B-0D0704F92954}" srcOrd="2" destOrd="0" presId="urn:microsoft.com/office/officeart/2008/layout/LinedList"/>
    <dgm:cxn modelId="{484EA29A-077E-483F-BC99-5980BA78B3D1}" type="presParOf" srcId="{29CBA50F-9DAA-498F-9438-FC2561581CE1}" destId="{8981EEF6-817B-4359-82AD-496C2C34048B}" srcOrd="3" destOrd="0" presId="urn:microsoft.com/office/officeart/2008/layout/LinedList"/>
    <dgm:cxn modelId="{33B6CD71-EFC5-427A-B953-D2B6E70FBF4D}" type="presParOf" srcId="{8981EEF6-817B-4359-82AD-496C2C34048B}" destId="{3583F0EE-49BC-449A-B321-989B8F9FAB72}" srcOrd="0" destOrd="0" presId="urn:microsoft.com/office/officeart/2008/layout/LinedList"/>
    <dgm:cxn modelId="{B145AB85-98BD-4FF2-A6F5-89D25139252F}" type="presParOf" srcId="{8981EEF6-817B-4359-82AD-496C2C34048B}" destId="{29DAFCC1-6838-40F8-95EC-BB08DE43B6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234D0D-A43D-4A58-A001-8843DD8BE12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788C99-F567-4167-BFE7-67BD750A347F}">
      <dgm:prSet/>
      <dgm:spPr/>
      <dgm:t>
        <a:bodyPr/>
        <a:lstStyle/>
        <a:p>
          <a:pPr>
            <a:defRPr cap="all"/>
          </a:pPr>
          <a:r>
            <a:rPr lang="pt-BR" dirty="0"/>
            <a:t>DADOS EXCLUSIVOS DAS ÚLTIMAS EDIÇÕES E CURSOS DO VESTIBULAR FATEC EM TABELAS DE CONSULTA</a:t>
          </a:r>
          <a:endParaRPr lang="en-US" dirty="0"/>
        </a:p>
      </dgm:t>
    </dgm:pt>
    <dgm:pt modelId="{E117E641-F69A-4243-AB86-DEAC0C0B7FAB}" type="parTrans" cxnId="{96CDBBE0-7488-4E69-8CBC-3F466EAA2772}">
      <dgm:prSet/>
      <dgm:spPr/>
      <dgm:t>
        <a:bodyPr/>
        <a:lstStyle/>
        <a:p>
          <a:endParaRPr lang="en-US"/>
        </a:p>
      </dgm:t>
    </dgm:pt>
    <dgm:pt modelId="{C49C2990-FEC0-42AC-90EA-AF621ADD0354}" type="sibTrans" cxnId="{96CDBBE0-7488-4E69-8CBC-3F466EAA2772}">
      <dgm:prSet/>
      <dgm:spPr/>
      <dgm:t>
        <a:bodyPr/>
        <a:lstStyle/>
        <a:p>
          <a:endParaRPr lang="en-US"/>
        </a:p>
      </dgm:t>
    </dgm:pt>
    <dgm:pt modelId="{CDDACED2-18C4-499E-8EBF-6F217E811AF6}">
      <dgm:prSet/>
      <dgm:spPr/>
      <dgm:t>
        <a:bodyPr/>
        <a:lstStyle/>
        <a:p>
          <a:pPr>
            <a:defRPr cap="all"/>
          </a:pPr>
          <a:r>
            <a:rPr lang="pt-BR" dirty="0"/>
            <a:t>Criação de Página voltada para o descanso do usuário (com Jogos, Just-Dance e ASMR).</a:t>
          </a:r>
          <a:endParaRPr lang="en-US" dirty="0"/>
        </a:p>
      </dgm:t>
    </dgm:pt>
    <dgm:pt modelId="{ECDB475A-CC17-4E59-A972-5BB2915C08C3}" type="parTrans" cxnId="{88016F01-3B2D-453B-9CE5-CF5570D4F574}">
      <dgm:prSet/>
      <dgm:spPr/>
      <dgm:t>
        <a:bodyPr/>
        <a:lstStyle/>
        <a:p>
          <a:endParaRPr lang="en-US"/>
        </a:p>
      </dgm:t>
    </dgm:pt>
    <dgm:pt modelId="{2D4DFDEF-F886-414A-ABF3-1BB50BE51E06}" type="sibTrans" cxnId="{88016F01-3B2D-453B-9CE5-CF5570D4F574}">
      <dgm:prSet/>
      <dgm:spPr/>
      <dgm:t>
        <a:bodyPr/>
        <a:lstStyle/>
        <a:p>
          <a:endParaRPr lang="en-US"/>
        </a:p>
      </dgm:t>
    </dgm:pt>
    <dgm:pt modelId="{4464F9CF-178E-44AC-BB15-EAE9712ABCCB}">
      <dgm:prSet/>
      <dgm:spPr/>
      <dgm:t>
        <a:bodyPr/>
        <a:lstStyle/>
        <a:p>
          <a:pPr>
            <a:defRPr cap="all"/>
          </a:pPr>
          <a:r>
            <a:rPr lang="pt-BR" dirty="0"/>
            <a:t>FORMULÁRIOS PARA ACOMPANHAMENTO DA EVOLUÇÃO DOS VESTIBULANDOS E Sugestão de melhorias.</a:t>
          </a:r>
          <a:endParaRPr lang="en-US" dirty="0"/>
        </a:p>
      </dgm:t>
    </dgm:pt>
    <dgm:pt modelId="{A9623D3F-5B29-4B15-8B61-72CCEF383D8F}" type="parTrans" cxnId="{352DA5C0-A7BD-4EB2-A3EE-7B0EACB9C144}">
      <dgm:prSet/>
      <dgm:spPr/>
      <dgm:t>
        <a:bodyPr/>
        <a:lstStyle/>
        <a:p>
          <a:endParaRPr lang="en-US"/>
        </a:p>
      </dgm:t>
    </dgm:pt>
    <dgm:pt modelId="{47A7BF53-2050-42F8-9831-C11BA92D4E3F}" type="sibTrans" cxnId="{352DA5C0-A7BD-4EB2-A3EE-7B0EACB9C144}">
      <dgm:prSet/>
      <dgm:spPr/>
      <dgm:t>
        <a:bodyPr/>
        <a:lstStyle/>
        <a:p>
          <a:endParaRPr lang="en-US"/>
        </a:p>
      </dgm:t>
    </dgm:pt>
    <dgm:pt modelId="{806A163C-E309-40D2-8E03-C976F379FA44}" type="pres">
      <dgm:prSet presAssocID="{E1234D0D-A43D-4A58-A001-8843DD8BE120}" presName="outerComposite" presStyleCnt="0">
        <dgm:presLayoutVars>
          <dgm:chMax val="5"/>
          <dgm:dir/>
          <dgm:resizeHandles val="exact"/>
        </dgm:presLayoutVars>
      </dgm:prSet>
      <dgm:spPr/>
    </dgm:pt>
    <dgm:pt modelId="{2AE689FD-821E-4767-AF79-EFA81533CD2C}" type="pres">
      <dgm:prSet presAssocID="{E1234D0D-A43D-4A58-A001-8843DD8BE120}" presName="dummyMaxCanvas" presStyleCnt="0">
        <dgm:presLayoutVars/>
      </dgm:prSet>
      <dgm:spPr/>
    </dgm:pt>
    <dgm:pt modelId="{4F4CDE61-C94A-4D80-A99D-65BC105922A7}" type="pres">
      <dgm:prSet presAssocID="{E1234D0D-A43D-4A58-A001-8843DD8BE120}" presName="ThreeNodes_1" presStyleLbl="node1" presStyleIdx="0" presStyleCnt="3">
        <dgm:presLayoutVars>
          <dgm:bulletEnabled val="1"/>
        </dgm:presLayoutVars>
      </dgm:prSet>
      <dgm:spPr/>
    </dgm:pt>
    <dgm:pt modelId="{C9320303-F784-41AA-960E-05DEC1C0E983}" type="pres">
      <dgm:prSet presAssocID="{E1234D0D-A43D-4A58-A001-8843DD8BE120}" presName="ThreeNodes_2" presStyleLbl="node1" presStyleIdx="1" presStyleCnt="3">
        <dgm:presLayoutVars>
          <dgm:bulletEnabled val="1"/>
        </dgm:presLayoutVars>
      </dgm:prSet>
      <dgm:spPr/>
    </dgm:pt>
    <dgm:pt modelId="{9414FE6B-B9E3-4439-A2CE-F18AE585A76D}" type="pres">
      <dgm:prSet presAssocID="{E1234D0D-A43D-4A58-A001-8843DD8BE120}" presName="ThreeNodes_3" presStyleLbl="node1" presStyleIdx="2" presStyleCnt="3">
        <dgm:presLayoutVars>
          <dgm:bulletEnabled val="1"/>
        </dgm:presLayoutVars>
      </dgm:prSet>
      <dgm:spPr/>
    </dgm:pt>
    <dgm:pt modelId="{0A579A46-435E-4D80-ABEB-BDD65748EB12}" type="pres">
      <dgm:prSet presAssocID="{E1234D0D-A43D-4A58-A001-8843DD8BE120}" presName="ThreeConn_1-2" presStyleLbl="fgAccFollowNode1" presStyleIdx="0" presStyleCnt="2">
        <dgm:presLayoutVars>
          <dgm:bulletEnabled val="1"/>
        </dgm:presLayoutVars>
      </dgm:prSet>
      <dgm:spPr/>
    </dgm:pt>
    <dgm:pt modelId="{CA3DA510-A630-4311-A4B4-F3BAB443BF66}" type="pres">
      <dgm:prSet presAssocID="{E1234D0D-A43D-4A58-A001-8843DD8BE120}" presName="ThreeConn_2-3" presStyleLbl="fgAccFollowNode1" presStyleIdx="1" presStyleCnt="2">
        <dgm:presLayoutVars>
          <dgm:bulletEnabled val="1"/>
        </dgm:presLayoutVars>
      </dgm:prSet>
      <dgm:spPr/>
    </dgm:pt>
    <dgm:pt modelId="{61F119A8-A5B4-437D-8A14-E9D1142CE2CD}" type="pres">
      <dgm:prSet presAssocID="{E1234D0D-A43D-4A58-A001-8843DD8BE120}" presName="ThreeNodes_1_text" presStyleLbl="node1" presStyleIdx="2" presStyleCnt="3">
        <dgm:presLayoutVars>
          <dgm:bulletEnabled val="1"/>
        </dgm:presLayoutVars>
      </dgm:prSet>
      <dgm:spPr/>
    </dgm:pt>
    <dgm:pt modelId="{537F80D8-D465-4C10-8950-A5AC0BF2AECB}" type="pres">
      <dgm:prSet presAssocID="{E1234D0D-A43D-4A58-A001-8843DD8BE120}" presName="ThreeNodes_2_text" presStyleLbl="node1" presStyleIdx="2" presStyleCnt="3">
        <dgm:presLayoutVars>
          <dgm:bulletEnabled val="1"/>
        </dgm:presLayoutVars>
      </dgm:prSet>
      <dgm:spPr/>
    </dgm:pt>
    <dgm:pt modelId="{43DBF45D-A5C8-433F-8885-633E88CE1A75}" type="pres">
      <dgm:prSet presAssocID="{E1234D0D-A43D-4A58-A001-8843DD8BE12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8016F01-3B2D-453B-9CE5-CF5570D4F574}" srcId="{E1234D0D-A43D-4A58-A001-8843DD8BE120}" destId="{CDDACED2-18C4-499E-8EBF-6F217E811AF6}" srcOrd="1" destOrd="0" parTransId="{ECDB475A-CC17-4E59-A972-5BB2915C08C3}" sibTransId="{2D4DFDEF-F886-414A-ABF3-1BB50BE51E06}"/>
    <dgm:cxn modelId="{F635C308-2A3B-489E-A525-854BBD74C9F9}" type="presOf" srcId="{CDDACED2-18C4-499E-8EBF-6F217E811AF6}" destId="{C9320303-F784-41AA-960E-05DEC1C0E983}" srcOrd="0" destOrd="0" presId="urn:microsoft.com/office/officeart/2005/8/layout/vProcess5"/>
    <dgm:cxn modelId="{E1573110-8FF2-45B9-B230-678D783BE8E8}" type="presOf" srcId="{C7788C99-F567-4167-BFE7-67BD750A347F}" destId="{61F119A8-A5B4-437D-8A14-E9D1142CE2CD}" srcOrd="1" destOrd="0" presId="urn:microsoft.com/office/officeart/2005/8/layout/vProcess5"/>
    <dgm:cxn modelId="{FF53B91F-8F7E-4581-B81E-7901C9406BCB}" type="presOf" srcId="{C49C2990-FEC0-42AC-90EA-AF621ADD0354}" destId="{0A579A46-435E-4D80-ABEB-BDD65748EB12}" srcOrd="0" destOrd="0" presId="urn:microsoft.com/office/officeart/2005/8/layout/vProcess5"/>
    <dgm:cxn modelId="{2257285D-E3BB-482C-8301-4BDE3009EB09}" type="presOf" srcId="{4464F9CF-178E-44AC-BB15-EAE9712ABCCB}" destId="{9414FE6B-B9E3-4439-A2CE-F18AE585A76D}" srcOrd="0" destOrd="0" presId="urn:microsoft.com/office/officeart/2005/8/layout/vProcess5"/>
    <dgm:cxn modelId="{5D0D8172-2F80-46F6-9435-501D19D1F0D7}" type="presOf" srcId="{C7788C99-F567-4167-BFE7-67BD750A347F}" destId="{4F4CDE61-C94A-4D80-A99D-65BC105922A7}" srcOrd="0" destOrd="0" presId="urn:microsoft.com/office/officeart/2005/8/layout/vProcess5"/>
    <dgm:cxn modelId="{E99758A8-D877-4F2B-9050-8F9946939B34}" type="presOf" srcId="{2D4DFDEF-F886-414A-ABF3-1BB50BE51E06}" destId="{CA3DA510-A630-4311-A4B4-F3BAB443BF66}" srcOrd="0" destOrd="0" presId="urn:microsoft.com/office/officeart/2005/8/layout/vProcess5"/>
    <dgm:cxn modelId="{352DA5C0-A7BD-4EB2-A3EE-7B0EACB9C144}" srcId="{E1234D0D-A43D-4A58-A001-8843DD8BE120}" destId="{4464F9CF-178E-44AC-BB15-EAE9712ABCCB}" srcOrd="2" destOrd="0" parTransId="{A9623D3F-5B29-4B15-8B61-72CCEF383D8F}" sibTransId="{47A7BF53-2050-42F8-9831-C11BA92D4E3F}"/>
    <dgm:cxn modelId="{85D5C8C3-A2D9-4FA5-A3D6-938AD712DC05}" type="presOf" srcId="{E1234D0D-A43D-4A58-A001-8843DD8BE120}" destId="{806A163C-E309-40D2-8E03-C976F379FA44}" srcOrd="0" destOrd="0" presId="urn:microsoft.com/office/officeart/2005/8/layout/vProcess5"/>
    <dgm:cxn modelId="{72B6A2D3-89F7-4CF2-978C-09D57AE4D1D1}" type="presOf" srcId="{CDDACED2-18C4-499E-8EBF-6F217E811AF6}" destId="{537F80D8-D465-4C10-8950-A5AC0BF2AECB}" srcOrd="1" destOrd="0" presId="urn:microsoft.com/office/officeart/2005/8/layout/vProcess5"/>
    <dgm:cxn modelId="{96CDBBE0-7488-4E69-8CBC-3F466EAA2772}" srcId="{E1234D0D-A43D-4A58-A001-8843DD8BE120}" destId="{C7788C99-F567-4167-BFE7-67BD750A347F}" srcOrd="0" destOrd="0" parTransId="{E117E641-F69A-4243-AB86-DEAC0C0B7FAB}" sibTransId="{C49C2990-FEC0-42AC-90EA-AF621ADD0354}"/>
    <dgm:cxn modelId="{26D12BF8-3CBE-4626-8F46-9314FB6140BE}" type="presOf" srcId="{4464F9CF-178E-44AC-BB15-EAE9712ABCCB}" destId="{43DBF45D-A5C8-433F-8885-633E88CE1A75}" srcOrd="1" destOrd="0" presId="urn:microsoft.com/office/officeart/2005/8/layout/vProcess5"/>
    <dgm:cxn modelId="{19CD5F17-C3B9-42D6-9E6E-DA8C0CD6D226}" type="presParOf" srcId="{806A163C-E309-40D2-8E03-C976F379FA44}" destId="{2AE689FD-821E-4767-AF79-EFA81533CD2C}" srcOrd="0" destOrd="0" presId="urn:microsoft.com/office/officeart/2005/8/layout/vProcess5"/>
    <dgm:cxn modelId="{6426708D-5651-4F81-AF12-1D5754D37404}" type="presParOf" srcId="{806A163C-E309-40D2-8E03-C976F379FA44}" destId="{4F4CDE61-C94A-4D80-A99D-65BC105922A7}" srcOrd="1" destOrd="0" presId="urn:microsoft.com/office/officeart/2005/8/layout/vProcess5"/>
    <dgm:cxn modelId="{71A1E56B-DE82-457F-B025-8CBDB3E9FD27}" type="presParOf" srcId="{806A163C-E309-40D2-8E03-C976F379FA44}" destId="{C9320303-F784-41AA-960E-05DEC1C0E983}" srcOrd="2" destOrd="0" presId="urn:microsoft.com/office/officeart/2005/8/layout/vProcess5"/>
    <dgm:cxn modelId="{EAED240C-FC37-48CE-B229-28F904F2139B}" type="presParOf" srcId="{806A163C-E309-40D2-8E03-C976F379FA44}" destId="{9414FE6B-B9E3-4439-A2CE-F18AE585A76D}" srcOrd="3" destOrd="0" presId="urn:microsoft.com/office/officeart/2005/8/layout/vProcess5"/>
    <dgm:cxn modelId="{6A925F59-DB10-4F15-8185-6D95815D6246}" type="presParOf" srcId="{806A163C-E309-40D2-8E03-C976F379FA44}" destId="{0A579A46-435E-4D80-ABEB-BDD65748EB12}" srcOrd="4" destOrd="0" presId="urn:microsoft.com/office/officeart/2005/8/layout/vProcess5"/>
    <dgm:cxn modelId="{1438BCA9-3A73-437F-8637-457470925DF6}" type="presParOf" srcId="{806A163C-E309-40D2-8E03-C976F379FA44}" destId="{CA3DA510-A630-4311-A4B4-F3BAB443BF66}" srcOrd="5" destOrd="0" presId="urn:microsoft.com/office/officeart/2005/8/layout/vProcess5"/>
    <dgm:cxn modelId="{40A2AA6C-7216-4495-B7C1-668DA4F140CD}" type="presParOf" srcId="{806A163C-E309-40D2-8E03-C976F379FA44}" destId="{61F119A8-A5B4-437D-8A14-E9D1142CE2CD}" srcOrd="6" destOrd="0" presId="urn:microsoft.com/office/officeart/2005/8/layout/vProcess5"/>
    <dgm:cxn modelId="{1477153B-4A08-47B6-AFB2-9E712EE6DFC9}" type="presParOf" srcId="{806A163C-E309-40D2-8E03-C976F379FA44}" destId="{537F80D8-D465-4C10-8950-A5AC0BF2AECB}" srcOrd="7" destOrd="0" presId="urn:microsoft.com/office/officeart/2005/8/layout/vProcess5"/>
    <dgm:cxn modelId="{4517AB8C-42EF-4765-ADC4-95ECB544D433}" type="presParOf" srcId="{806A163C-E309-40D2-8E03-C976F379FA44}" destId="{43DBF45D-A5C8-433F-8885-633E88CE1A7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52EFC-6A8E-4926-A6F4-C3904D44FA9D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8D8E6-CEC6-4352-9F3D-A5FD229F602B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Vestibulandos que se sentem perdidos para programar uma rotina pré-vestibular.</a:t>
          </a:r>
          <a:endParaRPr lang="en-US" sz="3400" kern="1200" dirty="0"/>
        </a:p>
      </dsp:txBody>
      <dsp:txXfrm>
        <a:off x="614520" y="931116"/>
        <a:ext cx="4551446" cy="2825986"/>
      </dsp:txXfrm>
    </dsp:sp>
    <dsp:sp modelId="{15E42FB5-2F9E-4B5B-BE9E-ED897C67C32A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0F22B-0BFD-455F-B1E6-E2B051F855BE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Estudantes que não tem o apoio e acompanhamento necessário para manter uma rotina de estudos.</a:t>
          </a:r>
          <a:endParaRPr lang="en-US" sz="3400" kern="1200" dirty="0"/>
        </a:p>
      </dsp:txBody>
      <dsp:txXfrm>
        <a:off x="6392315" y="931116"/>
        <a:ext cx="4551446" cy="2825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96F6E-A69A-4C94-974B-8493E1592F2C}">
      <dsp:nvSpPr>
        <dsp:cNvPr id="0" name=""/>
        <dsp:cNvSpPr/>
      </dsp:nvSpPr>
      <dsp:spPr>
        <a:xfrm>
          <a:off x="0" y="0"/>
          <a:ext cx="107546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A07C1-FFAD-4F66-8AA6-A5FE0098A0B1}">
      <dsp:nvSpPr>
        <dsp:cNvPr id="0" name=""/>
        <dsp:cNvSpPr/>
      </dsp:nvSpPr>
      <dsp:spPr>
        <a:xfrm>
          <a:off x="0" y="0"/>
          <a:ext cx="10754630" cy="210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Plataforma com Cronogramas, Simulados, Exercícios, Redação e Videoaulas voltadas para o Vestibular Fatec.</a:t>
          </a:r>
          <a:endParaRPr lang="en-US" sz="4000" kern="1200" dirty="0"/>
        </a:p>
      </dsp:txBody>
      <dsp:txXfrm>
        <a:off x="0" y="0"/>
        <a:ext cx="10754630" cy="2103658"/>
      </dsp:txXfrm>
    </dsp:sp>
    <dsp:sp modelId="{02520D4B-2601-42FB-866B-0D0704F92954}">
      <dsp:nvSpPr>
        <dsp:cNvPr id="0" name=""/>
        <dsp:cNvSpPr/>
      </dsp:nvSpPr>
      <dsp:spPr>
        <a:xfrm>
          <a:off x="0" y="2103658"/>
          <a:ext cx="107546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3F0EE-49BC-449A-B321-989B8F9FAB72}">
      <dsp:nvSpPr>
        <dsp:cNvPr id="0" name=""/>
        <dsp:cNvSpPr/>
      </dsp:nvSpPr>
      <dsp:spPr>
        <a:xfrm>
          <a:off x="0" y="2103658"/>
          <a:ext cx="10754630" cy="210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Gerenciador de Tarefas responsável pela conexão usuário – criador e monitoramento do processo. </a:t>
          </a:r>
          <a:endParaRPr lang="en-US" sz="4000" kern="1200" dirty="0"/>
        </a:p>
      </dsp:txBody>
      <dsp:txXfrm>
        <a:off x="0" y="2103658"/>
        <a:ext cx="10754630" cy="2103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DE61-C94A-4D80-A99D-65BC105922A7}">
      <dsp:nvSpPr>
        <dsp:cNvPr id="0" name=""/>
        <dsp:cNvSpPr/>
      </dsp:nvSpPr>
      <dsp:spPr>
        <a:xfrm>
          <a:off x="0" y="0"/>
          <a:ext cx="9378074" cy="1256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DADOS EXCLUSIVOS DAS ÚLTIMAS EDIÇÕES E CURSOS DO VESTIBULAR FATEC EM TABELAS DE CONSULTA</a:t>
          </a:r>
          <a:endParaRPr lang="en-US" sz="2200" kern="1200" dirty="0"/>
        </a:p>
      </dsp:txBody>
      <dsp:txXfrm>
        <a:off x="36809" y="36809"/>
        <a:ext cx="8021924" cy="1183150"/>
      </dsp:txXfrm>
    </dsp:sp>
    <dsp:sp modelId="{C9320303-F784-41AA-960E-05DEC1C0E983}">
      <dsp:nvSpPr>
        <dsp:cNvPr id="0" name=""/>
        <dsp:cNvSpPr/>
      </dsp:nvSpPr>
      <dsp:spPr>
        <a:xfrm>
          <a:off x="827477" y="1466230"/>
          <a:ext cx="9378074" cy="1256768"/>
        </a:xfrm>
        <a:prstGeom prst="roundRect">
          <a:avLst>
            <a:gd name="adj" fmla="val 10000"/>
          </a:avLst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Criação de Página voltada para o descanso do usuário (com Jogos, Just-Dance e ASMR).</a:t>
          </a:r>
          <a:endParaRPr lang="en-US" sz="2200" kern="1200" dirty="0"/>
        </a:p>
      </dsp:txBody>
      <dsp:txXfrm>
        <a:off x="864286" y="1503039"/>
        <a:ext cx="7660079" cy="1183150"/>
      </dsp:txXfrm>
    </dsp:sp>
    <dsp:sp modelId="{9414FE6B-B9E3-4439-A2CE-F18AE585A76D}">
      <dsp:nvSpPr>
        <dsp:cNvPr id="0" name=""/>
        <dsp:cNvSpPr/>
      </dsp:nvSpPr>
      <dsp:spPr>
        <a:xfrm>
          <a:off x="1654954" y="2932460"/>
          <a:ext cx="9378074" cy="1256768"/>
        </a:xfrm>
        <a:prstGeom prst="roundRect">
          <a:avLst>
            <a:gd name="adj" fmla="val 10000"/>
          </a:avLst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dirty="0"/>
            <a:t>FORMULÁRIOS PARA ACOMPANHAMENTO DA EVOLUÇÃO DOS VESTIBULANDOS E Sugestão de melhorias.</a:t>
          </a:r>
          <a:endParaRPr lang="en-US" sz="2200" kern="1200" dirty="0"/>
        </a:p>
      </dsp:txBody>
      <dsp:txXfrm>
        <a:off x="1691763" y="2969269"/>
        <a:ext cx="7660079" cy="1183150"/>
      </dsp:txXfrm>
    </dsp:sp>
    <dsp:sp modelId="{0A579A46-435E-4D80-ABEB-BDD65748EB12}">
      <dsp:nvSpPr>
        <dsp:cNvPr id="0" name=""/>
        <dsp:cNvSpPr/>
      </dsp:nvSpPr>
      <dsp:spPr>
        <a:xfrm>
          <a:off x="8561174" y="953049"/>
          <a:ext cx="816899" cy="816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744976" y="953049"/>
        <a:ext cx="449295" cy="614716"/>
      </dsp:txXfrm>
    </dsp:sp>
    <dsp:sp modelId="{CA3DA510-A630-4311-A4B4-F3BAB443BF66}">
      <dsp:nvSpPr>
        <dsp:cNvPr id="0" name=""/>
        <dsp:cNvSpPr/>
      </dsp:nvSpPr>
      <dsp:spPr>
        <a:xfrm>
          <a:off x="9388652" y="2410901"/>
          <a:ext cx="816899" cy="816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23945"/>
            <a:satOff val="28703"/>
            <a:lumOff val="75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23945"/>
              <a:satOff val="28703"/>
              <a:lumOff val="75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9572454" y="2410901"/>
        <a:ext cx="449295" cy="614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FFA6A-0DCD-4427-9E3C-A68AE83ADFDC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6D3D1-D346-48D5-829E-163A99A2F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00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6D3D1-D346-48D5-829E-163A99A2F7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7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6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November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November 16,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0050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res pastéis gradientes vistas de cima">
            <a:extLst>
              <a:ext uri="{FF2B5EF4-FFF2-40B4-BE49-F238E27FC236}">
                <a16:creationId xmlns:a16="http://schemas.microsoft.com/office/drawing/2014/main" id="{00EBCAC4-EC21-E3E0-7772-65A89AE95C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91" r="1039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35253-1240-F889-DCE8-962F01CD9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pt-BR" sz="3200" dirty="0">
                <a:solidFill>
                  <a:schemeClr val="bg1"/>
                </a:solidFill>
              </a:rPr>
              <a:t>DREAM BUILDER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EDC2AC-16F1-E92D-5D3C-84DE35860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pt-BR" sz="1200">
                <a:solidFill>
                  <a:schemeClr val="bg1"/>
                </a:solidFill>
              </a:rPr>
              <a:t>CONSTRUINDO O SEU SONHO DE SER FATEC</a:t>
            </a:r>
          </a:p>
        </p:txBody>
      </p:sp>
    </p:spTree>
    <p:extLst>
      <p:ext uri="{BB962C8B-B14F-4D97-AF65-F5344CB8AC3E}">
        <p14:creationId xmlns:p14="http://schemas.microsoft.com/office/powerpoint/2010/main" val="16269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61403A-11B3-62B0-585C-919350B9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PROBLEMA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56C226C-9CE8-BC85-140C-9AB5E47F9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973585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27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BE3F99-355B-BD56-4F7A-638DEAC9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solução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4FF9DA6-4756-AD9D-E892-E17CF7BEE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939317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92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6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E26037-D213-1385-9B03-32AB30BF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28701"/>
            <a:ext cx="9144000" cy="3850276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>
                <a:solidFill>
                  <a:schemeClr val="bg1"/>
                </a:solidFill>
              </a:rPr>
              <a:t>DIFERENCIAL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DBD5B2D-8D33-E193-56AE-7A73EBBD6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063178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4740660-C72F-D142-DFF7-21A52DF8FEAF}"/>
              </a:ext>
            </a:extLst>
          </p:cNvPr>
          <p:cNvSpPr txBox="1"/>
          <p:nvPr/>
        </p:nvSpPr>
        <p:spPr>
          <a:xfrm>
            <a:off x="1138989" y="449179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53192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A3186C-078C-1DE9-EFE8-FCD938040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 exclusivo DE UMA VESTIBULANDA - UX/UI)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BD37E0-EEA7-A856-0AD4-654ABDEE9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DISPONIBILIZADO no final do vídeo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0CBFAE1-4394-A874-EC6E-0AB7DBBE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24" r="1" b="1592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06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131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Arial</vt:lpstr>
      <vt:lpstr>Gill Sans Nova</vt:lpstr>
      <vt:lpstr>GradientRiseVTI</vt:lpstr>
      <vt:lpstr>DREAM BUILDER 2</vt:lpstr>
      <vt:lpstr>PROBLEMA</vt:lpstr>
      <vt:lpstr>solução</vt:lpstr>
      <vt:lpstr>DIFERENCIAL</vt:lpstr>
      <vt:lpstr>FEEDBACK exclusivo DE UMA VESTIBULANDA - UX/UI)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GONCALVES DUARTE</dc:creator>
  <cp:lastModifiedBy>Gabriel Duarte</cp:lastModifiedBy>
  <cp:revision>2</cp:revision>
  <dcterms:created xsi:type="dcterms:W3CDTF">2024-10-07T19:28:02Z</dcterms:created>
  <dcterms:modified xsi:type="dcterms:W3CDTF">2024-11-17T19:21:24Z</dcterms:modified>
</cp:coreProperties>
</file>