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72" r:id="rId3"/>
    <p:sldId id="291" r:id="rId4"/>
    <p:sldId id="287" r:id="rId5"/>
    <p:sldId id="292" r:id="rId6"/>
    <p:sldId id="293" r:id="rId7"/>
    <p:sldId id="268" r:id="rId8"/>
    <p:sldId id="273" r:id="rId9"/>
    <p:sldId id="290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0B4DEC-63E4-4298-9AE0-12D3E1414D22}">
  <a:tblStyle styleId="{4C0B4DEC-63E4-4298-9AE0-12D3E1414D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79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622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277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70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613746237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613746237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49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PROYECTO FINAL</a:t>
            </a:r>
            <a:endParaRPr sz="6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13B109E-8AC2-4967-A8C1-C00AA49FA208}"/>
              </a:ext>
            </a:extLst>
          </p:cNvPr>
          <p:cNvSpPr txBox="1"/>
          <p:nvPr/>
        </p:nvSpPr>
        <p:spPr>
          <a:xfrm>
            <a:off x="2986955" y="4354829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Raleway" panose="020B0604020202020204" charset="0"/>
              </a:rPr>
              <a:t>Karol Mandujano Quijas</a:t>
            </a:r>
          </a:p>
          <a:p>
            <a:pPr algn="ctr"/>
            <a:r>
              <a:rPr lang="es-MX" dirty="0">
                <a:latin typeface="Raleway" panose="020B0604020202020204" charset="0"/>
              </a:rPr>
              <a:t>Juan de Dios Guadalupe Cruz Delgado</a:t>
            </a:r>
          </a:p>
          <a:p>
            <a:pPr algn="ctr"/>
            <a:r>
              <a:rPr lang="es-MX" dirty="0">
                <a:latin typeface="Raleway" panose="020B0604020202020204" charset="0"/>
              </a:rPr>
              <a:t>Diego Duarte Guerrero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</a:t>
            </a:r>
            <a:endParaRPr dirty="0"/>
          </a:p>
        </p:txBody>
      </p:sp>
      <p:grpSp>
        <p:nvGrpSpPr>
          <p:cNvPr id="242" name="Google Shape;242;p28"/>
          <p:cNvGrpSpPr/>
          <p:nvPr/>
        </p:nvGrpSpPr>
        <p:grpSpPr>
          <a:xfrm>
            <a:off x="5632317" y="2002063"/>
            <a:ext cx="3305700" cy="2612288"/>
            <a:chOff x="5632317" y="1189775"/>
            <a:chExt cx="3305700" cy="3483050"/>
          </a:xfrm>
        </p:grpSpPr>
        <p:sp>
          <p:nvSpPr>
            <p:cNvPr id="243" name="Google Shape;243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s-MX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Alcance del P.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4" name="Google Shape;244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Restricciones.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5" name="Google Shape;245;p28"/>
          <p:cNvGrpSpPr/>
          <p:nvPr/>
        </p:nvGrpSpPr>
        <p:grpSpPr>
          <a:xfrm>
            <a:off x="0" y="2002224"/>
            <a:ext cx="3546900" cy="2612127"/>
            <a:chOff x="0" y="1189989"/>
            <a:chExt cx="3546900" cy="3482836"/>
          </a:xfrm>
        </p:grpSpPr>
        <p:sp>
          <p:nvSpPr>
            <p:cNvPr id="246" name="Google Shape;246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s-MX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Antecedentes</a:t>
              </a:r>
              <a:endParaRPr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7" name="Google Shape;247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Mala configuración.</a:t>
              </a:r>
              <a:endParaRPr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8" name="Google Shape;248;p28"/>
          <p:cNvGrpSpPr/>
          <p:nvPr/>
        </p:nvGrpSpPr>
        <p:grpSpPr>
          <a:xfrm>
            <a:off x="2944204" y="2002063"/>
            <a:ext cx="3305700" cy="2612288"/>
            <a:chOff x="2944204" y="1189775"/>
            <a:chExt cx="3305700" cy="3483050"/>
          </a:xfrm>
        </p:grpSpPr>
        <p:sp>
          <p:nvSpPr>
            <p:cNvPr id="249" name="Google Shape;249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s-MX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Objetivo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0" name="Google Shape;250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Seguridad.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1" name="Google Shape;251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ctrTitle" idx="4294967295"/>
          </p:nvPr>
        </p:nvSpPr>
        <p:spPr>
          <a:xfrm>
            <a:off x="940350" y="2160788"/>
            <a:ext cx="64446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3607</a:t>
            </a:r>
            <a:endParaRPr sz="96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6"/>
          <p:cNvSpPr txBox="1">
            <a:spLocks noGrp="1"/>
          </p:cNvSpPr>
          <p:nvPr>
            <p:ph type="subTitle" idx="4294967295"/>
          </p:nvPr>
        </p:nvSpPr>
        <p:spPr>
          <a:xfrm>
            <a:off x="940350" y="3011512"/>
            <a:ext cx="644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lt1"/>
                </a:solidFill>
              </a:rPr>
              <a:t>Capacidad Total de personas en todo el Centro Comercial.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0" y="2008388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218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3C72BCB-702A-4BAE-B8E6-D7281ACE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9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ctrTitle" idx="4294967295"/>
          </p:nvPr>
        </p:nvSpPr>
        <p:spPr>
          <a:xfrm>
            <a:off x="940500" y="533700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41 </a:t>
            </a:r>
            <a:r>
              <a:rPr lang="es-MX" sz="7200" b="1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CP*</a:t>
            </a:r>
            <a:endParaRPr sz="7200" b="1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subTitle" idx="4294967295"/>
          </p:nvPr>
        </p:nvSpPr>
        <p:spPr>
          <a:xfrm>
            <a:off x="940500" y="1068410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000" dirty="0"/>
              <a:t>Zona Administrativa.</a:t>
            </a:r>
            <a:endParaRPr sz="2000" dirty="0"/>
          </a:p>
        </p:txBody>
      </p:sp>
      <p:sp>
        <p:nvSpPr>
          <p:cNvPr id="229" name="Google Shape;229;p27"/>
          <p:cNvSpPr txBox="1">
            <a:spLocks noGrp="1"/>
          </p:cNvSpPr>
          <p:nvPr>
            <p:ph type="ctrTitle" idx="4294967295"/>
          </p:nvPr>
        </p:nvSpPr>
        <p:spPr>
          <a:xfrm>
            <a:off x="940500" y="3391202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48 </a:t>
            </a:r>
            <a:r>
              <a:rPr lang="es-MX" sz="7200" b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CP*</a:t>
            </a:r>
            <a:endParaRPr sz="7200" b="1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4294967295"/>
          </p:nvPr>
        </p:nvSpPr>
        <p:spPr>
          <a:xfrm>
            <a:off x="940500" y="3925912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000" dirty="0"/>
              <a:t>Agencias Bancarias.</a:t>
            </a:r>
            <a:endParaRPr sz="2000" dirty="0"/>
          </a:p>
        </p:txBody>
      </p:sp>
      <p:sp>
        <p:nvSpPr>
          <p:cNvPr id="231" name="Google Shape;231;p27"/>
          <p:cNvSpPr txBox="1">
            <a:spLocks noGrp="1"/>
          </p:cNvSpPr>
          <p:nvPr>
            <p:ph type="ctrTitle" idx="4294967295"/>
          </p:nvPr>
        </p:nvSpPr>
        <p:spPr>
          <a:xfrm>
            <a:off x="940500" y="1962451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1838 </a:t>
            </a:r>
            <a:r>
              <a:rPr lang="es-MX" sz="7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CP*</a:t>
            </a:r>
            <a:endParaRPr sz="4800"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4294967295"/>
          </p:nvPr>
        </p:nvSpPr>
        <p:spPr>
          <a:xfrm>
            <a:off x="940500" y="2497161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000" dirty="0"/>
              <a:t>Zona Comercial.</a:t>
            </a:r>
            <a:endParaRPr sz="2000" dirty="0"/>
          </a:p>
        </p:txBody>
      </p:sp>
      <p:sp>
        <p:nvSpPr>
          <p:cNvPr id="233" name="Google Shape;233;p27"/>
          <p:cNvSpPr/>
          <p:nvPr/>
        </p:nvSpPr>
        <p:spPr>
          <a:xfrm>
            <a:off x="0" y="44775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0" y="187650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0" y="330525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053EDC0-2F96-44A9-A2DF-97ECC2D710F8}"/>
              </a:ext>
            </a:extLst>
          </p:cNvPr>
          <p:cNvSpPr txBox="1"/>
          <p:nvPr/>
        </p:nvSpPr>
        <p:spPr>
          <a:xfrm>
            <a:off x="2419350" y="4717243"/>
            <a:ext cx="4697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Raleway" panose="020B0604020202020204" charset="0"/>
              </a:rPr>
              <a:t>CP* = Cantidad de Personas con acceso a la red</a:t>
            </a:r>
          </a:p>
        </p:txBody>
      </p:sp>
    </p:spTree>
    <p:extLst>
      <p:ext uri="{BB962C8B-B14F-4D97-AF65-F5344CB8AC3E}">
        <p14:creationId xmlns:p14="http://schemas.microsoft.com/office/powerpoint/2010/main" val="154070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ctrTitle" idx="4294967295"/>
          </p:nvPr>
        </p:nvSpPr>
        <p:spPr>
          <a:xfrm>
            <a:off x="940500" y="533700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129 </a:t>
            </a:r>
            <a:r>
              <a:rPr lang="es-MX" sz="7200" b="1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CP*</a:t>
            </a:r>
            <a:endParaRPr sz="7200" b="1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subTitle" idx="4294967295"/>
          </p:nvPr>
        </p:nvSpPr>
        <p:spPr>
          <a:xfrm>
            <a:off x="940500" y="1068410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000" dirty="0"/>
              <a:t>Zona Entretenimiento.</a:t>
            </a:r>
            <a:endParaRPr sz="2000" dirty="0"/>
          </a:p>
        </p:txBody>
      </p:sp>
      <p:sp>
        <p:nvSpPr>
          <p:cNvPr id="229" name="Google Shape;229;p27"/>
          <p:cNvSpPr txBox="1">
            <a:spLocks noGrp="1"/>
          </p:cNvSpPr>
          <p:nvPr>
            <p:ph type="ctrTitle" idx="4294967295"/>
          </p:nvPr>
        </p:nvSpPr>
        <p:spPr>
          <a:xfrm>
            <a:off x="940500" y="3391202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s-MX" sz="7200" b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CP*</a:t>
            </a:r>
            <a:endParaRPr sz="7200" b="1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4294967295"/>
          </p:nvPr>
        </p:nvSpPr>
        <p:spPr>
          <a:xfrm>
            <a:off x="940500" y="3925912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000" dirty="0"/>
              <a:t>Tanto en Servicios Generales como en Estacionamiento.</a:t>
            </a:r>
            <a:endParaRPr sz="2000" dirty="0"/>
          </a:p>
        </p:txBody>
      </p:sp>
      <p:sp>
        <p:nvSpPr>
          <p:cNvPr id="231" name="Google Shape;231;p27"/>
          <p:cNvSpPr txBox="1">
            <a:spLocks noGrp="1"/>
          </p:cNvSpPr>
          <p:nvPr>
            <p:ph type="ctrTitle" idx="4294967295"/>
          </p:nvPr>
        </p:nvSpPr>
        <p:spPr>
          <a:xfrm>
            <a:off x="940500" y="1962451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340 </a:t>
            </a:r>
            <a:r>
              <a:rPr lang="es-MX" sz="7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CP*</a:t>
            </a:r>
            <a:endParaRPr sz="4800"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4294967295"/>
          </p:nvPr>
        </p:nvSpPr>
        <p:spPr>
          <a:xfrm>
            <a:off x="940500" y="2497161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000" dirty="0"/>
              <a:t>Zona Comidas.</a:t>
            </a:r>
            <a:endParaRPr sz="2000" dirty="0"/>
          </a:p>
        </p:txBody>
      </p:sp>
      <p:sp>
        <p:nvSpPr>
          <p:cNvPr id="233" name="Google Shape;233;p27"/>
          <p:cNvSpPr/>
          <p:nvPr/>
        </p:nvSpPr>
        <p:spPr>
          <a:xfrm>
            <a:off x="0" y="44775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0" y="187650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0" y="330525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BFA1D40-A204-492A-898F-F8375CC38300}"/>
              </a:ext>
            </a:extLst>
          </p:cNvPr>
          <p:cNvSpPr txBox="1"/>
          <p:nvPr/>
        </p:nvSpPr>
        <p:spPr>
          <a:xfrm>
            <a:off x="2419350" y="4717243"/>
            <a:ext cx="4697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Raleway" panose="020B0604020202020204" charset="0"/>
              </a:rPr>
              <a:t>CP* = Cantidad de Personas con acceso a la red</a:t>
            </a:r>
          </a:p>
        </p:txBody>
      </p:sp>
    </p:spTree>
    <p:extLst>
      <p:ext uri="{BB962C8B-B14F-4D97-AF65-F5344CB8AC3E}">
        <p14:creationId xmlns:p14="http://schemas.microsoft.com/office/powerpoint/2010/main" val="277701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Listado de equipamiento</a:t>
            </a:r>
            <a:endParaRPr dirty="0"/>
          </a:p>
        </p:txBody>
      </p:sp>
      <p:graphicFrame>
        <p:nvGraphicFramePr>
          <p:cNvPr id="199" name="Google Shape;199;p24"/>
          <p:cNvGraphicFramePr/>
          <p:nvPr>
            <p:extLst>
              <p:ext uri="{D42A27DB-BD31-4B8C-83A1-F6EECF244321}">
                <p14:modId xmlns:p14="http://schemas.microsoft.com/office/powerpoint/2010/main" val="1052132147"/>
              </p:ext>
            </p:extLst>
          </p:nvPr>
        </p:nvGraphicFramePr>
        <p:xfrm>
          <a:off x="304800" y="1716881"/>
          <a:ext cx="8505824" cy="2282190"/>
        </p:xfrm>
        <a:graphic>
          <a:graphicData uri="http://schemas.openxmlformats.org/drawingml/2006/table">
            <a:tbl>
              <a:tblPr>
                <a:noFill/>
                <a:tableStyleId>{4C0B4DEC-63E4-4298-9AE0-12D3E1414D22}</a:tableStyleId>
              </a:tblPr>
              <a:tblGrid>
                <a:gridCol w="1063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228">
                  <a:extLst>
                    <a:ext uri="{9D8B030D-6E8A-4147-A177-3AD203B41FA5}">
                      <a16:colId xmlns:a16="http://schemas.microsoft.com/office/drawing/2014/main" val="1494992373"/>
                    </a:ext>
                  </a:extLst>
                </a:gridCol>
                <a:gridCol w="1063228">
                  <a:extLst>
                    <a:ext uri="{9D8B030D-6E8A-4147-A177-3AD203B41FA5}">
                      <a16:colId xmlns:a16="http://schemas.microsoft.com/office/drawing/2014/main" val="3837218979"/>
                    </a:ext>
                  </a:extLst>
                </a:gridCol>
                <a:gridCol w="1063228">
                  <a:extLst>
                    <a:ext uri="{9D8B030D-6E8A-4147-A177-3AD203B41FA5}">
                      <a16:colId xmlns:a16="http://schemas.microsoft.com/office/drawing/2014/main" val="1104039916"/>
                    </a:ext>
                  </a:extLst>
                </a:gridCol>
                <a:gridCol w="1063228">
                  <a:extLst>
                    <a:ext uri="{9D8B030D-6E8A-4147-A177-3AD203B41FA5}">
                      <a16:colId xmlns:a16="http://schemas.microsoft.com/office/drawing/2014/main" val="31153561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ZA</a:t>
                      </a:r>
                      <a:endParaRPr sz="1100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ZC</a:t>
                      </a:r>
                      <a:endParaRPr sz="1100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ZAB</a:t>
                      </a:r>
                      <a:endParaRPr sz="1100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ZE</a:t>
                      </a:r>
                      <a:endParaRPr sz="1100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 err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ZCom</a:t>
                      </a:r>
                      <a:endParaRPr sz="1100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SG</a:t>
                      </a:r>
                      <a:endParaRPr sz="1100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</a:t>
                      </a:r>
                      <a:endParaRPr sz="1100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 err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Switch</a:t>
                      </a:r>
                      <a:r>
                        <a:rPr lang="es-MX" sz="1100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lang="es-MX" sz="1100" dirty="0" err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Catalyst</a:t>
                      </a:r>
                      <a:r>
                        <a:rPr lang="es-MX" sz="1100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2960-L </a:t>
                      </a:r>
                      <a:endParaRPr sz="1100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44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 err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Router</a:t>
                      </a:r>
                      <a:r>
                        <a:rPr lang="es-MX" sz="1100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1841</a:t>
                      </a:r>
                      <a:endParaRPr sz="1100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Puntos de Acceso </a:t>
                      </a:r>
                      <a:r>
                        <a:rPr lang="es-ES" sz="1100" dirty="0" err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Catalyst</a:t>
                      </a:r>
                      <a:r>
                        <a:rPr lang="es-ES" sz="1100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9100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33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Planeación</a:t>
            </a:r>
            <a:endParaRPr dirty="0"/>
          </a:p>
        </p:txBody>
      </p:sp>
      <p:sp>
        <p:nvSpPr>
          <p:cNvPr id="257" name="Google Shape;257;p29"/>
          <p:cNvSpPr txBox="1">
            <a:spLocks noGrp="1"/>
          </p:cNvSpPr>
          <p:nvPr>
            <p:ph type="body" idx="1"/>
          </p:nvPr>
        </p:nvSpPr>
        <p:spPr>
          <a:xfrm>
            <a:off x="89370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ZA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200" dirty="0"/>
              <a:t>Únicamente </a:t>
            </a:r>
            <a:r>
              <a:rPr lang="es-MX" sz="1200" dirty="0" err="1"/>
              <a:t>adm</a:t>
            </a:r>
            <a:r>
              <a:rPr lang="es-MX" sz="1200" dirty="0"/>
              <a:t> podrán acceder a Telnet, FTP y SSH</a:t>
            </a:r>
            <a:endParaRPr sz="1200" dirty="0"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2"/>
          </p:nvPr>
        </p:nvSpPr>
        <p:spPr>
          <a:xfrm>
            <a:off x="351256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ZC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200" dirty="0"/>
              <a:t>Podrán navegar en internet</a:t>
            </a:r>
          </a:p>
        </p:txBody>
      </p:sp>
      <p:sp>
        <p:nvSpPr>
          <p:cNvPr id="259" name="Google Shape;259;p29"/>
          <p:cNvSpPr txBox="1">
            <a:spLocks noGrp="1"/>
          </p:cNvSpPr>
          <p:nvPr>
            <p:ph type="body" idx="3"/>
          </p:nvPr>
        </p:nvSpPr>
        <p:spPr>
          <a:xfrm>
            <a:off x="613142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ZAB</a:t>
            </a:r>
            <a:endParaRPr b="1" dirty="0"/>
          </a:p>
          <a:p>
            <a:pPr marL="0" lvl="0" indent="0">
              <a:buNone/>
            </a:pPr>
            <a:r>
              <a:rPr lang="es-MX" sz="1200" dirty="0"/>
              <a:t>Podrán navegar en internet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60" name="Google Shape;260;p29"/>
          <p:cNvSpPr txBox="1">
            <a:spLocks noGrp="1"/>
          </p:cNvSpPr>
          <p:nvPr>
            <p:ph type="body" idx="1"/>
          </p:nvPr>
        </p:nvSpPr>
        <p:spPr>
          <a:xfrm>
            <a:off x="89370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ZE</a:t>
            </a:r>
            <a:endParaRPr b="1" dirty="0"/>
          </a:p>
          <a:p>
            <a:pPr marL="0" lvl="0" indent="0">
              <a:buNone/>
            </a:pPr>
            <a:r>
              <a:rPr lang="es-MX" sz="1200" dirty="0"/>
              <a:t>Podrán navegar en internet</a:t>
            </a:r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2"/>
          </p:nvPr>
        </p:nvSpPr>
        <p:spPr>
          <a:xfrm>
            <a:off x="351256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 err="1"/>
              <a:t>ZCom</a:t>
            </a:r>
            <a:endParaRPr b="1" dirty="0"/>
          </a:p>
          <a:p>
            <a:pPr marL="0" lvl="0" indent="0">
              <a:buNone/>
            </a:pPr>
            <a:r>
              <a:rPr lang="es-MX" sz="1200" dirty="0"/>
              <a:t>Podrán navegar en internet</a:t>
            </a:r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3"/>
          </p:nvPr>
        </p:nvSpPr>
        <p:spPr>
          <a:xfrm>
            <a:off x="613142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SG - E</a:t>
            </a:r>
            <a:endParaRPr b="1" dirty="0"/>
          </a:p>
          <a:p>
            <a:pPr marL="0" lvl="0" indent="0">
              <a:buNone/>
            </a:pPr>
            <a:r>
              <a:rPr lang="es-MX" sz="1200" dirty="0"/>
              <a:t>Podrán navegar en internet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63" name="Google Shape;263;p29"/>
          <p:cNvSpPr/>
          <p:nvPr/>
        </p:nvSpPr>
        <p:spPr>
          <a:xfrm>
            <a:off x="977625" y="1399575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3615300" y="1399575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6238259" y="1399575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977625" y="3171225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3615300" y="3171225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6238259" y="3171225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7" name="Google Shape;596;p37">
            <a:extLst>
              <a:ext uri="{FF2B5EF4-FFF2-40B4-BE49-F238E27FC236}">
                <a16:creationId xmlns:a16="http://schemas.microsoft.com/office/drawing/2014/main" id="{F9716C59-DF4B-4B66-822C-05C704536FAC}"/>
              </a:ext>
            </a:extLst>
          </p:cNvPr>
          <p:cNvGrpSpPr/>
          <p:nvPr/>
        </p:nvGrpSpPr>
        <p:grpSpPr>
          <a:xfrm>
            <a:off x="2048002" y="4323415"/>
            <a:ext cx="350200" cy="359877"/>
            <a:chOff x="2605300" y="5003050"/>
            <a:chExt cx="418900" cy="430475"/>
          </a:xfrm>
        </p:grpSpPr>
        <p:sp>
          <p:nvSpPr>
            <p:cNvPr id="38" name="Google Shape;597;p37">
              <a:extLst>
                <a:ext uri="{FF2B5EF4-FFF2-40B4-BE49-F238E27FC236}">
                  <a16:creationId xmlns:a16="http://schemas.microsoft.com/office/drawing/2014/main" id="{DC8F5B6C-5CCD-4B91-8D17-1B3D5FFDFAC8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8;p37">
              <a:extLst>
                <a:ext uri="{FF2B5EF4-FFF2-40B4-BE49-F238E27FC236}">
                  <a16:creationId xmlns:a16="http://schemas.microsoft.com/office/drawing/2014/main" id="{90926F62-939E-43B1-BE9B-6941801FD20F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;p37">
              <a:extLst>
                <a:ext uri="{FF2B5EF4-FFF2-40B4-BE49-F238E27FC236}">
                  <a16:creationId xmlns:a16="http://schemas.microsoft.com/office/drawing/2014/main" id="{D6730C2D-134F-4431-B043-9498531068D5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596;p37">
            <a:extLst>
              <a:ext uri="{FF2B5EF4-FFF2-40B4-BE49-F238E27FC236}">
                <a16:creationId xmlns:a16="http://schemas.microsoft.com/office/drawing/2014/main" id="{CD7C96C7-6253-489E-8432-4A23647D3134}"/>
              </a:ext>
            </a:extLst>
          </p:cNvPr>
          <p:cNvGrpSpPr/>
          <p:nvPr/>
        </p:nvGrpSpPr>
        <p:grpSpPr>
          <a:xfrm>
            <a:off x="3724300" y="3250180"/>
            <a:ext cx="350200" cy="359877"/>
            <a:chOff x="2605300" y="5003050"/>
            <a:chExt cx="418900" cy="430475"/>
          </a:xfrm>
        </p:grpSpPr>
        <p:sp>
          <p:nvSpPr>
            <p:cNvPr id="42" name="Google Shape;597;p37">
              <a:extLst>
                <a:ext uri="{FF2B5EF4-FFF2-40B4-BE49-F238E27FC236}">
                  <a16:creationId xmlns:a16="http://schemas.microsoft.com/office/drawing/2014/main" id="{AAB489A9-16E3-4872-9740-E555F71D5765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8;p37">
              <a:extLst>
                <a:ext uri="{FF2B5EF4-FFF2-40B4-BE49-F238E27FC236}">
                  <a16:creationId xmlns:a16="http://schemas.microsoft.com/office/drawing/2014/main" id="{086B4700-5B24-4D3D-9BB6-DFFAC9A7C083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;p37">
              <a:extLst>
                <a:ext uri="{FF2B5EF4-FFF2-40B4-BE49-F238E27FC236}">
                  <a16:creationId xmlns:a16="http://schemas.microsoft.com/office/drawing/2014/main" id="{550C0D3A-BEC7-4DE4-AB34-D019FAEB1390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270;p29">
            <a:extLst>
              <a:ext uri="{FF2B5EF4-FFF2-40B4-BE49-F238E27FC236}">
                <a16:creationId xmlns:a16="http://schemas.microsoft.com/office/drawing/2014/main" id="{9CA764EF-1223-45AD-898E-CE7AD177EF21}"/>
              </a:ext>
            </a:extLst>
          </p:cNvPr>
          <p:cNvGrpSpPr/>
          <p:nvPr/>
        </p:nvGrpSpPr>
        <p:grpSpPr>
          <a:xfrm>
            <a:off x="1119428" y="3287691"/>
            <a:ext cx="294182" cy="286367"/>
            <a:chOff x="5970800" y="1619250"/>
            <a:chExt cx="428650" cy="456725"/>
          </a:xfrm>
        </p:grpSpPr>
        <p:sp>
          <p:nvSpPr>
            <p:cNvPr id="46" name="Google Shape;271;p29">
              <a:extLst>
                <a:ext uri="{FF2B5EF4-FFF2-40B4-BE49-F238E27FC236}">
                  <a16:creationId xmlns:a16="http://schemas.microsoft.com/office/drawing/2014/main" id="{C06BFF8D-E662-449B-9113-46CFBFC61C45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2;p29">
              <a:extLst>
                <a:ext uri="{FF2B5EF4-FFF2-40B4-BE49-F238E27FC236}">
                  <a16:creationId xmlns:a16="http://schemas.microsoft.com/office/drawing/2014/main" id="{C1A1BA94-ED8D-4744-AA8F-355510C6C35C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3;p29">
              <a:extLst>
                <a:ext uri="{FF2B5EF4-FFF2-40B4-BE49-F238E27FC236}">
                  <a16:creationId xmlns:a16="http://schemas.microsoft.com/office/drawing/2014/main" id="{8A2F89FB-EE19-42B8-9B17-88DF4AB75D37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4;p29">
              <a:extLst>
                <a:ext uri="{FF2B5EF4-FFF2-40B4-BE49-F238E27FC236}">
                  <a16:creationId xmlns:a16="http://schemas.microsoft.com/office/drawing/2014/main" id="{CD157141-5284-4027-89ED-8A4C4A7135FD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5;p29">
              <a:extLst>
                <a:ext uri="{FF2B5EF4-FFF2-40B4-BE49-F238E27FC236}">
                  <a16:creationId xmlns:a16="http://schemas.microsoft.com/office/drawing/2014/main" id="{C432E842-80FF-450C-A9A7-224647A434B7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20;p37">
            <a:extLst>
              <a:ext uri="{FF2B5EF4-FFF2-40B4-BE49-F238E27FC236}">
                <a16:creationId xmlns:a16="http://schemas.microsoft.com/office/drawing/2014/main" id="{4FF891E6-A626-45CA-83F3-7A097564FC08}"/>
              </a:ext>
            </a:extLst>
          </p:cNvPr>
          <p:cNvSpPr/>
          <p:nvPr/>
        </p:nvSpPr>
        <p:spPr>
          <a:xfrm>
            <a:off x="6380247" y="1452373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9;p37">
            <a:extLst>
              <a:ext uri="{FF2B5EF4-FFF2-40B4-BE49-F238E27FC236}">
                <a16:creationId xmlns:a16="http://schemas.microsoft.com/office/drawing/2014/main" id="{66E3BCFB-83A9-4144-B53B-9AC6CE7FBCA6}"/>
              </a:ext>
            </a:extLst>
          </p:cNvPr>
          <p:cNvGrpSpPr/>
          <p:nvPr/>
        </p:nvGrpSpPr>
        <p:grpSpPr>
          <a:xfrm>
            <a:off x="3724300" y="1512977"/>
            <a:ext cx="366502" cy="292496"/>
            <a:chOff x="1921475" y="3695200"/>
            <a:chExt cx="438400" cy="349875"/>
          </a:xfrm>
        </p:grpSpPr>
        <p:sp>
          <p:nvSpPr>
            <p:cNvPr id="53" name="Google Shape;530;p37">
              <a:extLst>
                <a:ext uri="{FF2B5EF4-FFF2-40B4-BE49-F238E27FC236}">
                  <a16:creationId xmlns:a16="http://schemas.microsoft.com/office/drawing/2014/main" id="{4783D2BE-6AF0-4D14-A817-2CE577EB2050}"/>
                </a:ext>
              </a:extLst>
            </p:cNvPr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1;p37">
              <a:extLst>
                <a:ext uri="{FF2B5EF4-FFF2-40B4-BE49-F238E27FC236}">
                  <a16:creationId xmlns:a16="http://schemas.microsoft.com/office/drawing/2014/main" id="{E96F8EC4-56F6-474E-8065-EAA9F340862B}"/>
                </a:ext>
              </a:extLst>
            </p:cNvPr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32;p37">
              <a:extLst>
                <a:ext uri="{FF2B5EF4-FFF2-40B4-BE49-F238E27FC236}">
                  <a16:creationId xmlns:a16="http://schemas.microsoft.com/office/drawing/2014/main" id="{8C7E55A2-EA40-4E7E-9DBF-BF17D48A7FD8}"/>
                </a:ext>
              </a:extLst>
            </p:cNvPr>
            <p:cNvSpPr/>
            <p:nvPr/>
          </p:nvSpPr>
          <p:spPr>
            <a:xfrm>
              <a:off x="1921475" y="3695200"/>
              <a:ext cx="438400" cy="297976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" name="Google Shape;512;p37">
            <a:extLst>
              <a:ext uri="{FF2B5EF4-FFF2-40B4-BE49-F238E27FC236}">
                <a16:creationId xmlns:a16="http://schemas.microsoft.com/office/drawing/2014/main" id="{8BA54633-EA59-41A0-91F3-3B1B1C339B4B}"/>
              </a:ext>
            </a:extLst>
          </p:cNvPr>
          <p:cNvGrpSpPr/>
          <p:nvPr/>
        </p:nvGrpSpPr>
        <p:grpSpPr>
          <a:xfrm>
            <a:off x="1035238" y="1492512"/>
            <a:ext cx="427781" cy="316489"/>
            <a:chOff x="5255200" y="3006475"/>
            <a:chExt cx="511700" cy="378575"/>
          </a:xfrm>
        </p:grpSpPr>
        <p:sp>
          <p:nvSpPr>
            <p:cNvPr id="57" name="Google Shape;513;p37">
              <a:extLst>
                <a:ext uri="{FF2B5EF4-FFF2-40B4-BE49-F238E27FC236}">
                  <a16:creationId xmlns:a16="http://schemas.microsoft.com/office/drawing/2014/main" id="{3993E823-6A33-469A-A432-F13E7B41B8B0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4;p37">
              <a:extLst>
                <a:ext uri="{FF2B5EF4-FFF2-40B4-BE49-F238E27FC236}">
                  <a16:creationId xmlns:a16="http://schemas.microsoft.com/office/drawing/2014/main" id="{78D4F280-0D3D-453D-8D12-097603B8D5C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76;p37">
            <a:extLst>
              <a:ext uri="{FF2B5EF4-FFF2-40B4-BE49-F238E27FC236}">
                <a16:creationId xmlns:a16="http://schemas.microsoft.com/office/drawing/2014/main" id="{55F9DF07-D9B9-4FC0-BB52-A7EF36D0CC44}"/>
              </a:ext>
            </a:extLst>
          </p:cNvPr>
          <p:cNvGrpSpPr/>
          <p:nvPr/>
        </p:nvGrpSpPr>
        <p:grpSpPr>
          <a:xfrm>
            <a:off x="6325836" y="3257858"/>
            <a:ext cx="393045" cy="332833"/>
            <a:chOff x="5275975" y="4344850"/>
            <a:chExt cx="470150" cy="398125"/>
          </a:xfrm>
        </p:grpSpPr>
        <p:sp>
          <p:nvSpPr>
            <p:cNvPr id="60" name="Google Shape;577;p37">
              <a:extLst>
                <a:ext uri="{FF2B5EF4-FFF2-40B4-BE49-F238E27FC236}">
                  <a16:creationId xmlns:a16="http://schemas.microsoft.com/office/drawing/2014/main" id="{FFC89F12-B076-4ED7-9D4C-653056174230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78;p37">
              <a:extLst>
                <a:ext uri="{FF2B5EF4-FFF2-40B4-BE49-F238E27FC236}">
                  <a16:creationId xmlns:a16="http://schemas.microsoft.com/office/drawing/2014/main" id="{9815D0DD-208A-4C09-96A5-3C1057F39BA4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79;p37">
              <a:extLst>
                <a:ext uri="{FF2B5EF4-FFF2-40B4-BE49-F238E27FC236}">
                  <a16:creationId xmlns:a16="http://schemas.microsoft.com/office/drawing/2014/main" id="{E2EF3346-6651-4D88-83F7-28BE10CC04AB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0"/>
          <p:cNvSpPr txBox="1"/>
          <p:nvPr/>
        </p:nvSpPr>
        <p:spPr>
          <a:xfrm>
            <a:off x="1106100" y="9419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b="1" dirty="0">
                <a:solidFill>
                  <a:srgbClr val="434343"/>
                </a:solidFill>
                <a:latin typeface="Raleway" panose="020B0604020202020204" charset="0"/>
                <a:ea typeface="Montserrat"/>
                <a:cs typeface="Montserrat"/>
                <a:sym typeface="Montserrat"/>
              </a:rPr>
              <a:t>“Gracias por su atención”</a:t>
            </a:r>
            <a:endParaRPr sz="6000" b="1" dirty="0">
              <a:solidFill>
                <a:srgbClr val="434343"/>
              </a:solidFill>
              <a:latin typeface="Raleway" panose="020B060402020202020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F68B9FF-25FE-43D4-BD5F-8360E8734BC7}"/>
              </a:ext>
            </a:extLst>
          </p:cNvPr>
          <p:cNvSpPr txBox="1"/>
          <p:nvPr/>
        </p:nvSpPr>
        <p:spPr>
          <a:xfrm>
            <a:off x="547501" y="2867025"/>
            <a:ext cx="8048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latin typeface="Raleway" panose="020B0604020202020204" charset="0"/>
              </a:rPr>
              <a:t>----------------¿Preguntas?----------------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17328063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198</Words>
  <Application>Microsoft Office PowerPoint</Application>
  <PresentationFormat>Presentación en pantalla (16:9)</PresentationFormat>
  <Paragraphs>81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Lato</vt:lpstr>
      <vt:lpstr>Raleway</vt:lpstr>
      <vt:lpstr>Arial</vt:lpstr>
      <vt:lpstr>Antonio template</vt:lpstr>
      <vt:lpstr>PROYECTO FINAL</vt:lpstr>
      <vt:lpstr>Introducción</vt:lpstr>
      <vt:lpstr>3607</vt:lpstr>
      <vt:lpstr>Presentación de PowerPoint</vt:lpstr>
      <vt:lpstr>41 CP*</vt:lpstr>
      <vt:lpstr>129 CP*</vt:lpstr>
      <vt:lpstr>Listado de equipamiento</vt:lpstr>
      <vt:lpstr>Planeación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Karol</dc:creator>
  <cp:lastModifiedBy>KAROL MANDUJANO QUIJAS</cp:lastModifiedBy>
  <cp:revision>11</cp:revision>
  <dcterms:modified xsi:type="dcterms:W3CDTF">2020-06-18T17:35:05Z</dcterms:modified>
</cp:coreProperties>
</file>