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6" r:id="rId3"/>
    <p:sldId id="365" r:id="rId4"/>
    <p:sldId id="36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000000"/>
    <a:srgbClr val="01857C"/>
    <a:srgbClr val="01B8AA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E221FED-7DBE-4926-ABEE-6B27601A8699}"/>
              </a:ext>
            </a:extLst>
          </p:cNvPr>
          <p:cNvSpPr/>
          <p:nvPr/>
        </p:nvSpPr>
        <p:spPr>
          <a:xfrm>
            <a:off x="648340" y="684245"/>
            <a:ext cx="10993018" cy="5268692"/>
          </a:xfrm>
          <a:prstGeom prst="roundRect">
            <a:avLst>
              <a:gd name="adj" fmla="val 3031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E992E5A-92A9-40C2-8375-8E819563B648}"/>
              </a:ext>
            </a:extLst>
          </p:cNvPr>
          <p:cNvSpPr/>
          <p:nvPr/>
        </p:nvSpPr>
        <p:spPr>
          <a:xfrm>
            <a:off x="4369054" y="821091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COVID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7DC4F52-998B-4580-BAC1-748F8B2F1912}"/>
              </a:ext>
            </a:extLst>
          </p:cNvPr>
          <p:cNvSpPr/>
          <p:nvPr/>
        </p:nvSpPr>
        <p:spPr>
          <a:xfrm>
            <a:off x="7982709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8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ENERGIA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769503" y="4310739"/>
            <a:ext cx="10717123" cy="1492899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EQUIPE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BBB34D3-C576-4D8A-AE55-FDEC7BAA49A7}"/>
              </a:ext>
            </a:extLst>
          </p:cNvPr>
          <p:cNvSpPr/>
          <p:nvPr/>
        </p:nvSpPr>
        <p:spPr>
          <a:xfrm>
            <a:off x="9924020" y="4517187"/>
            <a:ext cx="1080000" cy="1080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7F1B691-3CC5-42EE-A134-8B51B95B9AC0}"/>
              </a:ext>
            </a:extLst>
          </p:cNvPr>
          <p:cNvSpPr/>
          <p:nvPr/>
        </p:nvSpPr>
        <p:spPr>
          <a:xfrm>
            <a:off x="8361414" y="4517187"/>
            <a:ext cx="1080000" cy="1080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id="{29212A7D-7605-415C-97BD-C3955F4EC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1" y="4517187"/>
            <a:ext cx="1080000" cy="108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8D77485-C40D-242B-AFFE-BF323167E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3" y="821092"/>
            <a:ext cx="1673086" cy="16730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5B4EB4-43F9-2D33-406B-E76891FF1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14" y="2014139"/>
            <a:ext cx="1492899" cy="14928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FF215F8-1BBC-2EA1-FDF4-0ECEF8CB569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12" y="3335889"/>
            <a:ext cx="864741" cy="8647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01C14F0-9CB4-13F3-AB65-D6363D4A84D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6" y="3324429"/>
            <a:ext cx="766093" cy="7660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48A5E7A-9F2D-2785-6766-B07FD1CA9E7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4" y="781949"/>
            <a:ext cx="1114374" cy="1114374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72000"/>
              </a:srgbClr>
            </a:outerShdw>
            <a:reflection stA="94000" endPos="65000" dist="50800" dir="5400000" sy="-100000" algn="bl" rotWithShape="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AD720E-39DF-22E5-9FC9-5EC1B8AB74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09" y="3279665"/>
            <a:ext cx="613977" cy="6139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449DFBF-AD33-4655-F163-175A4C457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68" y="3204594"/>
            <a:ext cx="697264" cy="6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COVID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BBB34D3-C576-4D8A-AE55-FDEC7BAA49A7}"/>
              </a:ext>
            </a:extLst>
          </p:cNvPr>
          <p:cNvSpPr/>
          <p:nvPr/>
        </p:nvSpPr>
        <p:spPr>
          <a:xfrm>
            <a:off x="114346" y="6223241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7F1B691-3CC5-42EE-A134-8B51B95B9AC0}"/>
              </a:ext>
            </a:extLst>
          </p:cNvPr>
          <p:cNvSpPr/>
          <p:nvPr/>
        </p:nvSpPr>
        <p:spPr>
          <a:xfrm>
            <a:off x="86353" y="5588483"/>
            <a:ext cx="468000" cy="468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9F99978-92E2-4BC9-A22F-BF776BF66F50}"/>
              </a:ext>
            </a:extLst>
          </p:cNvPr>
          <p:cNvSpPr/>
          <p:nvPr/>
        </p:nvSpPr>
        <p:spPr>
          <a:xfrm>
            <a:off x="74646" y="15115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CFDA0E9-8345-4BCB-9065-5362A6B39C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pic>
        <p:nvPicPr>
          <p:cNvPr id="15" name="Imagem 14" descr="Logotipo, Ícone&#10;&#10;Descrição gerada automaticamente">
            <a:extLst>
              <a:ext uri="{FF2B5EF4-FFF2-40B4-BE49-F238E27FC236}">
                <a16:creationId xmlns:a16="http://schemas.microsoft.com/office/drawing/2014/main" id="{B72EC468-5C52-4281-8CFA-51FFD14A7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4952073"/>
            <a:ext cx="540000" cy="54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6D065A0-CD0B-C0FC-D359-865087F2BB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3" y="1531639"/>
            <a:ext cx="435700" cy="4357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659D59-5B81-9CCF-6965-22B6A56B9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" y="531517"/>
            <a:ext cx="540000" cy="540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DAAEFE41-6CC2-4D3F-44BD-4BDE91A8813F}"/>
              </a:ext>
            </a:extLst>
          </p:cNvPr>
          <p:cNvSpPr/>
          <p:nvPr/>
        </p:nvSpPr>
        <p:spPr>
          <a:xfrm>
            <a:off x="71768" y="212939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0EBAFD3-91D3-FF36-C917-BDD9AC30D6A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2097329"/>
            <a:ext cx="530828" cy="54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08AA0AC-AA51-27C3-5108-2D6C017218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45" y="748139"/>
            <a:ext cx="2388600" cy="23886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D82FAC0-5C25-621F-32B8-06C635247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970" y="351363"/>
            <a:ext cx="2571891" cy="25718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324DB60-7C93-DAF6-7A92-CD48E34F1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615" y="4151412"/>
            <a:ext cx="2388600" cy="23886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B19F012-9A8C-6612-154A-49800F2683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78" y="4008462"/>
            <a:ext cx="2388600" cy="23886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3C36580-1DAA-AF96-2A9C-B607ECE067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78" y="2051443"/>
            <a:ext cx="4047488" cy="19787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3CA8596-3204-FDF5-D6D2-99A7A1D7B4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78" y="4521355"/>
            <a:ext cx="4047488" cy="19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289837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ENERGIA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FA9F768A-30F3-4E49-B9A4-289C4CA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559852D-0740-4A96-AE5D-590F73B58985}"/>
              </a:ext>
            </a:extLst>
          </p:cNvPr>
          <p:cNvSpPr/>
          <p:nvPr/>
        </p:nvSpPr>
        <p:spPr>
          <a:xfrm>
            <a:off x="71768" y="212939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E526089-B0A1-4DE5-8104-CCDA118617F3}"/>
              </a:ext>
            </a:extLst>
          </p:cNvPr>
          <p:cNvSpPr/>
          <p:nvPr/>
        </p:nvSpPr>
        <p:spPr>
          <a:xfrm>
            <a:off x="86353" y="5588483"/>
            <a:ext cx="468000" cy="468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Imagem 25" descr="Logotipo, Ícone&#10;&#10;Descrição gerada automaticamente">
            <a:extLst>
              <a:ext uri="{FF2B5EF4-FFF2-40B4-BE49-F238E27FC236}">
                <a16:creationId xmlns:a16="http://schemas.microsoft.com/office/drawing/2014/main" id="{6712E471-5368-4E6D-BE5A-F6984AA85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4952073"/>
            <a:ext cx="540000" cy="540000"/>
          </a:xfrm>
          <a:prstGeom prst="rect">
            <a:avLst/>
          </a:prstGeom>
        </p:spPr>
      </p:pic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786FC30D-8228-4D58-888A-62CDE695E812}"/>
              </a:ext>
            </a:extLst>
          </p:cNvPr>
          <p:cNvSpPr/>
          <p:nvPr/>
        </p:nvSpPr>
        <p:spPr>
          <a:xfrm>
            <a:off x="114346" y="6223241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72FACD-A817-86C1-05C5-ED6B52B47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2097329"/>
            <a:ext cx="530828" cy="54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DB9CCF-7333-576C-C648-C55C2C4A3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508665"/>
            <a:ext cx="540000" cy="54000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AB3E4D33-95F4-8ECE-4A55-E0F84E029D0B}"/>
              </a:ext>
            </a:extLst>
          </p:cNvPr>
          <p:cNvSpPr/>
          <p:nvPr/>
        </p:nvSpPr>
        <p:spPr>
          <a:xfrm>
            <a:off x="74646" y="15115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7F268A9-32CB-41A3-A7AD-6F9464632F1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3" y="1531639"/>
            <a:ext cx="435700" cy="435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6916A5E-5970-F5F4-3FAF-E60BDC3E0C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78" y="4521355"/>
            <a:ext cx="4047488" cy="197875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143478F-FD8A-D09E-A408-A6DDEAF950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78" y="2056878"/>
            <a:ext cx="4047488" cy="1978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FB66340-C7A6-E756-B5C4-7010C0CB7C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45" y="748139"/>
            <a:ext cx="2388600" cy="23886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F6D36E6-AA78-E7CC-E336-FD3C2C20DB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19" y="4027773"/>
            <a:ext cx="2388600" cy="23886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2776C52-C9B4-FD90-E9A3-F5D1227483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37" y="4225715"/>
            <a:ext cx="2603927" cy="19787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D3057CF-A706-528D-EDE1-E9FAC800C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14" y="778665"/>
            <a:ext cx="2603927" cy="19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769503" y="317241"/>
            <a:ext cx="10717123" cy="3918855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769503" y="4310739"/>
            <a:ext cx="10717123" cy="149289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 EQUIPE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BBB34D3-C576-4D8A-AE55-FDEC7BAA49A7}"/>
              </a:ext>
            </a:extLst>
          </p:cNvPr>
          <p:cNvSpPr/>
          <p:nvPr/>
        </p:nvSpPr>
        <p:spPr>
          <a:xfrm>
            <a:off x="9924020" y="4517187"/>
            <a:ext cx="1080000" cy="1080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7F1B691-3CC5-42EE-A134-8B51B95B9AC0}"/>
              </a:ext>
            </a:extLst>
          </p:cNvPr>
          <p:cNvSpPr/>
          <p:nvPr/>
        </p:nvSpPr>
        <p:spPr>
          <a:xfrm>
            <a:off x="8361414" y="4517187"/>
            <a:ext cx="1080000" cy="1080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id="{29212A7D-7605-415C-97BD-C3955F4EC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1" y="4517187"/>
            <a:ext cx="1080000" cy="1080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9C6EE7-5C42-4BCF-9C8F-BB4A1FD927DA}"/>
              </a:ext>
            </a:extLst>
          </p:cNvPr>
          <p:cNvSpPr txBox="1"/>
          <p:nvPr/>
        </p:nvSpPr>
        <p:spPr>
          <a:xfrm>
            <a:off x="3265713" y="541176"/>
            <a:ext cx="574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DADOS DA EQUIPE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5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Ana Cristina Chaves</cp:lastModifiedBy>
  <cp:revision>13</cp:revision>
  <dcterms:created xsi:type="dcterms:W3CDTF">2022-02-02T21:26:44Z</dcterms:created>
  <dcterms:modified xsi:type="dcterms:W3CDTF">2022-11-20T13:06:06Z</dcterms:modified>
</cp:coreProperties>
</file>