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4" r:id="rId2"/>
    <p:sldId id="366" r:id="rId3"/>
    <p:sldId id="369" r:id="rId4"/>
    <p:sldId id="365" r:id="rId5"/>
    <p:sldId id="368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2060"/>
    <a:srgbClr val="000000"/>
    <a:srgbClr val="01857C"/>
    <a:srgbClr val="01B8AA"/>
    <a:srgbClr val="C7CCE4"/>
    <a:srgbClr val="A0D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1" d="100"/>
          <a:sy n="91" d="100"/>
        </p:scale>
        <p:origin x="-126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EBB6049-606E-40C7-8CB8-48EF4A7F5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88140F0D-061B-49F2-8915-808572292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B8D25EA-C1C4-45D9-880C-4C78DD1A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FDC1E0CD-0677-42D9-BF9D-B77BA2FEE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5436E69B-6CA6-4570-ADA1-624C0B67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42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BDAA7B5-3ECF-41CF-8831-AFE2E269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EF13E7A4-4DF7-40D0-92C6-D38F7B342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F1022F-1DC8-4724-B6C3-44B253360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572E360E-8B05-42C2-A962-D23E963F9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B1363B15-2C5E-44C3-B49D-0ED15F8A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16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22B3E160-5179-464A-ACDF-3C13B7834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299787F5-63F9-4703-A080-E585B8909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8F2E3831-9B56-4912-8A0E-87E578A30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4597230D-55BE-4ACB-ACEE-A800FA01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97641F5-4EA9-479C-A586-711CD3C9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86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9E8F596-43C3-431C-B09C-5F4F957A4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314B226-C98A-4064-8959-A47872CA8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47D38483-4840-4ACF-AAB5-1CE5A764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30421F5-C625-4364-9F30-C31A05E9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8589AED-57C0-45E9-82E2-8269DDAE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86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BCB2509-17AB-47B5-AFF6-75DA9954C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2EC6440E-AD6B-4697-9E36-A46ABE3BE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1A17C7C3-3030-482A-A885-E3F210AB7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022AFE6-24E1-4BC3-BB91-3C7BE5660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8F6BD3AC-0AAA-47A5-8027-E11AD597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59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1D12339-A385-4BA2-912C-E2ED3471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5F5F80BB-CD35-40AC-B88B-2BC1CAB81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8D5C7217-8D15-43FD-B70A-6FF33A712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3EC6F626-3B1B-4079-BF56-EA75EC88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54D439D4-D0C9-4836-8833-90C23812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BEA3FA67-BB38-40E9-A085-AD79206A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48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9E0998D-9A4E-45C0-9794-88F6490A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BB29A492-FC8D-4F77-8DA4-20FB352DF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F5247BF9-6241-45C9-94AB-8E5EA4051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62BAF7C1-339A-4FA6-850A-9C96E722A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74B92B63-0393-4590-B18F-29011B851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AD309E0C-9690-4BD0-B2C4-DB202886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07DF4F23-06F5-47F3-BB6C-BEE7C466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077BDCFE-2EE4-437C-BBF2-0859F55C2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5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B19DB5A-F39F-4600-B109-6C2AEAE6A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B804C490-D2C3-4862-B441-BCA075A6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AA29165A-3354-46C4-BB7A-7284A342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1EE6AAF1-AD13-4792-B9ED-41863835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64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3158CC9F-E955-49E5-876C-FD07398C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C71CEA13-5894-48D1-8A0A-ED1DF5CD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1C8065AC-E6C4-4A4C-9914-501FF7B5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72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8A5111E-C31E-4E41-8866-0E65A27BB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D303CF4-E693-4F5E-A3F9-EB3D7D9B9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E671FE41-0A5E-4351-B120-9BEDE1E5F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41D200DF-99E6-48EF-8208-95D97BA0C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3DC5513C-EA73-4E27-8280-597945959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02F03253-F792-4EBF-B058-432112D0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50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A1C3D58-2C32-4CBC-889E-BE572185C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1166E66D-D347-46DA-BF3D-2577A6166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ACE9D8C7-A8C2-437B-BF63-AD1FD2B55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F52ECFB3-7592-4A6F-BD37-4BC73098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6768FEDC-8DF2-49A6-8012-49F911EF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C29FBDCF-4E12-4645-84F8-03D8990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74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FC0CF4E3-B577-460A-AEF3-EAA7B61BF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1670D0AC-6DE5-4E76-ABB9-15B6E94EA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A986C7CF-C824-4599-895B-3EE247D1F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351E1-95A5-4477-87EB-C062A6424DDA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7F2F4E2F-1DC7-473C-898A-3EA29CA2D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F89C58F-D8C3-464A-BC3C-D0FA4574E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09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12B9E5DD-62AE-4B47-8CBB-BAB6F864373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xmlns="" id="{FE221FED-7DBE-4926-ABEE-6B27601A8699}"/>
              </a:ext>
            </a:extLst>
          </p:cNvPr>
          <p:cNvSpPr/>
          <p:nvPr/>
        </p:nvSpPr>
        <p:spPr>
          <a:xfrm>
            <a:off x="648340" y="684245"/>
            <a:ext cx="10993018" cy="5268692"/>
          </a:xfrm>
          <a:prstGeom prst="roundRect">
            <a:avLst>
              <a:gd name="adj" fmla="val 3031"/>
            </a:avLst>
          </a:prstGeom>
          <a:solidFill>
            <a:srgbClr val="002060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xmlns="" id="{1E992E5A-92A9-40C2-8375-8E819563B648}"/>
              </a:ext>
            </a:extLst>
          </p:cNvPr>
          <p:cNvSpPr/>
          <p:nvPr/>
        </p:nvSpPr>
        <p:spPr>
          <a:xfrm>
            <a:off x="4369054" y="821091"/>
            <a:ext cx="3503917" cy="3415003"/>
          </a:xfrm>
          <a:prstGeom prst="roundRect">
            <a:avLst>
              <a:gd name="adj" fmla="val 0"/>
            </a:avLst>
          </a:prstGeom>
          <a:solidFill>
            <a:srgbClr val="FFFFFF">
              <a:alpha val="5098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ANÁLISE </a:t>
            </a:r>
            <a:r>
              <a:rPr lang="pt-BR" sz="3800" b="1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SENTIMENTO</a:t>
            </a:r>
            <a:endParaRPr kumimoji="0" lang="pt-BR" sz="3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xmlns="" id="{07DC4F52-998B-4580-BAC1-748F8B2F1912}"/>
              </a:ext>
            </a:extLst>
          </p:cNvPr>
          <p:cNvSpPr/>
          <p:nvPr/>
        </p:nvSpPr>
        <p:spPr>
          <a:xfrm>
            <a:off x="7982709" y="821092"/>
            <a:ext cx="3503917" cy="3415003"/>
          </a:xfrm>
          <a:prstGeom prst="roundRect">
            <a:avLst>
              <a:gd name="adj" fmla="val 0"/>
            </a:avLst>
          </a:prstGeom>
          <a:solidFill>
            <a:srgbClr val="FFFFFF">
              <a:alpha val="5098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800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 ENERGIA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xmlns="" id="{F9091EDE-C8B7-4C0A-9DE7-C56FFBD641D1}"/>
              </a:ext>
            </a:extLst>
          </p:cNvPr>
          <p:cNvSpPr/>
          <p:nvPr/>
        </p:nvSpPr>
        <p:spPr>
          <a:xfrm>
            <a:off x="769503" y="4310739"/>
            <a:ext cx="10717123" cy="1492899"/>
          </a:xfrm>
          <a:prstGeom prst="roundRect">
            <a:avLst>
              <a:gd name="adj" fmla="val 0"/>
            </a:avLst>
          </a:prstGeom>
          <a:solidFill>
            <a:srgbClr val="FFFFFF">
              <a:alpha val="5098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EQUIPE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68D77485-C40D-242B-AFFE-BF323167E5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850" y="3987261"/>
            <a:ext cx="1107776" cy="110777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805B4EB4-43F9-2D33-406B-E76891FF11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865" y="4310739"/>
            <a:ext cx="1050780" cy="105078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5FF215F8-1BBC-2EA1-FDF4-0ECEF8CB569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40" y="4029911"/>
            <a:ext cx="864741" cy="86474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B01C14F0-9CB4-13F3-AB65-D6363D4A84D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645" y="5037545"/>
            <a:ext cx="766093" cy="76609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4FAD720E-39DF-22E5-9FC9-5EC1B8AB74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709" y="3279665"/>
            <a:ext cx="613977" cy="613977"/>
          </a:xfrm>
          <a:prstGeom prst="rect">
            <a:avLst/>
          </a:prstGeom>
        </p:spPr>
      </p:pic>
      <p:sp>
        <p:nvSpPr>
          <p:cNvPr id="17" name="Retângulo: Cantos Arredondados 32">
            <a:extLst>
              <a:ext uri="{FF2B5EF4-FFF2-40B4-BE49-F238E27FC236}">
                <a16:creationId xmlns:a16="http://schemas.microsoft.com/office/drawing/2014/main" xmlns="" id="{1E992E5A-92A9-40C2-8375-8E819563B648}"/>
              </a:ext>
            </a:extLst>
          </p:cNvPr>
          <p:cNvSpPr/>
          <p:nvPr/>
        </p:nvSpPr>
        <p:spPr>
          <a:xfrm>
            <a:off x="788487" y="807684"/>
            <a:ext cx="3503917" cy="3415003"/>
          </a:xfrm>
          <a:prstGeom prst="roundRect">
            <a:avLst>
              <a:gd name="adj" fmla="val 0"/>
            </a:avLst>
          </a:prstGeom>
          <a:solidFill>
            <a:srgbClr val="FFFFFF">
              <a:alpha val="5098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ANÁLISE COVID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xmlns="" id="{C449DFBF-AD33-4655-F163-175A4C4574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904" y="3196378"/>
            <a:ext cx="697264" cy="697264"/>
          </a:xfrm>
          <a:prstGeom prst="rect">
            <a:avLst/>
          </a:prstGeom>
        </p:spPr>
      </p:pic>
      <p:sp>
        <p:nvSpPr>
          <p:cNvPr id="19" name="Elipse 18">
            <a:extLst>
              <a:ext uri="{FF2B5EF4-FFF2-40B4-BE49-F238E27FC236}">
                <a16:creationId xmlns:a16="http://schemas.microsoft.com/office/drawing/2014/main" xmlns="" id="{49F99978-92E2-4BC9-A22F-BF776BF66F50}"/>
              </a:ext>
            </a:extLst>
          </p:cNvPr>
          <p:cNvSpPr/>
          <p:nvPr/>
        </p:nvSpPr>
        <p:spPr>
          <a:xfrm>
            <a:off x="5707605" y="3264758"/>
            <a:ext cx="640643" cy="5967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787" y="3316984"/>
            <a:ext cx="492936" cy="49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41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12B9E5DD-62AE-4B47-8CBB-BAB6F864373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xmlns="" id="{16A214BD-152B-408A-BA2D-152F2C7D5C1E}"/>
              </a:ext>
            </a:extLst>
          </p:cNvPr>
          <p:cNvSpPr/>
          <p:nvPr/>
        </p:nvSpPr>
        <p:spPr>
          <a:xfrm>
            <a:off x="746447" y="4301412"/>
            <a:ext cx="5173289" cy="2418647"/>
          </a:xfrm>
          <a:prstGeom prst="roundRect">
            <a:avLst>
              <a:gd name="adj" fmla="val 0"/>
            </a:avLst>
          </a:prstGeom>
          <a:solidFill>
            <a:srgbClr val="002060">
              <a:alpha val="61961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xmlns="" id="{1A841DD7-013C-4EC1-A924-DC60EF521053}"/>
              </a:ext>
            </a:extLst>
          </p:cNvPr>
          <p:cNvSpPr/>
          <p:nvPr/>
        </p:nvSpPr>
        <p:spPr>
          <a:xfrm>
            <a:off x="746447" y="1869312"/>
            <a:ext cx="5173289" cy="2356403"/>
          </a:xfrm>
          <a:prstGeom prst="roundRect">
            <a:avLst>
              <a:gd name="adj" fmla="val 0"/>
            </a:avLst>
          </a:prstGeom>
          <a:solidFill>
            <a:srgbClr val="002060">
              <a:alpha val="61961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xmlns="" id="{B3056140-F27E-4D29-8CD8-CFFDDD056A17}"/>
              </a:ext>
            </a:extLst>
          </p:cNvPr>
          <p:cNvSpPr/>
          <p:nvPr/>
        </p:nvSpPr>
        <p:spPr>
          <a:xfrm>
            <a:off x="5971590" y="3136739"/>
            <a:ext cx="3032991" cy="3583319"/>
          </a:xfrm>
          <a:prstGeom prst="roundRect">
            <a:avLst>
              <a:gd name="adj" fmla="val 0"/>
            </a:avLst>
          </a:prstGeom>
          <a:solidFill>
            <a:srgbClr val="002060">
              <a:alpha val="61961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xmlns="" id="{D8147362-D507-4FFD-BE2B-3A8A61689F7A}"/>
              </a:ext>
            </a:extLst>
          </p:cNvPr>
          <p:cNvSpPr/>
          <p:nvPr/>
        </p:nvSpPr>
        <p:spPr>
          <a:xfrm>
            <a:off x="9069283" y="3125165"/>
            <a:ext cx="3032991" cy="3583319"/>
          </a:xfrm>
          <a:prstGeom prst="roundRect">
            <a:avLst>
              <a:gd name="adj" fmla="val 0"/>
            </a:avLst>
          </a:prstGeom>
          <a:solidFill>
            <a:srgbClr val="002060">
              <a:alpha val="61961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xmlns="" id="{46EF5AD3-6E31-4296-9F57-57F32B336C16}"/>
              </a:ext>
            </a:extLst>
          </p:cNvPr>
          <p:cNvSpPr/>
          <p:nvPr/>
        </p:nvSpPr>
        <p:spPr>
          <a:xfrm>
            <a:off x="5971590" y="77652"/>
            <a:ext cx="3032991" cy="2994363"/>
          </a:xfrm>
          <a:prstGeom prst="roundRect">
            <a:avLst>
              <a:gd name="adj" fmla="val 0"/>
            </a:avLst>
          </a:prstGeom>
          <a:solidFill>
            <a:srgbClr val="002060">
              <a:alpha val="61961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xmlns="" id="{5729C109-BE32-46F7-87D8-8B9E00BF5958}"/>
              </a:ext>
            </a:extLst>
          </p:cNvPr>
          <p:cNvSpPr/>
          <p:nvPr/>
        </p:nvSpPr>
        <p:spPr>
          <a:xfrm>
            <a:off x="9069283" y="66078"/>
            <a:ext cx="3032991" cy="2994363"/>
          </a:xfrm>
          <a:prstGeom prst="roundRect">
            <a:avLst>
              <a:gd name="adj" fmla="val 0"/>
            </a:avLst>
          </a:prstGeom>
          <a:solidFill>
            <a:srgbClr val="002060">
              <a:alpha val="61961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xmlns="" id="{DA1B9C50-829A-49B6-BFD1-7071FE024AA1}"/>
              </a:ext>
            </a:extLst>
          </p:cNvPr>
          <p:cNvSpPr/>
          <p:nvPr/>
        </p:nvSpPr>
        <p:spPr>
          <a:xfrm>
            <a:off x="746447" y="66078"/>
            <a:ext cx="5173289" cy="1727537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ANÁLISE COVID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xmlns="" id="{48C2C396-17C5-4158-BE2E-7A41DEB1CE0F}"/>
              </a:ext>
            </a:extLst>
          </p:cNvPr>
          <p:cNvSpPr/>
          <p:nvPr/>
        </p:nvSpPr>
        <p:spPr>
          <a:xfrm>
            <a:off x="0" y="0"/>
            <a:ext cx="656721" cy="6858000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xmlns="" id="{DBBB34D3-C576-4D8A-AE55-FDEC7BAA49A7}"/>
              </a:ext>
            </a:extLst>
          </p:cNvPr>
          <p:cNvSpPr/>
          <p:nvPr/>
        </p:nvSpPr>
        <p:spPr>
          <a:xfrm>
            <a:off x="114346" y="6223241"/>
            <a:ext cx="396000" cy="396000"/>
          </a:xfrm>
          <a:custGeom>
            <a:avLst/>
            <a:gdLst>
              <a:gd name="connsiteX0" fmla="*/ 180191 w 198112"/>
              <a:gd name="connsiteY0" fmla="*/ 0 h 198123"/>
              <a:gd name="connsiteX1" fmla="*/ 17921 w 198112"/>
              <a:gd name="connsiteY1" fmla="*/ 0 h 198123"/>
              <a:gd name="connsiteX2" fmla="*/ 0 w 198112"/>
              <a:gd name="connsiteY2" fmla="*/ 17921 h 198123"/>
              <a:gd name="connsiteX3" fmla="*/ 0 w 198112"/>
              <a:gd name="connsiteY3" fmla="*/ 180203 h 198123"/>
              <a:gd name="connsiteX4" fmla="*/ 17921 w 198112"/>
              <a:gd name="connsiteY4" fmla="*/ 198124 h 198123"/>
              <a:gd name="connsiteX5" fmla="*/ 180191 w 198112"/>
              <a:gd name="connsiteY5" fmla="*/ 198124 h 198123"/>
              <a:gd name="connsiteX6" fmla="*/ 198113 w 198112"/>
              <a:gd name="connsiteY6" fmla="*/ 180203 h 198123"/>
              <a:gd name="connsiteX7" fmla="*/ 198113 w 198112"/>
              <a:gd name="connsiteY7" fmla="*/ 17921 h 198123"/>
              <a:gd name="connsiteX8" fmla="*/ 180191 w 198112"/>
              <a:gd name="connsiteY8" fmla="*/ 0 h 198123"/>
              <a:gd name="connsiteX9" fmla="*/ 61301 w 198112"/>
              <a:gd name="connsiteY9" fmla="*/ 171068 h 198123"/>
              <a:gd name="connsiteX10" fmla="*/ 56081 w 198112"/>
              <a:gd name="connsiteY10" fmla="*/ 176288 h 198123"/>
              <a:gd name="connsiteX11" fmla="*/ 33885 w 198112"/>
              <a:gd name="connsiteY11" fmla="*/ 176288 h 198123"/>
              <a:gd name="connsiteX12" fmla="*/ 28665 w 198112"/>
              <a:gd name="connsiteY12" fmla="*/ 171068 h 198123"/>
              <a:gd name="connsiteX13" fmla="*/ 28665 w 198112"/>
              <a:gd name="connsiteY13" fmla="*/ 78007 h 198123"/>
              <a:gd name="connsiteX14" fmla="*/ 33885 w 198112"/>
              <a:gd name="connsiteY14" fmla="*/ 72788 h 198123"/>
              <a:gd name="connsiteX15" fmla="*/ 56081 w 198112"/>
              <a:gd name="connsiteY15" fmla="*/ 72788 h 198123"/>
              <a:gd name="connsiteX16" fmla="*/ 61301 w 198112"/>
              <a:gd name="connsiteY16" fmla="*/ 78007 h 198123"/>
              <a:gd name="connsiteX17" fmla="*/ 61301 w 198112"/>
              <a:gd name="connsiteY17" fmla="*/ 171068 h 198123"/>
              <a:gd name="connsiteX18" fmla="*/ 44989 w 198112"/>
              <a:gd name="connsiteY18" fmla="*/ 64024 h 198123"/>
              <a:gd name="connsiteX19" fmla="*/ 23895 w 198112"/>
              <a:gd name="connsiteY19" fmla="*/ 42930 h 198123"/>
              <a:gd name="connsiteX20" fmla="*/ 44989 w 198112"/>
              <a:gd name="connsiteY20" fmla="*/ 21836 h 198123"/>
              <a:gd name="connsiteX21" fmla="*/ 66071 w 198112"/>
              <a:gd name="connsiteY21" fmla="*/ 42930 h 198123"/>
              <a:gd name="connsiteX22" fmla="*/ 44989 w 198112"/>
              <a:gd name="connsiteY22" fmla="*/ 64024 h 198123"/>
              <a:gd name="connsiteX23" fmla="*/ 177323 w 198112"/>
              <a:gd name="connsiteY23" fmla="*/ 171495 h 198123"/>
              <a:gd name="connsiteX24" fmla="*/ 172519 w 198112"/>
              <a:gd name="connsiteY24" fmla="*/ 176288 h 198123"/>
              <a:gd name="connsiteX25" fmla="*/ 148702 w 198112"/>
              <a:gd name="connsiteY25" fmla="*/ 176288 h 198123"/>
              <a:gd name="connsiteX26" fmla="*/ 143910 w 198112"/>
              <a:gd name="connsiteY26" fmla="*/ 171495 h 198123"/>
              <a:gd name="connsiteX27" fmla="*/ 143910 w 198112"/>
              <a:gd name="connsiteY27" fmla="*/ 127834 h 198123"/>
              <a:gd name="connsiteX28" fmla="*/ 126889 w 198112"/>
              <a:gd name="connsiteY28" fmla="*/ 99304 h 198123"/>
              <a:gd name="connsiteX29" fmla="*/ 108630 w 198112"/>
              <a:gd name="connsiteY29" fmla="*/ 121140 h 198123"/>
              <a:gd name="connsiteX30" fmla="*/ 108630 w 198112"/>
              <a:gd name="connsiteY30" fmla="*/ 171495 h 198123"/>
              <a:gd name="connsiteX31" fmla="*/ 103837 w 198112"/>
              <a:gd name="connsiteY31" fmla="*/ 176288 h 198123"/>
              <a:gd name="connsiteX32" fmla="*/ 80797 w 198112"/>
              <a:gd name="connsiteY32" fmla="*/ 176288 h 198123"/>
              <a:gd name="connsiteX33" fmla="*/ 76005 w 198112"/>
              <a:gd name="connsiteY33" fmla="*/ 171495 h 198123"/>
              <a:gd name="connsiteX34" fmla="*/ 76005 w 198112"/>
              <a:gd name="connsiteY34" fmla="*/ 77591 h 198123"/>
              <a:gd name="connsiteX35" fmla="*/ 80797 w 198112"/>
              <a:gd name="connsiteY35" fmla="*/ 72788 h 198123"/>
              <a:gd name="connsiteX36" fmla="*/ 103837 w 198112"/>
              <a:gd name="connsiteY36" fmla="*/ 72788 h 198123"/>
              <a:gd name="connsiteX37" fmla="*/ 108630 w 198112"/>
              <a:gd name="connsiteY37" fmla="*/ 77591 h 198123"/>
              <a:gd name="connsiteX38" fmla="*/ 108630 w 198112"/>
              <a:gd name="connsiteY38" fmla="*/ 85703 h 198123"/>
              <a:gd name="connsiteX39" fmla="*/ 139388 w 198112"/>
              <a:gd name="connsiteY39" fmla="*/ 71235 h 198123"/>
              <a:gd name="connsiteX40" fmla="*/ 177323 w 198112"/>
              <a:gd name="connsiteY40" fmla="*/ 126450 h 198123"/>
              <a:gd name="connsiteX41" fmla="*/ 177323 w 198112"/>
              <a:gd name="connsiteY41" fmla="*/ 171495 h 198123"/>
              <a:gd name="connsiteX42" fmla="*/ 177323 w 198112"/>
              <a:gd name="connsiteY42" fmla="*/ 171495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98112" h="198123">
                <a:moveTo>
                  <a:pt x="180191" y="0"/>
                </a:moveTo>
                <a:lnTo>
                  <a:pt x="17921" y="0"/>
                </a:lnTo>
                <a:cubicBezTo>
                  <a:pt x="8021" y="0"/>
                  <a:pt x="0" y="8033"/>
                  <a:pt x="0" y="17921"/>
                </a:cubicBezTo>
                <a:lnTo>
                  <a:pt x="0" y="180203"/>
                </a:lnTo>
                <a:cubicBezTo>
                  <a:pt x="0" y="190091"/>
                  <a:pt x="8021" y="198124"/>
                  <a:pt x="17921" y="198124"/>
                </a:cubicBezTo>
                <a:lnTo>
                  <a:pt x="180191" y="198124"/>
                </a:lnTo>
                <a:cubicBezTo>
                  <a:pt x="190091" y="198124"/>
                  <a:pt x="198113" y="190091"/>
                  <a:pt x="198113" y="180203"/>
                </a:cubicBezTo>
                <a:lnTo>
                  <a:pt x="198113" y="17921"/>
                </a:lnTo>
                <a:cubicBezTo>
                  <a:pt x="198113" y="8033"/>
                  <a:pt x="190091" y="0"/>
                  <a:pt x="180191" y="0"/>
                </a:cubicBezTo>
                <a:close/>
                <a:moveTo>
                  <a:pt x="61301" y="171068"/>
                </a:moveTo>
                <a:cubicBezTo>
                  <a:pt x="61301" y="173948"/>
                  <a:pt x="58961" y="176288"/>
                  <a:pt x="56081" y="176288"/>
                </a:cubicBezTo>
                <a:lnTo>
                  <a:pt x="33885" y="176288"/>
                </a:lnTo>
                <a:cubicBezTo>
                  <a:pt x="31005" y="176288"/>
                  <a:pt x="28665" y="173948"/>
                  <a:pt x="28665" y="171068"/>
                </a:cubicBezTo>
                <a:lnTo>
                  <a:pt x="28665" y="78007"/>
                </a:lnTo>
                <a:cubicBezTo>
                  <a:pt x="28665" y="75128"/>
                  <a:pt x="31005" y="72788"/>
                  <a:pt x="33885" y="72788"/>
                </a:cubicBezTo>
                <a:lnTo>
                  <a:pt x="56081" y="72788"/>
                </a:lnTo>
                <a:cubicBezTo>
                  <a:pt x="58961" y="72788"/>
                  <a:pt x="61301" y="75128"/>
                  <a:pt x="61301" y="78007"/>
                </a:cubicBezTo>
                <a:lnTo>
                  <a:pt x="61301" y="171068"/>
                </a:lnTo>
                <a:close/>
                <a:moveTo>
                  <a:pt x="44989" y="64024"/>
                </a:moveTo>
                <a:cubicBezTo>
                  <a:pt x="33334" y="64024"/>
                  <a:pt x="23895" y="54574"/>
                  <a:pt x="23895" y="42930"/>
                </a:cubicBezTo>
                <a:cubicBezTo>
                  <a:pt x="23895" y="31286"/>
                  <a:pt x="33334" y="21836"/>
                  <a:pt x="44989" y="21836"/>
                </a:cubicBezTo>
                <a:cubicBezTo>
                  <a:pt x="56632" y="21836"/>
                  <a:pt x="66071" y="31286"/>
                  <a:pt x="66071" y="42930"/>
                </a:cubicBezTo>
                <a:cubicBezTo>
                  <a:pt x="66071" y="54574"/>
                  <a:pt x="56632" y="64024"/>
                  <a:pt x="44989" y="64024"/>
                </a:cubicBezTo>
                <a:close/>
                <a:moveTo>
                  <a:pt x="177323" y="171495"/>
                </a:moveTo>
                <a:cubicBezTo>
                  <a:pt x="177323" y="174139"/>
                  <a:pt x="175174" y="176288"/>
                  <a:pt x="172519" y="176288"/>
                </a:cubicBezTo>
                <a:lnTo>
                  <a:pt x="148702" y="176288"/>
                </a:lnTo>
                <a:cubicBezTo>
                  <a:pt x="146048" y="176288"/>
                  <a:pt x="143910" y="174139"/>
                  <a:pt x="143910" y="171495"/>
                </a:cubicBezTo>
                <a:lnTo>
                  <a:pt x="143910" y="127834"/>
                </a:lnTo>
                <a:cubicBezTo>
                  <a:pt x="143910" y="121331"/>
                  <a:pt x="145811" y="99304"/>
                  <a:pt x="126889" y="99304"/>
                </a:cubicBezTo>
                <a:cubicBezTo>
                  <a:pt x="112207" y="99304"/>
                  <a:pt x="109226" y="114379"/>
                  <a:pt x="108630" y="121140"/>
                </a:cubicBezTo>
                <a:lnTo>
                  <a:pt x="108630" y="171495"/>
                </a:lnTo>
                <a:cubicBezTo>
                  <a:pt x="108630" y="174139"/>
                  <a:pt x="106481" y="176288"/>
                  <a:pt x="103837" y="176288"/>
                </a:cubicBezTo>
                <a:lnTo>
                  <a:pt x="80797" y="176288"/>
                </a:lnTo>
                <a:cubicBezTo>
                  <a:pt x="78142" y="176288"/>
                  <a:pt x="76005" y="174139"/>
                  <a:pt x="76005" y="171495"/>
                </a:cubicBezTo>
                <a:lnTo>
                  <a:pt x="76005" y="77591"/>
                </a:lnTo>
                <a:cubicBezTo>
                  <a:pt x="76005" y="74936"/>
                  <a:pt x="78142" y="72788"/>
                  <a:pt x="80797" y="72788"/>
                </a:cubicBezTo>
                <a:lnTo>
                  <a:pt x="103837" y="72788"/>
                </a:lnTo>
                <a:cubicBezTo>
                  <a:pt x="106481" y="72788"/>
                  <a:pt x="108630" y="74936"/>
                  <a:pt x="108630" y="77591"/>
                </a:cubicBezTo>
                <a:lnTo>
                  <a:pt x="108630" y="85703"/>
                </a:lnTo>
                <a:cubicBezTo>
                  <a:pt x="114075" y="77535"/>
                  <a:pt x="122164" y="71235"/>
                  <a:pt x="139388" y="71235"/>
                </a:cubicBezTo>
                <a:cubicBezTo>
                  <a:pt x="177536" y="71235"/>
                  <a:pt x="177323" y="106864"/>
                  <a:pt x="177323" y="126450"/>
                </a:cubicBezTo>
                <a:lnTo>
                  <a:pt x="177323" y="171495"/>
                </a:lnTo>
                <a:lnTo>
                  <a:pt x="177323" y="171495"/>
                </a:ln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xmlns="" id="{97F1B691-3CC5-42EE-A134-8B51B95B9AC0}"/>
              </a:ext>
            </a:extLst>
          </p:cNvPr>
          <p:cNvSpPr/>
          <p:nvPr/>
        </p:nvSpPr>
        <p:spPr>
          <a:xfrm>
            <a:off x="86353" y="5588483"/>
            <a:ext cx="468000" cy="468000"/>
          </a:xfrm>
          <a:custGeom>
            <a:avLst/>
            <a:gdLst>
              <a:gd name="connsiteX0" fmla="*/ 169099 w 198112"/>
              <a:gd name="connsiteY0" fmla="*/ 29014 h 198123"/>
              <a:gd name="connsiteX1" fmla="*/ 99056 w 198112"/>
              <a:gd name="connsiteY1" fmla="*/ 0 h 198123"/>
              <a:gd name="connsiteX2" fmla="*/ 99056 w 198112"/>
              <a:gd name="connsiteY2" fmla="*/ 0 h 198123"/>
              <a:gd name="connsiteX3" fmla="*/ 29014 w 198112"/>
              <a:gd name="connsiteY3" fmla="*/ 29014 h 198123"/>
              <a:gd name="connsiteX4" fmla="*/ 0 w 198112"/>
              <a:gd name="connsiteY4" fmla="*/ 99056 h 198123"/>
              <a:gd name="connsiteX5" fmla="*/ 29014 w 198112"/>
              <a:gd name="connsiteY5" fmla="*/ 169110 h 198123"/>
              <a:gd name="connsiteX6" fmla="*/ 99056 w 198112"/>
              <a:gd name="connsiteY6" fmla="*/ 198124 h 198123"/>
              <a:gd name="connsiteX7" fmla="*/ 169099 w 198112"/>
              <a:gd name="connsiteY7" fmla="*/ 169110 h 198123"/>
              <a:gd name="connsiteX8" fmla="*/ 198113 w 198112"/>
              <a:gd name="connsiteY8" fmla="*/ 99056 h 198123"/>
              <a:gd name="connsiteX9" fmla="*/ 169099 w 198112"/>
              <a:gd name="connsiteY9" fmla="*/ 29014 h 198123"/>
              <a:gd name="connsiteX10" fmla="*/ 175568 w 198112"/>
              <a:gd name="connsiteY10" fmla="*/ 141356 h 198123"/>
              <a:gd name="connsiteX11" fmla="*/ 146576 w 198112"/>
              <a:gd name="connsiteY11" fmla="*/ 141356 h 198123"/>
              <a:gd name="connsiteX12" fmla="*/ 153349 w 198112"/>
              <a:gd name="connsiteY12" fmla="*/ 104861 h 198123"/>
              <a:gd name="connsiteX13" fmla="*/ 186311 w 198112"/>
              <a:gd name="connsiteY13" fmla="*/ 104861 h 198123"/>
              <a:gd name="connsiteX14" fmla="*/ 175568 w 198112"/>
              <a:gd name="connsiteY14" fmla="*/ 141356 h 198123"/>
              <a:gd name="connsiteX15" fmla="*/ 99056 w 198112"/>
              <a:gd name="connsiteY15" fmla="*/ 185648 h 198123"/>
              <a:gd name="connsiteX16" fmla="*/ 69086 w 198112"/>
              <a:gd name="connsiteY16" fmla="*/ 152966 h 198123"/>
              <a:gd name="connsiteX17" fmla="*/ 129026 w 198112"/>
              <a:gd name="connsiteY17" fmla="*/ 152966 h 198123"/>
              <a:gd name="connsiteX18" fmla="*/ 99056 w 198112"/>
              <a:gd name="connsiteY18" fmla="*/ 185648 h 198123"/>
              <a:gd name="connsiteX19" fmla="*/ 63832 w 198112"/>
              <a:gd name="connsiteY19" fmla="*/ 141356 h 198123"/>
              <a:gd name="connsiteX20" fmla="*/ 56385 w 198112"/>
              <a:gd name="connsiteY20" fmla="*/ 104861 h 198123"/>
              <a:gd name="connsiteX21" fmla="*/ 141727 w 198112"/>
              <a:gd name="connsiteY21" fmla="*/ 104861 h 198123"/>
              <a:gd name="connsiteX22" fmla="*/ 134269 w 198112"/>
              <a:gd name="connsiteY22" fmla="*/ 141356 h 198123"/>
              <a:gd name="connsiteX23" fmla="*/ 63832 w 198112"/>
              <a:gd name="connsiteY23" fmla="*/ 141356 h 198123"/>
              <a:gd name="connsiteX24" fmla="*/ 11801 w 198112"/>
              <a:gd name="connsiteY24" fmla="*/ 104861 h 198123"/>
              <a:gd name="connsiteX25" fmla="*/ 44764 w 198112"/>
              <a:gd name="connsiteY25" fmla="*/ 104861 h 198123"/>
              <a:gd name="connsiteX26" fmla="*/ 51536 w 198112"/>
              <a:gd name="connsiteY26" fmla="*/ 141356 h 198123"/>
              <a:gd name="connsiteX27" fmla="*/ 22534 w 198112"/>
              <a:gd name="connsiteY27" fmla="*/ 141356 h 198123"/>
              <a:gd name="connsiteX28" fmla="*/ 11801 w 198112"/>
              <a:gd name="connsiteY28" fmla="*/ 104861 h 198123"/>
              <a:gd name="connsiteX29" fmla="*/ 22534 w 198112"/>
              <a:gd name="connsiteY29" fmla="*/ 56756 h 198123"/>
              <a:gd name="connsiteX30" fmla="*/ 51536 w 198112"/>
              <a:gd name="connsiteY30" fmla="*/ 56756 h 198123"/>
              <a:gd name="connsiteX31" fmla="*/ 44764 w 198112"/>
              <a:gd name="connsiteY31" fmla="*/ 93251 h 198123"/>
              <a:gd name="connsiteX32" fmla="*/ 11801 w 198112"/>
              <a:gd name="connsiteY32" fmla="*/ 93251 h 198123"/>
              <a:gd name="connsiteX33" fmla="*/ 22534 w 198112"/>
              <a:gd name="connsiteY33" fmla="*/ 56756 h 198123"/>
              <a:gd name="connsiteX34" fmla="*/ 99056 w 198112"/>
              <a:gd name="connsiteY34" fmla="*/ 12465 h 198123"/>
              <a:gd name="connsiteX35" fmla="*/ 129026 w 198112"/>
              <a:gd name="connsiteY35" fmla="*/ 45146 h 198123"/>
              <a:gd name="connsiteX36" fmla="*/ 69086 w 198112"/>
              <a:gd name="connsiteY36" fmla="*/ 45146 h 198123"/>
              <a:gd name="connsiteX37" fmla="*/ 99056 w 198112"/>
              <a:gd name="connsiteY37" fmla="*/ 12465 h 198123"/>
              <a:gd name="connsiteX38" fmla="*/ 134269 w 198112"/>
              <a:gd name="connsiteY38" fmla="*/ 56756 h 198123"/>
              <a:gd name="connsiteX39" fmla="*/ 141727 w 198112"/>
              <a:gd name="connsiteY39" fmla="*/ 93251 h 198123"/>
              <a:gd name="connsiteX40" fmla="*/ 56385 w 198112"/>
              <a:gd name="connsiteY40" fmla="*/ 93251 h 198123"/>
              <a:gd name="connsiteX41" fmla="*/ 63832 w 198112"/>
              <a:gd name="connsiteY41" fmla="*/ 56756 h 198123"/>
              <a:gd name="connsiteX42" fmla="*/ 134269 w 198112"/>
              <a:gd name="connsiteY42" fmla="*/ 56756 h 198123"/>
              <a:gd name="connsiteX43" fmla="*/ 186311 w 198112"/>
              <a:gd name="connsiteY43" fmla="*/ 93251 h 198123"/>
              <a:gd name="connsiteX44" fmla="*/ 153349 w 198112"/>
              <a:gd name="connsiteY44" fmla="*/ 93251 h 198123"/>
              <a:gd name="connsiteX45" fmla="*/ 146576 w 198112"/>
              <a:gd name="connsiteY45" fmla="*/ 56756 h 198123"/>
              <a:gd name="connsiteX46" fmla="*/ 175568 w 198112"/>
              <a:gd name="connsiteY46" fmla="*/ 56756 h 198123"/>
              <a:gd name="connsiteX47" fmla="*/ 186311 w 198112"/>
              <a:gd name="connsiteY47" fmla="*/ 93251 h 198123"/>
              <a:gd name="connsiteX48" fmla="*/ 141930 w 198112"/>
              <a:gd name="connsiteY48" fmla="*/ 45146 h 198123"/>
              <a:gd name="connsiteX49" fmla="*/ 120262 w 198112"/>
              <a:gd name="connsiteY49" fmla="*/ 14209 h 198123"/>
              <a:gd name="connsiteX50" fmla="*/ 167873 w 198112"/>
              <a:gd name="connsiteY50" fmla="*/ 45146 h 198123"/>
              <a:gd name="connsiteX51" fmla="*/ 141930 w 198112"/>
              <a:gd name="connsiteY51" fmla="*/ 45146 h 198123"/>
              <a:gd name="connsiteX52" fmla="*/ 77850 w 198112"/>
              <a:gd name="connsiteY52" fmla="*/ 14209 h 198123"/>
              <a:gd name="connsiteX53" fmla="*/ 56183 w 198112"/>
              <a:gd name="connsiteY53" fmla="*/ 45146 h 198123"/>
              <a:gd name="connsiteX54" fmla="*/ 30240 w 198112"/>
              <a:gd name="connsiteY54" fmla="*/ 45146 h 198123"/>
              <a:gd name="connsiteX55" fmla="*/ 77850 w 198112"/>
              <a:gd name="connsiteY55" fmla="*/ 14209 h 198123"/>
              <a:gd name="connsiteX56" fmla="*/ 56183 w 198112"/>
              <a:gd name="connsiteY56" fmla="*/ 152966 h 198123"/>
              <a:gd name="connsiteX57" fmla="*/ 77850 w 198112"/>
              <a:gd name="connsiteY57" fmla="*/ 183904 h 198123"/>
              <a:gd name="connsiteX58" fmla="*/ 30240 w 198112"/>
              <a:gd name="connsiteY58" fmla="*/ 152966 h 198123"/>
              <a:gd name="connsiteX59" fmla="*/ 56183 w 198112"/>
              <a:gd name="connsiteY59" fmla="*/ 152966 h 198123"/>
              <a:gd name="connsiteX60" fmla="*/ 120262 w 198112"/>
              <a:gd name="connsiteY60" fmla="*/ 183904 h 198123"/>
              <a:gd name="connsiteX61" fmla="*/ 141930 w 198112"/>
              <a:gd name="connsiteY61" fmla="*/ 152966 h 198123"/>
              <a:gd name="connsiteX62" fmla="*/ 167873 w 198112"/>
              <a:gd name="connsiteY62" fmla="*/ 152966 h 198123"/>
              <a:gd name="connsiteX63" fmla="*/ 120262 w 198112"/>
              <a:gd name="connsiteY63" fmla="*/ 183904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98112" h="198123">
                <a:moveTo>
                  <a:pt x="169099" y="29014"/>
                </a:moveTo>
                <a:cubicBezTo>
                  <a:pt x="150390" y="10305"/>
                  <a:pt x="125516" y="0"/>
                  <a:pt x="99056" y="0"/>
                </a:cubicBezTo>
                <a:lnTo>
                  <a:pt x="99056" y="0"/>
                </a:lnTo>
                <a:cubicBezTo>
                  <a:pt x="72596" y="0"/>
                  <a:pt x="47722" y="10305"/>
                  <a:pt x="29014" y="29014"/>
                </a:cubicBezTo>
                <a:cubicBezTo>
                  <a:pt x="10294" y="47722"/>
                  <a:pt x="0" y="72596"/>
                  <a:pt x="0" y="99056"/>
                </a:cubicBezTo>
                <a:cubicBezTo>
                  <a:pt x="0" y="125516"/>
                  <a:pt x="10294" y="150390"/>
                  <a:pt x="29014" y="169110"/>
                </a:cubicBezTo>
                <a:cubicBezTo>
                  <a:pt x="47722" y="187819"/>
                  <a:pt x="72596" y="198124"/>
                  <a:pt x="99056" y="198124"/>
                </a:cubicBezTo>
                <a:cubicBezTo>
                  <a:pt x="125516" y="198124"/>
                  <a:pt x="150390" y="187819"/>
                  <a:pt x="169099" y="169110"/>
                </a:cubicBezTo>
                <a:cubicBezTo>
                  <a:pt x="187808" y="150390"/>
                  <a:pt x="198113" y="125516"/>
                  <a:pt x="198113" y="99056"/>
                </a:cubicBezTo>
                <a:cubicBezTo>
                  <a:pt x="198113" y="72596"/>
                  <a:pt x="187808" y="47722"/>
                  <a:pt x="169099" y="29014"/>
                </a:cubicBezTo>
                <a:close/>
                <a:moveTo>
                  <a:pt x="175568" y="141356"/>
                </a:moveTo>
                <a:lnTo>
                  <a:pt x="146576" y="141356"/>
                </a:lnTo>
                <a:cubicBezTo>
                  <a:pt x="150469" y="129983"/>
                  <a:pt x="152809" y="117653"/>
                  <a:pt x="153349" y="104861"/>
                </a:cubicBezTo>
                <a:lnTo>
                  <a:pt x="186311" y="104861"/>
                </a:lnTo>
                <a:cubicBezTo>
                  <a:pt x="185445" y="118035"/>
                  <a:pt x="181642" y="130410"/>
                  <a:pt x="175568" y="141356"/>
                </a:cubicBezTo>
                <a:close/>
                <a:moveTo>
                  <a:pt x="99056" y="185648"/>
                </a:moveTo>
                <a:cubicBezTo>
                  <a:pt x="86704" y="178301"/>
                  <a:pt x="76455" y="166905"/>
                  <a:pt x="69086" y="152966"/>
                </a:cubicBezTo>
                <a:lnTo>
                  <a:pt x="129026" y="152966"/>
                </a:lnTo>
                <a:cubicBezTo>
                  <a:pt x="121657" y="166905"/>
                  <a:pt x="111409" y="178301"/>
                  <a:pt x="99056" y="185648"/>
                </a:cubicBezTo>
                <a:close/>
                <a:moveTo>
                  <a:pt x="63832" y="141356"/>
                </a:moveTo>
                <a:cubicBezTo>
                  <a:pt x="59569" y="130163"/>
                  <a:pt x="56981" y="117799"/>
                  <a:pt x="56385" y="104861"/>
                </a:cubicBezTo>
                <a:lnTo>
                  <a:pt x="141727" y="104861"/>
                </a:lnTo>
                <a:cubicBezTo>
                  <a:pt x="141131" y="117799"/>
                  <a:pt x="138544" y="130163"/>
                  <a:pt x="134269" y="141356"/>
                </a:cubicBezTo>
                <a:lnTo>
                  <a:pt x="63832" y="141356"/>
                </a:lnTo>
                <a:close/>
                <a:moveTo>
                  <a:pt x="11801" y="104861"/>
                </a:moveTo>
                <a:lnTo>
                  <a:pt x="44764" y="104861"/>
                </a:lnTo>
                <a:cubicBezTo>
                  <a:pt x="45304" y="117653"/>
                  <a:pt x="47644" y="129983"/>
                  <a:pt x="51536" y="141356"/>
                </a:cubicBezTo>
                <a:lnTo>
                  <a:pt x="22534" y="141356"/>
                </a:lnTo>
                <a:cubicBezTo>
                  <a:pt x="16459" y="130410"/>
                  <a:pt x="12667" y="118035"/>
                  <a:pt x="11801" y="104861"/>
                </a:cubicBezTo>
                <a:close/>
                <a:moveTo>
                  <a:pt x="22534" y="56756"/>
                </a:moveTo>
                <a:lnTo>
                  <a:pt x="51536" y="56756"/>
                </a:lnTo>
                <a:cubicBezTo>
                  <a:pt x="47644" y="68141"/>
                  <a:pt x="45304" y="80460"/>
                  <a:pt x="44764" y="93251"/>
                </a:cubicBezTo>
                <a:lnTo>
                  <a:pt x="11801" y="93251"/>
                </a:lnTo>
                <a:cubicBezTo>
                  <a:pt x="12667" y="80089"/>
                  <a:pt x="16459" y="67703"/>
                  <a:pt x="22534" y="56756"/>
                </a:cubicBezTo>
                <a:close/>
                <a:moveTo>
                  <a:pt x="99056" y="12465"/>
                </a:moveTo>
                <a:cubicBezTo>
                  <a:pt x="111409" y="19823"/>
                  <a:pt x="121657" y="31219"/>
                  <a:pt x="129026" y="45146"/>
                </a:cubicBezTo>
                <a:lnTo>
                  <a:pt x="69086" y="45146"/>
                </a:lnTo>
                <a:cubicBezTo>
                  <a:pt x="76455" y="31219"/>
                  <a:pt x="86704" y="19823"/>
                  <a:pt x="99056" y="12465"/>
                </a:cubicBezTo>
                <a:close/>
                <a:moveTo>
                  <a:pt x="134269" y="56756"/>
                </a:moveTo>
                <a:cubicBezTo>
                  <a:pt x="138544" y="67961"/>
                  <a:pt x="141131" y="80325"/>
                  <a:pt x="141727" y="93251"/>
                </a:cubicBezTo>
                <a:lnTo>
                  <a:pt x="56385" y="93251"/>
                </a:lnTo>
                <a:cubicBezTo>
                  <a:pt x="56981" y="80325"/>
                  <a:pt x="59569" y="67961"/>
                  <a:pt x="63832" y="56756"/>
                </a:cubicBezTo>
                <a:lnTo>
                  <a:pt x="134269" y="56756"/>
                </a:lnTo>
                <a:close/>
                <a:moveTo>
                  <a:pt x="186311" y="93251"/>
                </a:moveTo>
                <a:lnTo>
                  <a:pt x="153349" y="93251"/>
                </a:lnTo>
                <a:cubicBezTo>
                  <a:pt x="152809" y="80460"/>
                  <a:pt x="150469" y="68141"/>
                  <a:pt x="146576" y="56756"/>
                </a:cubicBezTo>
                <a:lnTo>
                  <a:pt x="175568" y="56756"/>
                </a:lnTo>
                <a:cubicBezTo>
                  <a:pt x="181642" y="67703"/>
                  <a:pt x="185445" y="80089"/>
                  <a:pt x="186311" y="93251"/>
                </a:cubicBezTo>
                <a:close/>
                <a:moveTo>
                  <a:pt x="141930" y="45146"/>
                </a:moveTo>
                <a:cubicBezTo>
                  <a:pt x="136418" y="33233"/>
                  <a:pt x="129071" y="22703"/>
                  <a:pt x="120262" y="14209"/>
                </a:cubicBezTo>
                <a:cubicBezTo>
                  <a:pt x="139388" y="19001"/>
                  <a:pt x="156049" y="30094"/>
                  <a:pt x="167873" y="45146"/>
                </a:cubicBezTo>
                <a:lnTo>
                  <a:pt x="141930" y="45146"/>
                </a:lnTo>
                <a:close/>
                <a:moveTo>
                  <a:pt x="77850" y="14209"/>
                </a:moveTo>
                <a:cubicBezTo>
                  <a:pt x="69041" y="22703"/>
                  <a:pt x="61695" y="33233"/>
                  <a:pt x="56183" y="45146"/>
                </a:cubicBezTo>
                <a:lnTo>
                  <a:pt x="30240" y="45146"/>
                </a:lnTo>
                <a:cubicBezTo>
                  <a:pt x="42064" y="30094"/>
                  <a:pt x="58725" y="19001"/>
                  <a:pt x="77850" y="14209"/>
                </a:cubicBezTo>
                <a:close/>
                <a:moveTo>
                  <a:pt x="56183" y="152966"/>
                </a:moveTo>
                <a:cubicBezTo>
                  <a:pt x="61695" y="164880"/>
                  <a:pt x="69041" y="175410"/>
                  <a:pt x="77850" y="183904"/>
                </a:cubicBezTo>
                <a:cubicBezTo>
                  <a:pt x="58725" y="179123"/>
                  <a:pt x="42064" y="168030"/>
                  <a:pt x="30240" y="152966"/>
                </a:cubicBezTo>
                <a:lnTo>
                  <a:pt x="56183" y="152966"/>
                </a:lnTo>
                <a:close/>
                <a:moveTo>
                  <a:pt x="120262" y="183904"/>
                </a:moveTo>
                <a:cubicBezTo>
                  <a:pt x="129071" y="175410"/>
                  <a:pt x="136418" y="164880"/>
                  <a:pt x="141930" y="152966"/>
                </a:cubicBezTo>
                <a:lnTo>
                  <a:pt x="167873" y="152966"/>
                </a:lnTo>
                <a:cubicBezTo>
                  <a:pt x="156049" y="168030"/>
                  <a:pt x="139388" y="179123"/>
                  <a:pt x="120262" y="183904"/>
                </a:cubicBez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xmlns="" id="{49F99978-92E2-4BC9-A22F-BF776BF66F50}"/>
              </a:ext>
            </a:extLst>
          </p:cNvPr>
          <p:cNvSpPr/>
          <p:nvPr/>
        </p:nvSpPr>
        <p:spPr>
          <a:xfrm>
            <a:off x="74646" y="1511559"/>
            <a:ext cx="513183" cy="4758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Forma&#10;&#10;Descrição gerada automaticamente com confiança baixa">
            <a:extLst>
              <a:ext uri="{FF2B5EF4-FFF2-40B4-BE49-F238E27FC236}">
                <a16:creationId xmlns:a16="http://schemas.microsoft.com/office/drawing/2014/main" xmlns="" id="{ECFDA0E9-8345-4BCB-9065-5362A6B39C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70" y="622090"/>
            <a:ext cx="475554" cy="475554"/>
          </a:xfrm>
          <a:prstGeom prst="rect">
            <a:avLst/>
          </a:prstGeom>
        </p:spPr>
      </p:pic>
      <p:pic>
        <p:nvPicPr>
          <p:cNvPr id="15" name="Imagem 14" descr="Logotipo, Ícone&#10;&#10;Descrição gerada automaticamente">
            <a:extLst>
              <a:ext uri="{FF2B5EF4-FFF2-40B4-BE49-F238E27FC236}">
                <a16:creationId xmlns:a16="http://schemas.microsoft.com/office/drawing/2014/main" xmlns="" id="{B72EC468-5C52-4281-8CFA-51FFD14A791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3" y="4952073"/>
            <a:ext cx="540000" cy="54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B6D065A0-CD0B-C0FC-D359-865087F2BBC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53" y="1531639"/>
            <a:ext cx="435700" cy="4357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A2659D59-5B81-9CCF-6965-22B6A56B9D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" y="531517"/>
            <a:ext cx="540000" cy="540000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xmlns="" id="{DAAEFE41-6CC2-4D3F-44BD-4BDE91A8813F}"/>
              </a:ext>
            </a:extLst>
          </p:cNvPr>
          <p:cNvSpPr/>
          <p:nvPr/>
        </p:nvSpPr>
        <p:spPr>
          <a:xfrm>
            <a:off x="71768" y="2809583"/>
            <a:ext cx="513183" cy="4758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xmlns="" id="{90EBAFD3-91D3-FF36-C917-BDD9AC30D6A5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5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3" y="2777513"/>
            <a:ext cx="530828" cy="5400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xmlns="" id="{C08AA0AC-AA51-27C3-5108-2D6C017218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235" y="798901"/>
            <a:ext cx="1777700" cy="17777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xmlns="" id="{FD82FAC0-5C25-621F-32B8-06C635247D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730" y="876441"/>
            <a:ext cx="1746095" cy="1746095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xmlns="" id="{F324DB60-7C93-DAF6-7A92-CD48E34F1D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615" y="4151412"/>
            <a:ext cx="2388600" cy="23886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xmlns="" id="{DB19F012-9A8C-6612-154A-49800F26830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878" y="4008462"/>
            <a:ext cx="2388600" cy="23886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xmlns="" id="{C3C36580-1DAA-AF96-2A9C-B607ECE0674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144" y="2309161"/>
            <a:ext cx="3621456" cy="1770478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xmlns="" id="{33CA8596-3204-FDF5-D6D2-99A7A1D7B4D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278" y="4521355"/>
            <a:ext cx="4047488" cy="1978759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924910" y="1967339"/>
            <a:ext cx="425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Gráfico de casos confirmados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1318677" y="4410995"/>
            <a:ext cx="425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Gráfico de mortalidade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6065364" y="175111"/>
            <a:ext cx="267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Gráfico curva de evolução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9050473" y="135495"/>
            <a:ext cx="2674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Gráfico </a:t>
            </a:r>
            <a:r>
              <a:rPr lang="pt-BR" b="1" dirty="0">
                <a:solidFill>
                  <a:schemeClr val="bg1"/>
                </a:solidFill>
              </a:rPr>
              <a:t>Incidência acumulada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6205878" y="3193205"/>
            <a:ext cx="267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Gráfico </a:t>
            </a:r>
            <a:r>
              <a:rPr lang="pt-BR" b="1" dirty="0" smtClean="0">
                <a:solidFill>
                  <a:schemeClr val="bg1"/>
                </a:solidFill>
              </a:rPr>
              <a:t>Taxa de contagio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9248406" y="3244334"/>
            <a:ext cx="2674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Gráfico </a:t>
            </a:r>
            <a:r>
              <a:rPr lang="pt-BR" b="1" dirty="0" smtClean="0">
                <a:solidFill>
                  <a:schemeClr val="bg1"/>
                </a:solidFill>
              </a:rPr>
              <a:t> mapa de calor total de casos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238332" y="425186"/>
            <a:ext cx="1208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México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Espanha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Argentina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4114801" y="395060"/>
            <a:ext cx="1208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Chile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Equador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3962400" y="1348516"/>
            <a:ext cx="171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Mês: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xmlns="" id="{49F99978-92E2-4BC9-A22F-BF776BF66F50}"/>
              </a:ext>
            </a:extLst>
          </p:cNvPr>
          <p:cNvSpPr/>
          <p:nvPr/>
        </p:nvSpPr>
        <p:spPr>
          <a:xfrm>
            <a:off x="74646" y="2166756"/>
            <a:ext cx="513183" cy="4758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8" name="Imagem 3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28" y="2197944"/>
            <a:ext cx="393062" cy="39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41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12B9E5DD-62AE-4B47-8CBB-BAB6F864373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xmlns="" id="{16A214BD-152B-408A-BA2D-152F2C7D5C1E}"/>
              </a:ext>
            </a:extLst>
          </p:cNvPr>
          <p:cNvSpPr/>
          <p:nvPr/>
        </p:nvSpPr>
        <p:spPr>
          <a:xfrm>
            <a:off x="746447" y="4301412"/>
            <a:ext cx="5173289" cy="2418647"/>
          </a:xfrm>
          <a:prstGeom prst="roundRect">
            <a:avLst>
              <a:gd name="adj" fmla="val 0"/>
            </a:avLst>
          </a:prstGeom>
          <a:solidFill>
            <a:srgbClr val="002060">
              <a:alpha val="61961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xmlns="" id="{1A841DD7-013C-4EC1-A924-DC60EF521053}"/>
              </a:ext>
            </a:extLst>
          </p:cNvPr>
          <p:cNvSpPr/>
          <p:nvPr/>
        </p:nvSpPr>
        <p:spPr>
          <a:xfrm>
            <a:off x="746447" y="1869312"/>
            <a:ext cx="5173289" cy="2356403"/>
          </a:xfrm>
          <a:prstGeom prst="roundRect">
            <a:avLst>
              <a:gd name="adj" fmla="val 0"/>
            </a:avLst>
          </a:prstGeom>
          <a:solidFill>
            <a:srgbClr val="002060">
              <a:alpha val="61961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xmlns="" id="{B3056140-F27E-4D29-8CD8-CFFDDD056A17}"/>
              </a:ext>
            </a:extLst>
          </p:cNvPr>
          <p:cNvSpPr/>
          <p:nvPr/>
        </p:nvSpPr>
        <p:spPr>
          <a:xfrm>
            <a:off x="5971590" y="3136739"/>
            <a:ext cx="3032991" cy="3583319"/>
          </a:xfrm>
          <a:prstGeom prst="roundRect">
            <a:avLst>
              <a:gd name="adj" fmla="val 0"/>
            </a:avLst>
          </a:prstGeom>
          <a:solidFill>
            <a:srgbClr val="002060">
              <a:alpha val="61961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xmlns="" id="{D8147362-D507-4FFD-BE2B-3A8A61689F7A}"/>
              </a:ext>
            </a:extLst>
          </p:cNvPr>
          <p:cNvSpPr/>
          <p:nvPr/>
        </p:nvSpPr>
        <p:spPr>
          <a:xfrm>
            <a:off x="9069283" y="3125165"/>
            <a:ext cx="3032991" cy="3583319"/>
          </a:xfrm>
          <a:prstGeom prst="roundRect">
            <a:avLst>
              <a:gd name="adj" fmla="val 0"/>
            </a:avLst>
          </a:prstGeom>
          <a:solidFill>
            <a:srgbClr val="002060">
              <a:alpha val="61961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xmlns="" id="{46EF5AD3-6E31-4296-9F57-57F32B336C16}"/>
              </a:ext>
            </a:extLst>
          </p:cNvPr>
          <p:cNvSpPr/>
          <p:nvPr/>
        </p:nvSpPr>
        <p:spPr>
          <a:xfrm>
            <a:off x="5971590" y="77652"/>
            <a:ext cx="3032991" cy="2994363"/>
          </a:xfrm>
          <a:prstGeom prst="roundRect">
            <a:avLst>
              <a:gd name="adj" fmla="val 0"/>
            </a:avLst>
          </a:prstGeom>
          <a:solidFill>
            <a:srgbClr val="002060">
              <a:alpha val="61961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xmlns="" id="{5729C109-BE32-46F7-87D8-8B9E00BF5958}"/>
              </a:ext>
            </a:extLst>
          </p:cNvPr>
          <p:cNvSpPr/>
          <p:nvPr/>
        </p:nvSpPr>
        <p:spPr>
          <a:xfrm>
            <a:off x="9069283" y="66078"/>
            <a:ext cx="3032991" cy="2994363"/>
          </a:xfrm>
          <a:prstGeom prst="roundRect">
            <a:avLst>
              <a:gd name="adj" fmla="val 0"/>
            </a:avLst>
          </a:prstGeom>
          <a:solidFill>
            <a:srgbClr val="002060">
              <a:alpha val="61961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xmlns="" id="{DA1B9C50-829A-49B6-BFD1-7071FE024AA1}"/>
              </a:ext>
            </a:extLst>
          </p:cNvPr>
          <p:cNvSpPr/>
          <p:nvPr/>
        </p:nvSpPr>
        <p:spPr>
          <a:xfrm>
            <a:off x="746447" y="66078"/>
            <a:ext cx="5173289" cy="1727537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ANÁLISE</a:t>
            </a:r>
            <a:r>
              <a:rPr kumimoji="0" lang="pt-BR" sz="18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SENTIMENTO</a:t>
            </a:r>
            <a:endParaRPr kumimoji="0" lang="pt-B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xmlns="" id="{48C2C396-17C5-4158-BE2E-7A41DEB1CE0F}"/>
              </a:ext>
            </a:extLst>
          </p:cNvPr>
          <p:cNvSpPr/>
          <p:nvPr/>
        </p:nvSpPr>
        <p:spPr>
          <a:xfrm>
            <a:off x="0" y="0"/>
            <a:ext cx="656721" cy="6858000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xmlns="" id="{DBBB34D3-C576-4D8A-AE55-FDEC7BAA49A7}"/>
              </a:ext>
            </a:extLst>
          </p:cNvPr>
          <p:cNvSpPr/>
          <p:nvPr/>
        </p:nvSpPr>
        <p:spPr>
          <a:xfrm>
            <a:off x="114346" y="6223241"/>
            <a:ext cx="396000" cy="396000"/>
          </a:xfrm>
          <a:custGeom>
            <a:avLst/>
            <a:gdLst>
              <a:gd name="connsiteX0" fmla="*/ 180191 w 198112"/>
              <a:gd name="connsiteY0" fmla="*/ 0 h 198123"/>
              <a:gd name="connsiteX1" fmla="*/ 17921 w 198112"/>
              <a:gd name="connsiteY1" fmla="*/ 0 h 198123"/>
              <a:gd name="connsiteX2" fmla="*/ 0 w 198112"/>
              <a:gd name="connsiteY2" fmla="*/ 17921 h 198123"/>
              <a:gd name="connsiteX3" fmla="*/ 0 w 198112"/>
              <a:gd name="connsiteY3" fmla="*/ 180203 h 198123"/>
              <a:gd name="connsiteX4" fmla="*/ 17921 w 198112"/>
              <a:gd name="connsiteY4" fmla="*/ 198124 h 198123"/>
              <a:gd name="connsiteX5" fmla="*/ 180191 w 198112"/>
              <a:gd name="connsiteY5" fmla="*/ 198124 h 198123"/>
              <a:gd name="connsiteX6" fmla="*/ 198113 w 198112"/>
              <a:gd name="connsiteY6" fmla="*/ 180203 h 198123"/>
              <a:gd name="connsiteX7" fmla="*/ 198113 w 198112"/>
              <a:gd name="connsiteY7" fmla="*/ 17921 h 198123"/>
              <a:gd name="connsiteX8" fmla="*/ 180191 w 198112"/>
              <a:gd name="connsiteY8" fmla="*/ 0 h 198123"/>
              <a:gd name="connsiteX9" fmla="*/ 61301 w 198112"/>
              <a:gd name="connsiteY9" fmla="*/ 171068 h 198123"/>
              <a:gd name="connsiteX10" fmla="*/ 56081 w 198112"/>
              <a:gd name="connsiteY10" fmla="*/ 176288 h 198123"/>
              <a:gd name="connsiteX11" fmla="*/ 33885 w 198112"/>
              <a:gd name="connsiteY11" fmla="*/ 176288 h 198123"/>
              <a:gd name="connsiteX12" fmla="*/ 28665 w 198112"/>
              <a:gd name="connsiteY12" fmla="*/ 171068 h 198123"/>
              <a:gd name="connsiteX13" fmla="*/ 28665 w 198112"/>
              <a:gd name="connsiteY13" fmla="*/ 78007 h 198123"/>
              <a:gd name="connsiteX14" fmla="*/ 33885 w 198112"/>
              <a:gd name="connsiteY14" fmla="*/ 72788 h 198123"/>
              <a:gd name="connsiteX15" fmla="*/ 56081 w 198112"/>
              <a:gd name="connsiteY15" fmla="*/ 72788 h 198123"/>
              <a:gd name="connsiteX16" fmla="*/ 61301 w 198112"/>
              <a:gd name="connsiteY16" fmla="*/ 78007 h 198123"/>
              <a:gd name="connsiteX17" fmla="*/ 61301 w 198112"/>
              <a:gd name="connsiteY17" fmla="*/ 171068 h 198123"/>
              <a:gd name="connsiteX18" fmla="*/ 44989 w 198112"/>
              <a:gd name="connsiteY18" fmla="*/ 64024 h 198123"/>
              <a:gd name="connsiteX19" fmla="*/ 23895 w 198112"/>
              <a:gd name="connsiteY19" fmla="*/ 42930 h 198123"/>
              <a:gd name="connsiteX20" fmla="*/ 44989 w 198112"/>
              <a:gd name="connsiteY20" fmla="*/ 21836 h 198123"/>
              <a:gd name="connsiteX21" fmla="*/ 66071 w 198112"/>
              <a:gd name="connsiteY21" fmla="*/ 42930 h 198123"/>
              <a:gd name="connsiteX22" fmla="*/ 44989 w 198112"/>
              <a:gd name="connsiteY22" fmla="*/ 64024 h 198123"/>
              <a:gd name="connsiteX23" fmla="*/ 177323 w 198112"/>
              <a:gd name="connsiteY23" fmla="*/ 171495 h 198123"/>
              <a:gd name="connsiteX24" fmla="*/ 172519 w 198112"/>
              <a:gd name="connsiteY24" fmla="*/ 176288 h 198123"/>
              <a:gd name="connsiteX25" fmla="*/ 148702 w 198112"/>
              <a:gd name="connsiteY25" fmla="*/ 176288 h 198123"/>
              <a:gd name="connsiteX26" fmla="*/ 143910 w 198112"/>
              <a:gd name="connsiteY26" fmla="*/ 171495 h 198123"/>
              <a:gd name="connsiteX27" fmla="*/ 143910 w 198112"/>
              <a:gd name="connsiteY27" fmla="*/ 127834 h 198123"/>
              <a:gd name="connsiteX28" fmla="*/ 126889 w 198112"/>
              <a:gd name="connsiteY28" fmla="*/ 99304 h 198123"/>
              <a:gd name="connsiteX29" fmla="*/ 108630 w 198112"/>
              <a:gd name="connsiteY29" fmla="*/ 121140 h 198123"/>
              <a:gd name="connsiteX30" fmla="*/ 108630 w 198112"/>
              <a:gd name="connsiteY30" fmla="*/ 171495 h 198123"/>
              <a:gd name="connsiteX31" fmla="*/ 103837 w 198112"/>
              <a:gd name="connsiteY31" fmla="*/ 176288 h 198123"/>
              <a:gd name="connsiteX32" fmla="*/ 80797 w 198112"/>
              <a:gd name="connsiteY32" fmla="*/ 176288 h 198123"/>
              <a:gd name="connsiteX33" fmla="*/ 76005 w 198112"/>
              <a:gd name="connsiteY33" fmla="*/ 171495 h 198123"/>
              <a:gd name="connsiteX34" fmla="*/ 76005 w 198112"/>
              <a:gd name="connsiteY34" fmla="*/ 77591 h 198123"/>
              <a:gd name="connsiteX35" fmla="*/ 80797 w 198112"/>
              <a:gd name="connsiteY35" fmla="*/ 72788 h 198123"/>
              <a:gd name="connsiteX36" fmla="*/ 103837 w 198112"/>
              <a:gd name="connsiteY36" fmla="*/ 72788 h 198123"/>
              <a:gd name="connsiteX37" fmla="*/ 108630 w 198112"/>
              <a:gd name="connsiteY37" fmla="*/ 77591 h 198123"/>
              <a:gd name="connsiteX38" fmla="*/ 108630 w 198112"/>
              <a:gd name="connsiteY38" fmla="*/ 85703 h 198123"/>
              <a:gd name="connsiteX39" fmla="*/ 139388 w 198112"/>
              <a:gd name="connsiteY39" fmla="*/ 71235 h 198123"/>
              <a:gd name="connsiteX40" fmla="*/ 177323 w 198112"/>
              <a:gd name="connsiteY40" fmla="*/ 126450 h 198123"/>
              <a:gd name="connsiteX41" fmla="*/ 177323 w 198112"/>
              <a:gd name="connsiteY41" fmla="*/ 171495 h 198123"/>
              <a:gd name="connsiteX42" fmla="*/ 177323 w 198112"/>
              <a:gd name="connsiteY42" fmla="*/ 171495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98112" h="198123">
                <a:moveTo>
                  <a:pt x="180191" y="0"/>
                </a:moveTo>
                <a:lnTo>
                  <a:pt x="17921" y="0"/>
                </a:lnTo>
                <a:cubicBezTo>
                  <a:pt x="8021" y="0"/>
                  <a:pt x="0" y="8033"/>
                  <a:pt x="0" y="17921"/>
                </a:cubicBezTo>
                <a:lnTo>
                  <a:pt x="0" y="180203"/>
                </a:lnTo>
                <a:cubicBezTo>
                  <a:pt x="0" y="190091"/>
                  <a:pt x="8021" y="198124"/>
                  <a:pt x="17921" y="198124"/>
                </a:cubicBezTo>
                <a:lnTo>
                  <a:pt x="180191" y="198124"/>
                </a:lnTo>
                <a:cubicBezTo>
                  <a:pt x="190091" y="198124"/>
                  <a:pt x="198113" y="190091"/>
                  <a:pt x="198113" y="180203"/>
                </a:cubicBezTo>
                <a:lnTo>
                  <a:pt x="198113" y="17921"/>
                </a:lnTo>
                <a:cubicBezTo>
                  <a:pt x="198113" y="8033"/>
                  <a:pt x="190091" y="0"/>
                  <a:pt x="180191" y="0"/>
                </a:cubicBezTo>
                <a:close/>
                <a:moveTo>
                  <a:pt x="61301" y="171068"/>
                </a:moveTo>
                <a:cubicBezTo>
                  <a:pt x="61301" y="173948"/>
                  <a:pt x="58961" y="176288"/>
                  <a:pt x="56081" y="176288"/>
                </a:cubicBezTo>
                <a:lnTo>
                  <a:pt x="33885" y="176288"/>
                </a:lnTo>
                <a:cubicBezTo>
                  <a:pt x="31005" y="176288"/>
                  <a:pt x="28665" y="173948"/>
                  <a:pt x="28665" y="171068"/>
                </a:cubicBezTo>
                <a:lnTo>
                  <a:pt x="28665" y="78007"/>
                </a:lnTo>
                <a:cubicBezTo>
                  <a:pt x="28665" y="75128"/>
                  <a:pt x="31005" y="72788"/>
                  <a:pt x="33885" y="72788"/>
                </a:cubicBezTo>
                <a:lnTo>
                  <a:pt x="56081" y="72788"/>
                </a:lnTo>
                <a:cubicBezTo>
                  <a:pt x="58961" y="72788"/>
                  <a:pt x="61301" y="75128"/>
                  <a:pt x="61301" y="78007"/>
                </a:cubicBezTo>
                <a:lnTo>
                  <a:pt x="61301" y="171068"/>
                </a:lnTo>
                <a:close/>
                <a:moveTo>
                  <a:pt x="44989" y="64024"/>
                </a:moveTo>
                <a:cubicBezTo>
                  <a:pt x="33334" y="64024"/>
                  <a:pt x="23895" y="54574"/>
                  <a:pt x="23895" y="42930"/>
                </a:cubicBezTo>
                <a:cubicBezTo>
                  <a:pt x="23895" y="31286"/>
                  <a:pt x="33334" y="21836"/>
                  <a:pt x="44989" y="21836"/>
                </a:cubicBezTo>
                <a:cubicBezTo>
                  <a:pt x="56632" y="21836"/>
                  <a:pt x="66071" y="31286"/>
                  <a:pt x="66071" y="42930"/>
                </a:cubicBezTo>
                <a:cubicBezTo>
                  <a:pt x="66071" y="54574"/>
                  <a:pt x="56632" y="64024"/>
                  <a:pt x="44989" y="64024"/>
                </a:cubicBezTo>
                <a:close/>
                <a:moveTo>
                  <a:pt x="177323" y="171495"/>
                </a:moveTo>
                <a:cubicBezTo>
                  <a:pt x="177323" y="174139"/>
                  <a:pt x="175174" y="176288"/>
                  <a:pt x="172519" y="176288"/>
                </a:cubicBezTo>
                <a:lnTo>
                  <a:pt x="148702" y="176288"/>
                </a:lnTo>
                <a:cubicBezTo>
                  <a:pt x="146048" y="176288"/>
                  <a:pt x="143910" y="174139"/>
                  <a:pt x="143910" y="171495"/>
                </a:cubicBezTo>
                <a:lnTo>
                  <a:pt x="143910" y="127834"/>
                </a:lnTo>
                <a:cubicBezTo>
                  <a:pt x="143910" y="121331"/>
                  <a:pt x="145811" y="99304"/>
                  <a:pt x="126889" y="99304"/>
                </a:cubicBezTo>
                <a:cubicBezTo>
                  <a:pt x="112207" y="99304"/>
                  <a:pt x="109226" y="114379"/>
                  <a:pt x="108630" y="121140"/>
                </a:cubicBezTo>
                <a:lnTo>
                  <a:pt x="108630" y="171495"/>
                </a:lnTo>
                <a:cubicBezTo>
                  <a:pt x="108630" y="174139"/>
                  <a:pt x="106481" y="176288"/>
                  <a:pt x="103837" y="176288"/>
                </a:cubicBezTo>
                <a:lnTo>
                  <a:pt x="80797" y="176288"/>
                </a:lnTo>
                <a:cubicBezTo>
                  <a:pt x="78142" y="176288"/>
                  <a:pt x="76005" y="174139"/>
                  <a:pt x="76005" y="171495"/>
                </a:cubicBezTo>
                <a:lnTo>
                  <a:pt x="76005" y="77591"/>
                </a:lnTo>
                <a:cubicBezTo>
                  <a:pt x="76005" y="74936"/>
                  <a:pt x="78142" y="72788"/>
                  <a:pt x="80797" y="72788"/>
                </a:cubicBezTo>
                <a:lnTo>
                  <a:pt x="103837" y="72788"/>
                </a:lnTo>
                <a:cubicBezTo>
                  <a:pt x="106481" y="72788"/>
                  <a:pt x="108630" y="74936"/>
                  <a:pt x="108630" y="77591"/>
                </a:cubicBezTo>
                <a:lnTo>
                  <a:pt x="108630" y="85703"/>
                </a:lnTo>
                <a:cubicBezTo>
                  <a:pt x="114075" y="77535"/>
                  <a:pt x="122164" y="71235"/>
                  <a:pt x="139388" y="71235"/>
                </a:cubicBezTo>
                <a:cubicBezTo>
                  <a:pt x="177536" y="71235"/>
                  <a:pt x="177323" y="106864"/>
                  <a:pt x="177323" y="126450"/>
                </a:cubicBezTo>
                <a:lnTo>
                  <a:pt x="177323" y="171495"/>
                </a:lnTo>
                <a:lnTo>
                  <a:pt x="177323" y="171495"/>
                </a:ln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xmlns="" id="{97F1B691-3CC5-42EE-A134-8B51B95B9AC0}"/>
              </a:ext>
            </a:extLst>
          </p:cNvPr>
          <p:cNvSpPr/>
          <p:nvPr/>
        </p:nvSpPr>
        <p:spPr>
          <a:xfrm>
            <a:off x="86353" y="5588483"/>
            <a:ext cx="468000" cy="468000"/>
          </a:xfrm>
          <a:custGeom>
            <a:avLst/>
            <a:gdLst>
              <a:gd name="connsiteX0" fmla="*/ 169099 w 198112"/>
              <a:gd name="connsiteY0" fmla="*/ 29014 h 198123"/>
              <a:gd name="connsiteX1" fmla="*/ 99056 w 198112"/>
              <a:gd name="connsiteY1" fmla="*/ 0 h 198123"/>
              <a:gd name="connsiteX2" fmla="*/ 99056 w 198112"/>
              <a:gd name="connsiteY2" fmla="*/ 0 h 198123"/>
              <a:gd name="connsiteX3" fmla="*/ 29014 w 198112"/>
              <a:gd name="connsiteY3" fmla="*/ 29014 h 198123"/>
              <a:gd name="connsiteX4" fmla="*/ 0 w 198112"/>
              <a:gd name="connsiteY4" fmla="*/ 99056 h 198123"/>
              <a:gd name="connsiteX5" fmla="*/ 29014 w 198112"/>
              <a:gd name="connsiteY5" fmla="*/ 169110 h 198123"/>
              <a:gd name="connsiteX6" fmla="*/ 99056 w 198112"/>
              <a:gd name="connsiteY6" fmla="*/ 198124 h 198123"/>
              <a:gd name="connsiteX7" fmla="*/ 169099 w 198112"/>
              <a:gd name="connsiteY7" fmla="*/ 169110 h 198123"/>
              <a:gd name="connsiteX8" fmla="*/ 198113 w 198112"/>
              <a:gd name="connsiteY8" fmla="*/ 99056 h 198123"/>
              <a:gd name="connsiteX9" fmla="*/ 169099 w 198112"/>
              <a:gd name="connsiteY9" fmla="*/ 29014 h 198123"/>
              <a:gd name="connsiteX10" fmla="*/ 175568 w 198112"/>
              <a:gd name="connsiteY10" fmla="*/ 141356 h 198123"/>
              <a:gd name="connsiteX11" fmla="*/ 146576 w 198112"/>
              <a:gd name="connsiteY11" fmla="*/ 141356 h 198123"/>
              <a:gd name="connsiteX12" fmla="*/ 153349 w 198112"/>
              <a:gd name="connsiteY12" fmla="*/ 104861 h 198123"/>
              <a:gd name="connsiteX13" fmla="*/ 186311 w 198112"/>
              <a:gd name="connsiteY13" fmla="*/ 104861 h 198123"/>
              <a:gd name="connsiteX14" fmla="*/ 175568 w 198112"/>
              <a:gd name="connsiteY14" fmla="*/ 141356 h 198123"/>
              <a:gd name="connsiteX15" fmla="*/ 99056 w 198112"/>
              <a:gd name="connsiteY15" fmla="*/ 185648 h 198123"/>
              <a:gd name="connsiteX16" fmla="*/ 69086 w 198112"/>
              <a:gd name="connsiteY16" fmla="*/ 152966 h 198123"/>
              <a:gd name="connsiteX17" fmla="*/ 129026 w 198112"/>
              <a:gd name="connsiteY17" fmla="*/ 152966 h 198123"/>
              <a:gd name="connsiteX18" fmla="*/ 99056 w 198112"/>
              <a:gd name="connsiteY18" fmla="*/ 185648 h 198123"/>
              <a:gd name="connsiteX19" fmla="*/ 63832 w 198112"/>
              <a:gd name="connsiteY19" fmla="*/ 141356 h 198123"/>
              <a:gd name="connsiteX20" fmla="*/ 56385 w 198112"/>
              <a:gd name="connsiteY20" fmla="*/ 104861 h 198123"/>
              <a:gd name="connsiteX21" fmla="*/ 141727 w 198112"/>
              <a:gd name="connsiteY21" fmla="*/ 104861 h 198123"/>
              <a:gd name="connsiteX22" fmla="*/ 134269 w 198112"/>
              <a:gd name="connsiteY22" fmla="*/ 141356 h 198123"/>
              <a:gd name="connsiteX23" fmla="*/ 63832 w 198112"/>
              <a:gd name="connsiteY23" fmla="*/ 141356 h 198123"/>
              <a:gd name="connsiteX24" fmla="*/ 11801 w 198112"/>
              <a:gd name="connsiteY24" fmla="*/ 104861 h 198123"/>
              <a:gd name="connsiteX25" fmla="*/ 44764 w 198112"/>
              <a:gd name="connsiteY25" fmla="*/ 104861 h 198123"/>
              <a:gd name="connsiteX26" fmla="*/ 51536 w 198112"/>
              <a:gd name="connsiteY26" fmla="*/ 141356 h 198123"/>
              <a:gd name="connsiteX27" fmla="*/ 22534 w 198112"/>
              <a:gd name="connsiteY27" fmla="*/ 141356 h 198123"/>
              <a:gd name="connsiteX28" fmla="*/ 11801 w 198112"/>
              <a:gd name="connsiteY28" fmla="*/ 104861 h 198123"/>
              <a:gd name="connsiteX29" fmla="*/ 22534 w 198112"/>
              <a:gd name="connsiteY29" fmla="*/ 56756 h 198123"/>
              <a:gd name="connsiteX30" fmla="*/ 51536 w 198112"/>
              <a:gd name="connsiteY30" fmla="*/ 56756 h 198123"/>
              <a:gd name="connsiteX31" fmla="*/ 44764 w 198112"/>
              <a:gd name="connsiteY31" fmla="*/ 93251 h 198123"/>
              <a:gd name="connsiteX32" fmla="*/ 11801 w 198112"/>
              <a:gd name="connsiteY32" fmla="*/ 93251 h 198123"/>
              <a:gd name="connsiteX33" fmla="*/ 22534 w 198112"/>
              <a:gd name="connsiteY33" fmla="*/ 56756 h 198123"/>
              <a:gd name="connsiteX34" fmla="*/ 99056 w 198112"/>
              <a:gd name="connsiteY34" fmla="*/ 12465 h 198123"/>
              <a:gd name="connsiteX35" fmla="*/ 129026 w 198112"/>
              <a:gd name="connsiteY35" fmla="*/ 45146 h 198123"/>
              <a:gd name="connsiteX36" fmla="*/ 69086 w 198112"/>
              <a:gd name="connsiteY36" fmla="*/ 45146 h 198123"/>
              <a:gd name="connsiteX37" fmla="*/ 99056 w 198112"/>
              <a:gd name="connsiteY37" fmla="*/ 12465 h 198123"/>
              <a:gd name="connsiteX38" fmla="*/ 134269 w 198112"/>
              <a:gd name="connsiteY38" fmla="*/ 56756 h 198123"/>
              <a:gd name="connsiteX39" fmla="*/ 141727 w 198112"/>
              <a:gd name="connsiteY39" fmla="*/ 93251 h 198123"/>
              <a:gd name="connsiteX40" fmla="*/ 56385 w 198112"/>
              <a:gd name="connsiteY40" fmla="*/ 93251 h 198123"/>
              <a:gd name="connsiteX41" fmla="*/ 63832 w 198112"/>
              <a:gd name="connsiteY41" fmla="*/ 56756 h 198123"/>
              <a:gd name="connsiteX42" fmla="*/ 134269 w 198112"/>
              <a:gd name="connsiteY42" fmla="*/ 56756 h 198123"/>
              <a:gd name="connsiteX43" fmla="*/ 186311 w 198112"/>
              <a:gd name="connsiteY43" fmla="*/ 93251 h 198123"/>
              <a:gd name="connsiteX44" fmla="*/ 153349 w 198112"/>
              <a:gd name="connsiteY44" fmla="*/ 93251 h 198123"/>
              <a:gd name="connsiteX45" fmla="*/ 146576 w 198112"/>
              <a:gd name="connsiteY45" fmla="*/ 56756 h 198123"/>
              <a:gd name="connsiteX46" fmla="*/ 175568 w 198112"/>
              <a:gd name="connsiteY46" fmla="*/ 56756 h 198123"/>
              <a:gd name="connsiteX47" fmla="*/ 186311 w 198112"/>
              <a:gd name="connsiteY47" fmla="*/ 93251 h 198123"/>
              <a:gd name="connsiteX48" fmla="*/ 141930 w 198112"/>
              <a:gd name="connsiteY48" fmla="*/ 45146 h 198123"/>
              <a:gd name="connsiteX49" fmla="*/ 120262 w 198112"/>
              <a:gd name="connsiteY49" fmla="*/ 14209 h 198123"/>
              <a:gd name="connsiteX50" fmla="*/ 167873 w 198112"/>
              <a:gd name="connsiteY50" fmla="*/ 45146 h 198123"/>
              <a:gd name="connsiteX51" fmla="*/ 141930 w 198112"/>
              <a:gd name="connsiteY51" fmla="*/ 45146 h 198123"/>
              <a:gd name="connsiteX52" fmla="*/ 77850 w 198112"/>
              <a:gd name="connsiteY52" fmla="*/ 14209 h 198123"/>
              <a:gd name="connsiteX53" fmla="*/ 56183 w 198112"/>
              <a:gd name="connsiteY53" fmla="*/ 45146 h 198123"/>
              <a:gd name="connsiteX54" fmla="*/ 30240 w 198112"/>
              <a:gd name="connsiteY54" fmla="*/ 45146 h 198123"/>
              <a:gd name="connsiteX55" fmla="*/ 77850 w 198112"/>
              <a:gd name="connsiteY55" fmla="*/ 14209 h 198123"/>
              <a:gd name="connsiteX56" fmla="*/ 56183 w 198112"/>
              <a:gd name="connsiteY56" fmla="*/ 152966 h 198123"/>
              <a:gd name="connsiteX57" fmla="*/ 77850 w 198112"/>
              <a:gd name="connsiteY57" fmla="*/ 183904 h 198123"/>
              <a:gd name="connsiteX58" fmla="*/ 30240 w 198112"/>
              <a:gd name="connsiteY58" fmla="*/ 152966 h 198123"/>
              <a:gd name="connsiteX59" fmla="*/ 56183 w 198112"/>
              <a:gd name="connsiteY59" fmla="*/ 152966 h 198123"/>
              <a:gd name="connsiteX60" fmla="*/ 120262 w 198112"/>
              <a:gd name="connsiteY60" fmla="*/ 183904 h 198123"/>
              <a:gd name="connsiteX61" fmla="*/ 141930 w 198112"/>
              <a:gd name="connsiteY61" fmla="*/ 152966 h 198123"/>
              <a:gd name="connsiteX62" fmla="*/ 167873 w 198112"/>
              <a:gd name="connsiteY62" fmla="*/ 152966 h 198123"/>
              <a:gd name="connsiteX63" fmla="*/ 120262 w 198112"/>
              <a:gd name="connsiteY63" fmla="*/ 183904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98112" h="198123">
                <a:moveTo>
                  <a:pt x="169099" y="29014"/>
                </a:moveTo>
                <a:cubicBezTo>
                  <a:pt x="150390" y="10305"/>
                  <a:pt x="125516" y="0"/>
                  <a:pt x="99056" y="0"/>
                </a:cubicBezTo>
                <a:lnTo>
                  <a:pt x="99056" y="0"/>
                </a:lnTo>
                <a:cubicBezTo>
                  <a:pt x="72596" y="0"/>
                  <a:pt x="47722" y="10305"/>
                  <a:pt x="29014" y="29014"/>
                </a:cubicBezTo>
                <a:cubicBezTo>
                  <a:pt x="10294" y="47722"/>
                  <a:pt x="0" y="72596"/>
                  <a:pt x="0" y="99056"/>
                </a:cubicBezTo>
                <a:cubicBezTo>
                  <a:pt x="0" y="125516"/>
                  <a:pt x="10294" y="150390"/>
                  <a:pt x="29014" y="169110"/>
                </a:cubicBezTo>
                <a:cubicBezTo>
                  <a:pt x="47722" y="187819"/>
                  <a:pt x="72596" y="198124"/>
                  <a:pt x="99056" y="198124"/>
                </a:cubicBezTo>
                <a:cubicBezTo>
                  <a:pt x="125516" y="198124"/>
                  <a:pt x="150390" y="187819"/>
                  <a:pt x="169099" y="169110"/>
                </a:cubicBezTo>
                <a:cubicBezTo>
                  <a:pt x="187808" y="150390"/>
                  <a:pt x="198113" y="125516"/>
                  <a:pt x="198113" y="99056"/>
                </a:cubicBezTo>
                <a:cubicBezTo>
                  <a:pt x="198113" y="72596"/>
                  <a:pt x="187808" y="47722"/>
                  <a:pt x="169099" y="29014"/>
                </a:cubicBezTo>
                <a:close/>
                <a:moveTo>
                  <a:pt x="175568" y="141356"/>
                </a:moveTo>
                <a:lnTo>
                  <a:pt x="146576" y="141356"/>
                </a:lnTo>
                <a:cubicBezTo>
                  <a:pt x="150469" y="129983"/>
                  <a:pt x="152809" y="117653"/>
                  <a:pt x="153349" y="104861"/>
                </a:cubicBezTo>
                <a:lnTo>
                  <a:pt x="186311" y="104861"/>
                </a:lnTo>
                <a:cubicBezTo>
                  <a:pt x="185445" y="118035"/>
                  <a:pt x="181642" y="130410"/>
                  <a:pt x="175568" y="141356"/>
                </a:cubicBezTo>
                <a:close/>
                <a:moveTo>
                  <a:pt x="99056" y="185648"/>
                </a:moveTo>
                <a:cubicBezTo>
                  <a:pt x="86704" y="178301"/>
                  <a:pt x="76455" y="166905"/>
                  <a:pt x="69086" y="152966"/>
                </a:cubicBezTo>
                <a:lnTo>
                  <a:pt x="129026" y="152966"/>
                </a:lnTo>
                <a:cubicBezTo>
                  <a:pt x="121657" y="166905"/>
                  <a:pt x="111409" y="178301"/>
                  <a:pt x="99056" y="185648"/>
                </a:cubicBezTo>
                <a:close/>
                <a:moveTo>
                  <a:pt x="63832" y="141356"/>
                </a:moveTo>
                <a:cubicBezTo>
                  <a:pt x="59569" y="130163"/>
                  <a:pt x="56981" y="117799"/>
                  <a:pt x="56385" y="104861"/>
                </a:cubicBezTo>
                <a:lnTo>
                  <a:pt x="141727" y="104861"/>
                </a:lnTo>
                <a:cubicBezTo>
                  <a:pt x="141131" y="117799"/>
                  <a:pt x="138544" y="130163"/>
                  <a:pt x="134269" y="141356"/>
                </a:cubicBezTo>
                <a:lnTo>
                  <a:pt x="63832" y="141356"/>
                </a:lnTo>
                <a:close/>
                <a:moveTo>
                  <a:pt x="11801" y="104861"/>
                </a:moveTo>
                <a:lnTo>
                  <a:pt x="44764" y="104861"/>
                </a:lnTo>
                <a:cubicBezTo>
                  <a:pt x="45304" y="117653"/>
                  <a:pt x="47644" y="129983"/>
                  <a:pt x="51536" y="141356"/>
                </a:cubicBezTo>
                <a:lnTo>
                  <a:pt x="22534" y="141356"/>
                </a:lnTo>
                <a:cubicBezTo>
                  <a:pt x="16459" y="130410"/>
                  <a:pt x="12667" y="118035"/>
                  <a:pt x="11801" y="104861"/>
                </a:cubicBezTo>
                <a:close/>
                <a:moveTo>
                  <a:pt x="22534" y="56756"/>
                </a:moveTo>
                <a:lnTo>
                  <a:pt x="51536" y="56756"/>
                </a:lnTo>
                <a:cubicBezTo>
                  <a:pt x="47644" y="68141"/>
                  <a:pt x="45304" y="80460"/>
                  <a:pt x="44764" y="93251"/>
                </a:cubicBezTo>
                <a:lnTo>
                  <a:pt x="11801" y="93251"/>
                </a:lnTo>
                <a:cubicBezTo>
                  <a:pt x="12667" y="80089"/>
                  <a:pt x="16459" y="67703"/>
                  <a:pt x="22534" y="56756"/>
                </a:cubicBezTo>
                <a:close/>
                <a:moveTo>
                  <a:pt x="99056" y="12465"/>
                </a:moveTo>
                <a:cubicBezTo>
                  <a:pt x="111409" y="19823"/>
                  <a:pt x="121657" y="31219"/>
                  <a:pt x="129026" y="45146"/>
                </a:cubicBezTo>
                <a:lnTo>
                  <a:pt x="69086" y="45146"/>
                </a:lnTo>
                <a:cubicBezTo>
                  <a:pt x="76455" y="31219"/>
                  <a:pt x="86704" y="19823"/>
                  <a:pt x="99056" y="12465"/>
                </a:cubicBezTo>
                <a:close/>
                <a:moveTo>
                  <a:pt x="134269" y="56756"/>
                </a:moveTo>
                <a:cubicBezTo>
                  <a:pt x="138544" y="67961"/>
                  <a:pt x="141131" y="80325"/>
                  <a:pt x="141727" y="93251"/>
                </a:cubicBezTo>
                <a:lnTo>
                  <a:pt x="56385" y="93251"/>
                </a:lnTo>
                <a:cubicBezTo>
                  <a:pt x="56981" y="80325"/>
                  <a:pt x="59569" y="67961"/>
                  <a:pt x="63832" y="56756"/>
                </a:cubicBezTo>
                <a:lnTo>
                  <a:pt x="134269" y="56756"/>
                </a:lnTo>
                <a:close/>
                <a:moveTo>
                  <a:pt x="186311" y="93251"/>
                </a:moveTo>
                <a:lnTo>
                  <a:pt x="153349" y="93251"/>
                </a:lnTo>
                <a:cubicBezTo>
                  <a:pt x="152809" y="80460"/>
                  <a:pt x="150469" y="68141"/>
                  <a:pt x="146576" y="56756"/>
                </a:cubicBezTo>
                <a:lnTo>
                  <a:pt x="175568" y="56756"/>
                </a:lnTo>
                <a:cubicBezTo>
                  <a:pt x="181642" y="67703"/>
                  <a:pt x="185445" y="80089"/>
                  <a:pt x="186311" y="93251"/>
                </a:cubicBezTo>
                <a:close/>
                <a:moveTo>
                  <a:pt x="141930" y="45146"/>
                </a:moveTo>
                <a:cubicBezTo>
                  <a:pt x="136418" y="33233"/>
                  <a:pt x="129071" y="22703"/>
                  <a:pt x="120262" y="14209"/>
                </a:cubicBezTo>
                <a:cubicBezTo>
                  <a:pt x="139388" y="19001"/>
                  <a:pt x="156049" y="30094"/>
                  <a:pt x="167873" y="45146"/>
                </a:cubicBezTo>
                <a:lnTo>
                  <a:pt x="141930" y="45146"/>
                </a:lnTo>
                <a:close/>
                <a:moveTo>
                  <a:pt x="77850" y="14209"/>
                </a:moveTo>
                <a:cubicBezTo>
                  <a:pt x="69041" y="22703"/>
                  <a:pt x="61695" y="33233"/>
                  <a:pt x="56183" y="45146"/>
                </a:cubicBezTo>
                <a:lnTo>
                  <a:pt x="30240" y="45146"/>
                </a:lnTo>
                <a:cubicBezTo>
                  <a:pt x="42064" y="30094"/>
                  <a:pt x="58725" y="19001"/>
                  <a:pt x="77850" y="14209"/>
                </a:cubicBezTo>
                <a:close/>
                <a:moveTo>
                  <a:pt x="56183" y="152966"/>
                </a:moveTo>
                <a:cubicBezTo>
                  <a:pt x="61695" y="164880"/>
                  <a:pt x="69041" y="175410"/>
                  <a:pt x="77850" y="183904"/>
                </a:cubicBezTo>
                <a:cubicBezTo>
                  <a:pt x="58725" y="179123"/>
                  <a:pt x="42064" y="168030"/>
                  <a:pt x="30240" y="152966"/>
                </a:cubicBezTo>
                <a:lnTo>
                  <a:pt x="56183" y="152966"/>
                </a:lnTo>
                <a:close/>
                <a:moveTo>
                  <a:pt x="120262" y="183904"/>
                </a:moveTo>
                <a:cubicBezTo>
                  <a:pt x="129071" y="175410"/>
                  <a:pt x="136418" y="164880"/>
                  <a:pt x="141930" y="152966"/>
                </a:cubicBezTo>
                <a:lnTo>
                  <a:pt x="167873" y="152966"/>
                </a:lnTo>
                <a:cubicBezTo>
                  <a:pt x="156049" y="168030"/>
                  <a:pt x="139388" y="179123"/>
                  <a:pt x="120262" y="183904"/>
                </a:cubicBez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xmlns="" id="{49F99978-92E2-4BC9-A22F-BF776BF66F50}"/>
              </a:ext>
            </a:extLst>
          </p:cNvPr>
          <p:cNvSpPr/>
          <p:nvPr/>
        </p:nvSpPr>
        <p:spPr>
          <a:xfrm>
            <a:off x="74646" y="1511559"/>
            <a:ext cx="513183" cy="4758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Forma&#10;&#10;Descrição gerada automaticamente com confiança baixa">
            <a:extLst>
              <a:ext uri="{FF2B5EF4-FFF2-40B4-BE49-F238E27FC236}">
                <a16:creationId xmlns:a16="http://schemas.microsoft.com/office/drawing/2014/main" xmlns="" id="{ECFDA0E9-8345-4BCB-9065-5362A6B39C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70" y="622090"/>
            <a:ext cx="475554" cy="475554"/>
          </a:xfrm>
          <a:prstGeom prst="rect">
            <a:avLst/>
          </a:prstGeom>
        </p:spPr>
      </p:pic>
      <p:pic>
        <p:nvPicPr>
          <p:cNvPr id="15" name="Imagem 14" descr="Logotipo, Ícone&#10;&#10;Descrição gerada automaticamente">
            <a:extLst>
              <a:ext uri="{FF2B5EF4-FFF2-40B4-BE49-F238E27FC236}">
                <a16:creationId xmlns:a16="http://schemas.microsoft.com/office/drawing/2014/main" xmlns="" id="{B72EC468-5C52-4281-8CFA-51FFD14A791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3" y="4952073"/>
            <a:ext cx="540000" cy="54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B6D065A0-CD0B-C0FC-D359-865087F2BBC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53" y="1531639"/>
            <a:ext cx="435700" cy="4357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A2659D59-5B81-9CCF-6965-22B6A56B9D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" y="531517"/>
            <a:ext cx="540000" cy="540000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xmlns="" id="{DAAEFE41-6CC2-4D3F-44BD-4BDE91A8813F}"/>
              </a:ext>
            </a:extLst>
          </p:cNvPr>
          <p:cNvSpPr/>
          <p:nvPr/>
        </p:nvSpPr>
        <p:spPr>
          <a:xfrm>
            <a:off x="71768" y="2717959"/>
            <a:ext cx="513183" cy="4758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xmlns="" id="{90EBAFD3-91D3-FF36-C917-BDD9AC30D6A5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5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3" y="2685889"/>
            <a:ext cx="530828" cy="5400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xmlns="" id="{C08AA0AC-AA51-27C3-5108-2D6C017218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235" y="798901"/>
            <a:ext cx="1777700" cy="17777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xmlns="" id="{FD82FAC0-5C25-621F-32B8-06C635247D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730" y="876441"/>
            <a:ext cx="1746095" cy="1746095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xmlns="" id="{F324DB60-7C93-DAF6-7A92-CD48E34F1D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615" y="4151412"/>
            <a:ext cx="2388600" cy="23886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xmlns="" id="{DB19F012-9A8C-6612-154A-49800F26830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878" y="4008462"/>
            <a:ext cx="2388600" cy="23886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xmlns="" id="{C3C36580-1DAA-AF96-2A9C-B607ECE0674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144" y="2309161"/>
            <a:ext cx="3621456" cy="1770478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xmlns="" id="{33CA8596-3204-FDF5-D6D2-99A7A1D7B4D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130" y="4916824"/>
            <a:ext cx="3211784" cy="1570195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924910" y="1967339"/>
            <a:ext cx="425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Gráfico Evolução da Pandemia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1318677" y="4410995"/>
            <a:ext cx="4256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Gráfico de totais positivos, negativos e neutro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6065364" y="175111"/>
            <a:ext cx="267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Gráfico nuvem de palavra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9050473" y="135495"/>
            <a:ext cx="2674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Gráfico </a:t>
            </a:r>
            <a:r>
              <a:rPr lang="pt-BR" b="1" dirty="0" smtClean="0">
                <a:solidFill>
                  <a:schemeClr val="bg1"/>
                </a:solidFill>
              </a:rPr>
              <a:t>correlações Morte x Humor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6205878" y="3193205"/>
            <a:ext cx="2674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Gráfico </a:t>
            </a:r>
            <a:r>
              <a:rPr lang="pt-BR" b="1" dirty="0">
                <a:solidFill>
                  <a:schemeClr val="bg1"/>
                </a:solidFill>
              </a:rPr>
              <a:t>correlações </a:t>
            </a:r>
            <a:r>
              <a:rPr lang="pt-BR" b="1" dirty="0" smtClean="0">
                <a:solidFill>
                  <a:schemeClr val="bg1"/>
                </a:solidFill>
              </a:rPr>
              <a:t>Casos x </a:t>
            </a:r>
            <a:r>
              <a:rPr lang="pt-BR" b="1" dirty="0">
                <a:solidFill>
                  <a:schemeClr val="bg1"/>
                </a:solidFill>
              </a:rPr>
              <a:t>Humor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9248406" y="3244334"/>
            <a:ext cx="2674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Gráfico Mapa de Calor Humor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238332" y="425186"/>
            <a:ext cx="1208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México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Espanha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Argentina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4114801" y="395060"/>
            <a:ext cx="1208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Chile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Equador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3962400" y="1348516"/>
            <a:ext cx="171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Mês: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xmlns="" id="{49F99978-92E2-4BC9-A22F-BF776BF66F50}"/>
              </a:ext>
            </a:extLst>
          </p:cNvPr>
          <p:cNvSpPr/>
          <p:nvPr/>
        </p:nvSpPr>
        <p:spPr>
          <a:xfrm>
            <a:off x="74646" y="2103696"/>
            <a:ext cx="513183" cy="4758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28" y="2134884"/>
            <a:ext cx="393062" cy="39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30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12B9E5DD-62AE-4B47-8CBB-BAB6F864373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xmlns="" id="{16A214BD-152B-408A-BA2D-152F2C7D5C1E}"/>
              </a:ext>
            </a:extLst>
          </p:cNvPr>
          <p:cNvSpPr/>
          <p:nvPr/>
        </p:nvSpPr>
        <p:spPr>
          <a:xfrm>
            <a:off x="746447" y="4289837"/>
            <a:ext cx="5173289" cy="2418647"/>
          </a:xfrm>
          <a:prstGeom prst="roundRect">
            <a:avLst>
              <a:gd name="adj" fmla="val 0"/>
            </a:avLst>
          </a:prstGeom>
          <a:solidFill>
            <a:srgbClr val="002060">
              <a:alpha val="61961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xmlns="" id="{1A841DD7-013C-4EC1-A924-DC60EF521053}"/>
              </a:ext>
            </a:extLst>
          </p:cNvPr>
          <p:cNvSpPr/>
          <p:nvPr/>
        </p:nvSpPr>
        <p:spPr>
          <a:xfrm>
            <a:off x="746447" y="1869312"/>
            <a:ext cx="5173289" cy="2356403"/>
          </a:xfrm>
          <a:prstGeom prst="roundRect">
            <a:avLst>
              <a:gd name="adj" fmla="val 0"/>
            </a:avLst>
          </a:prstGeom>
          <a:solidFill>
            <a:srgbClr val="002060">
              <a:alpha val="61961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xmlns="" id="{B3056140-F27E-4D29-8CD8-CFFDDD056A17}"/>
              </a:ext>
            </a:extLst>
          </p:cNvPr>
          <p:cNvSpPr/>
          <p:nvPr/>
        </p:nvSpPr>
        <p:spPr>
          <a:xfrm>
            <a:off x="5971590" y="3136739"/>
            <a:ext cx="6130684" cy="3583319"/>
          </a:xfrm>
          <a:prstGeom prst="roundRect">
            <a:avLst>
              <a:gd name="adj" fmla="val 0"/>
            </a:avLst>
          </a:prstGeom>
          <a:solidFill>
            <a:srgbClr val="002060">
              <a:alpha val="61961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xmlns="" id="{46EF5AD3-6E31-4296-9F57-57F32B336C16}"/>
              </a:ext>
            </a:extLst>
          </p:cNvPr>
          <p:cNvSpPr/>
          <p:nvPr/>
        </p:nvSpPr>
        <p:spPr>
          <a:xfrm>
            <a:off x="5971590" y="77652"/>
            <a:ext cx="6130684" cy="2994363"/>
          </a:xfrm>
          <a:prstGeom prst="roundRect">
            <a:avLst>
              <a:gd name="adj" fmla="val 0"/>
            </a:avLst>
          </a:prstGeom>
          <a:solidFill>
            <a:srgbClr val="002060">
              <a:alpha val="61961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xmlns="" id="{DA1B9C50-829A-49B6-BFD1-7071FE024AA1}"/>
              </a:ext>
            </a:extLst>
          </p:cNvPr>
          <p:cNvSpPr/>
          <p:nvPr/>
        </p:nvSpPr>
        <p:spPr>
          <a:xfrm>
            <a:off x="746447" y="66078"/>
            <a:ext cx="5173289" cy="1727537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 ENERGIA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xmlns="" id="{48C2C396-17C5-4158-BE2E-7A41DEB1CE0F}"/>
              </a:ext>
            </a:extLst>
          </p:cNvPr>
          <p:cNvSpPr/>
          <p:nvPr/>
        </p:nvSpPr>
        <p:spPr>
          <a:xfrm>
            <a:off x="0" y="0"/>
            <a:ext cx="656721" cy="6858000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Imagem 17" descr="Forma&#10;&#10;Descrição gerada automaticamente com confiança baixa">
            <a:extLst>
              <a:ext uri="{FF2B5EF4-FFF2-40B4-BE49-F238E27FC236}">
                <a16:creationId xmlns:a16="http://schemas.microsoft.com/office/drawing/2014/main" xmlns="" id="{FA9F768A-30F3-4E49-B9A4-289C4CAB65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70" y="622090"/>
            <a:ext cx="475554" cy="475554"/>
          </a:xfrm>
          <a:prstGeom prst="rect">
            <a:avLst/>
          </a:prstGeom>
        </p:spPr>
      </p:pic>
      <p:sp>
        <p:nvSpPr>
          <p:cNvPr id="24" name="Forma Livre: Forma 23">
            <a:extLst>
              <a:ext uri="{FF2B5EF4-FFF2-40B4-BE49-F238E27FC236}">
                <a16:creationId xmlns:a16="http://schemas.microsoft.com/office/drawing/2014/main" xmlns="" id="{BE526089-B0A1-4DE5-8104-CCDA118617F3}"/>
              </a:ext>
            </a:extLst>
          </p:cNvPr>
          <p:cNvSpPr/>
          <p:nvPr/>
        </p:nvSpPr>
        <p:spPr>
          <a:xfrm>
            <a:off x="86353" y="5588483"/>
            <a:ext cx="468000" cy="468000"/>
          </a:xfrm>
          <a:custGeom>
            <a:avLst/>
            <a:gdLst>
              <a:gd name="connsiteX0" fmla="*/ 169099 w 198112"/>
              <a:gd name="connsiteY0" fmla="*/ 29014 h 198123"/>
              <a:gd name="connsiteX1" fmla="*/ 99056 w 198112"/>
              <a:gd name="connsiteY1" fmla="*/ 0 h 198123"/>
              <a:gd name="connsiteX2" fmla="*/ 99056 w 198112"/>
              <a:gd name="connsiteY2" fmla="*/ 0 h 198123"/>
              <a:gd name="connsiteX3" fmla="*/ 29014 w 198112"/>
              <a:gd name="connsiteY3" fmla="*/ 29014 h 198123"/>
              <a:gd name="connsiteX4" fmla="*/ 0 w 198112"/>
              <a:gd name="connsiteY4" fmla="*/ 99056 h 198123"/>
              <a:gd name="connsiteX5" fmla="*/ 29014 w 198112"/>
              <a:gd name="connsiteY5" fmla="*/ 169110 h 198123"/>
              <a:gd name="connsiteX6" fmla="*/ 99056 w 198112"/>
              <a:gd name="connsiteY6" fmla="*/ 198124 h 198123"/>
              <a:gd name="connsiteX7" fmla="*/ 169099 w 198112"/>
              <a:gd name="connsiteY7" fmla="*/ 169110 h 198123"/>
              <a:gd name="connsiteX8" fmla="*/ 198113 w 198112"/>
              <a:gd name="connsiteY8" fmla="*/ 99056 h 198123"/>
              <a:gd name="connsiteX9" fmla="*/ 169099 w 198112"/>
              <a:gd name="connsiteY9" fmla="*/ 29014 h 198123"/>
              <a:gd name="connsiteX10" fmla="*/ 175568 w 198112"/>
              <a:gd name="connsiteY10" fmla="*/ 141356 h 198123"/>
              <a:gd name="connsiteX11" fmla="*/ 146576 w 198112"/>
              <a:gd name="connsiteY11" fmla="*/ 141356 h 198123"/>
              <a:gd name="connsiteX12" fmla="*/ 153349 w 198112"/>
              <a:gd name="connsiteY12" fmla="*/ 104861 h 198123"/>
              <a:gd name="connsiteX13" fmla="*/ 186311 w 198112"/>
              <a:gd name="connsiteY13" fmla="*/ 104861 h 198123"/>
              <a:gd name="connsiteX14" fmla="*/ 175568 w 198112"/>
              <a:gd name="connsiteY14" fmla="*/ 141356 h 198123"/>
              <a:gd name="connsiteX15" fmla="*/ 99056 w 198112"/>
              <a:gd name="connsiteY15" fmla="*/ 185648 h 198123"/>
              <a:gd name="connsiteX16" fmla="*/ 69086 w 198112"/>
              <a:gd name="connsiteY16" fmla="*/ 152966 h 198123"/>
              <a:gd name="connsiteX17" fmla="*/ 129026 w 198112"/>
              <a:gd name="connsiteY17" fmla="*/ 152966 h 198123"/>
              <a:gd name="connsiteX18" fmla="*/ 99056 w 198112"/>
              <a:gd name="connsiteY18" fmla="*/ 185648 h 198123"/>
              <a:gd name="connsiteX19" fmla="*/ 63832 w 198112"/>
              <a:gd name="connsiteY19" fmla="*/ 141356 h 198123"/>
              <a:gd name="connsiteX20" fmla="*/ 56385 w 198112"/>
              <a:gd name="connsiteY20" fmla="*/ 104861 h 198123"/>
              <a:gd name="connsiteX21" fmla="*/ 141727 w 198112"/>
              <a:gd name="connsiteY21" fmla="*/ 104861 h 198123"/>
              <a:gd name="connsiteX22" fmla="*/ 134269 w 198112"/>
              <a:gd name="connsiteY22" fmla="*/ 141356 h 198123"/>
              <a:gd name="connsiteX23" fmla="*/ 63832 w 198112"/>
              <a:gd name="connsiteY23" fmla="*/ 141356 h 198123"/>
              <a:gd name="connsiteX24" fmla="*/ 11801 w 198112"/>
              <a:gd name="connsiteY24" fmla="*/ 104861 h 198123"/>
              <a:gd name="connsiteX25" fmla="*/ 44764 w 198112"/>
              <a:gd name="connsiteY25" fmla="*/ 104861 h 198123"/>
              <a:gd name="connsiteX26" fmla="*/ 51536 w 198112"/>
              <a:gd name="connsiteY26" fmla="*/ 141356 h 198123"/>
              <a:gd name="connsiteX27" fmla="*/ 22534 w 198112"/>
              <a:gd name="connsiteY27" fmla="*/ 141356 h 198123"/>
              <a:gd name="connsiteX28" fmla="*/ 11801 w 198112"/>
              <a:gd name="connsiteY28" fmla="*/ 104861 h 198123"/>
              <a:gd name="connsiteX29" fmla="*/ 22534 w 198112"/>
              <a:gd name="connsiteY29" fmla="*/ 56756 h 198123"/>
              <a:gd name="connsiteX30" fmla="*/ 51536 w 198112"/>
              <a:gd name="connsiteY30" fmla="*/ 56756 h 198123"/>
              <a:gd name="connsiteX31" fmla="*/ 44764 w 198112"/>
              <a:gd name="connsiteY31" fmla="*/ 93251 h 198123"/>
              <a:gd name="connsiteX32" fmla="*/ 11801 w 198112"/>
              <a:gd name="connsiteY32" fmla="*/ 93251 h 198123"/>
              <a:gd name="connsiteX33" fmla="*/ 22534 w 198112"/>
              <a:gd name="connsiteY33" fmla="*/ 56756 h 198123"/>
              <a:gd name="connsiteX34" fmla="*/ 99056 w 198112"/>
              <a:gd name="connsiteY34" fmla="*/ 12465 h 198123"/>
              <a:gd name="connsiteX35" fmla="*/ 129026 w 198112"/>
              <a:gd name="connsiteY35" fmla="*/ 45146 h 198123"/>
              <a:gd name="connsiteX36" fmla="*/ 69086 w 198112"/>
              <a:gd name="connsiteY36" fmla="*/ 45146 h 198123"/>
              <a:gd name="connsiteX37" fmla="*/ 99056 w 198112"/>
              <a:gd name="connsiteY37" fmla="*/ 12465 h 198123"/>
              <a:gd name="connsiteX38" fmla="*/ 134269 w 198112"/>
              <a:gd name="connsiteY38" fmla="*/ 56756 h 198123"/>
              <a:gd name="connsiteX39" fmla="*/ 141727 w 198112"/>
              <a:gd name="connsiteY39" fmla="*/ 93251 h 198123"/>
              <a:gd name="connsiteX40" fmla="*/ 56385 w 198112"/>
              <a:gd name="connsiteY40" fmla="*/ 93251 h 198123"/>
              <a:gd name="connsiteX41" fmla="*/ 63832 w 198112"/>
              <a:gd name="connsiteY41" fmla="*/ 56756 h 198123"/>
              <a:gd name="connsiteX42" fmla="*/ 134269 w 198112"/>
              <a:gd name="connsiteY42" fmla="*/ 56756 h 198123"/>
              <a:gd name="connsiteX43" fmla="*/ 186311 w 198112"/>
              <a:gd name="connsiteY43" fmla="*/ 93251 h 198123"/>
              <a:gd name="connsiteX44" fmla="*/ 153349 w 198112"/>
              <a:gd name="connsiteY44" fmla="*/ 93251 h 198123"/>
              <a:gd name="connsiteX45" fmla="*/ 146576 w 198112"/>
              <a:gd name="connsiteY45" fmla="*/ 56756 h 198123"/>
              <a:gd name="connsiteX46" fmla="*/ 175568 w 198112"/>
              <a:gd name="connsiteY46" fmla="*/ 56756 h 198123"/>
              <a:gd name="connsiteX47" fmla="*/ 186311 w 198112"/>
              <a:gd name="connsiteY47" fmla="*/ 93251 h 198123"/>
              <a:gd name="connsiteX48" fmla="*/ 141930 w 198112"/>
              <a:gd name="connsiteY48" fmla="*/ 45146 h 198123"/>
              <a:gd name="connsiteX49" fmla="*/ 120262 w 198112"/>
              <a:gd name="connsiteY49" fmla="*/ 14209 h 198123"/>
              <a:gd name="connsiteX50" fmla="*/ 167873 w 198112"/>
              <a:gd name="connsiteY50" fmla="*/ 45146 h 198123"/>
              <a:gd name="connsiteX51" fmla="*/ 141930 w 198112"/>
              <a:gd name="connsiteY51" fmla="*/ 45146 h 198123"/>
              <a:gd name="connsiteX52" fmla="*/ 77850 w 198112"/>
              <a:gd name="connsiteY52" fmla="*/ 14209 h 198123"/>
              <a:gd name="connsiteX53" fmla="*/ 56183 w 198112"/>
              <a:gd name="connsiteY53" fmla="*/ 45146 h 198123"/>
              <a:gd name="connsiteX54" fmla="*/ 30240 w 198112"/>
              <a:gd name="connsiteY54" fmla="*/ 45146 h 198123"/>
              <a:gd name="connsiteX55" fmla="*/ 77850 w 198112"/>
              <a:gd name="connsiteY55" fmla="*/ 14209 h 198123"/>
              <a:gd name="connsiteX56" fmla="*/ 56183 w 198112"/>
              <a:gd name="connsiteY56" fmla="*/ 152966 h 198123"/>
              <a:gd name="connsiteX57" fmla="*/ 77850 w 198112"/>
              <a:gd name="connsiteY57" fmla="*/ 183904 h 198123"/>
              <a:gd name="connsiteX58" fmla="*/ 30240 w 198112"/>
              <a:gd name="connsiteY58" fmla="*/ 152966 h 198123"/>
              <a:gd name="connsiteX59" fmla="*/ 56183 w 198112"/>
              <a:gd name="connsiteY59" fmla="*/ 152966 h 198123"/>
              <a:gd name="connsiteX60" fmla="*/ 120262 w 198112"/>
              <a:gd name="connsiteY60" fmla="*/ 183904 h 198123"/>
              <a:gd name="connsiteX61" fmla="*/ 141930 w 198112"/>
              <a:gd name="connsiteY61" fmla="*/ 152966 h 198123"/>
              <a:gd name="connsiteX62" fmla="*/ 167873 w 198112"/>
              <a:gd name="connsiteY62" fmla="*/ 152966 h 198123"/>
              <a:gd name="connsiteX63" fmla="*/ 120262 w 198112"/>
              <a:gd name="connsiteY63" fmla="*/ 183904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98112" h="198123">
                <a:moveTo>
                  <a:pt x="169099" y="29014"/>
                </a:moveTo>
                <a:cubicBezTo>
                  <a:pt x="150390" y="10305"/>
                  <a:pt x="125516" y="0"/>
                  <a:pt x="99056" y="0"/>
                </a:cubicBezTo>
                <a:lnTo>
                  <a:pt x="99056" y="0"/>
                </a:lnTo>
                <a:cubicBezTo>
                  <a:pt x="72596" y="0"/>
                  <a:pt x="47722" y="10305"/>
                  <a:pt x="29014" y="29014"/>
                </a:cubicBezTo>
                <a:cubicBezTo>
                  <a:pt x="10294" y="47722"/>
                  <a:pt x="0" y="72596"/>
                  <a:pt x="0" y="99056"/>
                </a:cubicBezTo>
                <a:cubicBezTo>
                  <a:pt x="0" y="125516"/>
                  <a:pt x="10294" y="150390"/>
                  <a:pt x="29014" y="169110"/>
                </a:cubicBezTo>
                <a:cubicBezTo>
                  <a:pt x="47722" y="187819"/>
                  <a:pt x="72596" y="198124"/>
                  <a:pt x="99056" y="198124"/>
                </a:cubicBezTo>
                <a:cubicBezTo>
                  <a:pt x="125516" y="198124"/>
                  <a:pt x="150390" y="187819"/>
                  <a:pt x="169099" y="169110"/>
                </a:cubicBezTo>
                <a:cubicBezTo>
                  <a:pt x="187808" y="150390"/>
                  <a:pt x="198113" y="125516"/>
                  <a:pt x="198113" y="99056"/>
                </a:cubicBezTo>
                <a:cubicBezTo>
                  <a:pt x="198113" y="72596"/>
                  <a:pt x="187808" y="47722"/>
                  <a:pt x="169099" y="29014"/>
                </a:cubicBezTo>
                <a:close/>
                <a:moveTo>
                  <a:pt x="175568" y="141356"/>
                </a:moveTo>
                <a:lnTo>
                  <a:pt x="146576" y="141356"/>
                </a:lnTo>
                <a:cubicBezTo>
                  <a:pt x="150469" y="129983"/>
                  <a:pt x="152809" y="117653"/>
                  <a:pt x="153349" y="104861"/>
                </a:cubicBezTo>
                <a:lnTo>
                  <a:pt x="186311" y="104861"/>
                </a:lnTo>
                <a:cubicBezTo>
                  <a:pt x="185445" y="118035"/>
                  <a:pt x="181642" y="130410"/>
                  <a:pt x="175568" y="141356"/>
                </a:cubicBezTo>
                <a:close/>
                <a:moveTo>
                  <a:pt x="99056" y="185648"/>
                </a:moveTo>
                <a:cubicBezTo>
                  <a:pt x="86704" y="178301"/>
                  <a:pt x="76455" y="166905"/>
                  <a:pt x="69086" y="152966"/>
                </a:cubicBezTo>
                <a:lnTo>
                  <a:pt x="129026" y="152966"/>
                </a:lnTo>
                <a:cubicBezTo>
                  <a:pt x="121657" y="166905"/>
                  <a:pt x="111409" y="178301"/>
                  <a:pt x="99056" y="185648"/>
                </a:cubicBezTo>
                <a:close/>
                <a:moveTo>
                  <a:pt x="63832" y="141356"/>
                </a:moveTo>
                <a:cubicBezTo>
                  <a:pt x="59569" y="130163"/>
                  <a:pt x="56981" y="117799"/>
                  <a:pt x="56385" y="104861"/>
                </a:cubicBezTo>
                <a:lnTo>
                  <a:pt x="141727" y="104861"/>
                </a:lnTo>
                <a:cubicBezTo>
                  <a:pt x="141131" y="117799"/>
                  <a:pt x="138544" y="130163"/>
                  <a:pt x="134269" y="141356"/>
                </a:cubicBezTo>
                <a:lnTo>
                  <a:pt x="63832" y="141356"/>
                </a:lnTo>
                <a:close/>
                <a:moveTo>
                  <a:pt x="11801" y="104861"/>
                </a:moveTo>
                <a:lnTo>
                  <a:pt x="44764" y="104861"/>
                </a:lnTo>
                <a:cubicBezTo>
                  <a:pt x="45304" y="117653"/>
                  <a:pt x="47644" y="129983"/>
                  <a:pt x="51536" y="141356"/>
                </a:cubicBezTo>
                <a:lnTo>
                  <a:pt x="22534" y="141356"/>
                </a:lnTo>
                <a:cubicBezTo>
                  <a:pt x="16459" y="130410"/>
                  <a:pt x="12667" y="118035"/>
                  <a:pt x="11801" y="104861"/>
                </a:cubicBezTo>
                <a:close/>
                <a:moveTo>
                  <a:pt x="22534" y="56756"/>
                </a:moveTo>
                <a:lnTo>
                  <a:pt x="51536" y="56756"/>
                </a:lnTo>
                <a:cubicBezTo>
                  <a:pt x="47644" y="68141"/>
                  <a:pt x="45304" y="80460"/>
                  <a:pt x="44764" y="93251"/>
                </a:cubicBezTo>
                <a:lnTo>
                  <a:pt x="11801" y="93251"/>
                </a:lnTo>
                <a:cubicBezTo>
                  <a:pt x="12667" y="80089"/>
                  <a:pt x="16459" y="67703"/>
                  <a:pt x="22534" y="56756"/>
                </a:cubicBezTo>
                <a:close/>
                <a:moveTo>
                  <a:pt x="99056" y="12465"/>
                </a:moveTo>
                <a:cubicBezTo>
                  <a:pt x="111409" y="19823"/>
                  <a:pt x="121657" y="31219"/>
                  <a:pt x="129026" y="45146"/>
                </a:cubicBezTo>
                <a:lnTo>
                  <a:pt x="69086" y="45146"/>
                </a:lnTo>
                <a:cubicBezTo>
                  <a:pt x="76455" y="31219"/>
                  <a:pt x="86704" y="19823"/>
                  <a:pt x="99056" y="12465"/>
                </a:cubicBezTo>
                <a:close/>
                <a:moveTo>
                  <a:pt x="134269" y="56756"/>
                </a:moveTo>
                <a:cubicBezTo>
                  <a:pt x="138544" y="67961"/>
                  <a:pt x="141131" y="80325"/>
                  <a:pt x="141727" y="93251"/>
                </a:cubicBezTo>
                <a:lnTo>
                  <a:pt x="56385" y="93251"/>
                </a:lnTo>
                <a:cubicBezTo>
                  <a:pt x="56981" y="80325"/>
                  <a:pt x="59569" y="67961"/>
                  <a:pt x="63832" y="56756"/>
                </a:cubicBezTo>
                <a:lnTo>
                  <a:pt x="134269" y="56756"/>
                </a:lnTo>
                <a:close/>
                <a:moveTo>
                  <a:pt x="186311" y="93251"/>
                </a:moveTo>
                <a:lnTo>
                  <a:pt x="153349" y="93251"/>
                </a:lnTo>
                <a:cubicBezTo>
                  <a:pt x="152809" y="80460"/>
                  <a:pt x="150469" y="68141"/>
                  <a:pt x="146576" y="56756"/>
                </a:cubicBezTo>
                <a:lnTo>
                  <a:pt x="175568" y="56756"/>
                </a:lnTo>
                <a:cubicBezTo>
                  <a:pt x="181642" y="67703"/>
                  <a:pt x="185445" y="80089"/>
                  <a:pt x="186311" y="93251"/>
                </a:cubicBezTo>
                <a:close/>
                <a:moveTo>
                  <a:pt x="141930" y="45146"/>
                </a:moveTo>
                <a:cubicBezTo>
                  <a:pt x="136418" y="33233"/>
                  <a:pt x="129071" y="22703"/>
                  <a:pt x="120262" y="14209"/>
                </a:cubicBezTo>
                <a:cubicBezTo>
                  <a:pt x="139388" y="19001"/>
                  <a:pt x="156049" y="30094"/>
                  <a:pt x="167873" y="45146"/>
                </a:cubicBezTo>
                <a:lnTo>
                  <a:pt x="141930" y="45146"/>
                </a:lnTo>
                <a:close/>
                <a:moveTo>
                  <a:pt x="77850" y="14209"/>
                </a:moveTo>
                <a:cubicBezTo>
                  <a:pt x="69041" y="22703"/>
                  <a:pt x="61695" y="33233"/>
                  <a:pt x="56183" y="45146"/>
                </a:cubicBezTo>
                <a:lnTo>
                  <a:pt x="30240" y="45146"/>
                </a:lnTo>
                <a:cubicBezTo>
                  <a:pt x="42064" y="30094"/>
                  <a:pt x="58725" y="19001"/>
                  <a:pt x="77850" y="14209"/>
                </a:cubicBezTo>
                <a:close/>
                <a:moveTo>
                  <a:pt x="56183" y="152966"/>
                </a:moveTo>
                <a:cubicBezTo>
                  <a:pt x="61695" y="164880"/>
                  <a:pt x="69041" y="175410"/>
                  <a:pt x="77850" y="183904"/>
                </a:cubicBezTo>
                <a:cubicBezTo>
                  <a:pt x="58725" y="179123"/>
                  <a:pt x="42064" y="168030"/>
                  <a:pt x="30240" y="152966"/>
                </a:cubicBezTo>
                <a:lnTo>
                  <a:pt x="56183" y="152966"/>
                </a:lnTo>
                <a:close/>
                <a:moveTo>
                  <a:pt x="120262" y="183904"/>
                </a:moveTo>
                <a:cubicBezTo>
                  <a:pt x="129071" y="175410"/>
                  <a:pt x="136418" y="164880"/>
                  <a:pt x="141930" y="152966"/>
                </a:cubicBezTo>
                <a:lnTo>
                  <a:pt x="167873" y="152966"/>
                </a:lnTo>
                <a:cubicBezTo>
                  <a:pt x="156049" y="168030"/>
                  <a:pt x="139388" y="179123"/>
                  <a:pt x="120262" y="183904"/>
                </a:cubicBez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Imagem 25" descr="Logotipo, Ícone&#10;&#10;Descrição gerada automaticamente">
            <a:extLst>
              <a:ext uri="{FF2B5EF4-FFF2-40B4-BE49-F238E27FC236}">
                <a16:creationId xmlns:a16="http://schemas.microsoft.com/office/drawing/2014/main" xmlns="" id="{6712E471-5368-4E6D-BE5A-F6984AA8566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3" y="4952073"/>
            <a:ext cx="540000" cy="540000"/>
          </a:xfrm>
          <a:prstGeom prst="rect">
            <a:avLst/>
          </a:prstGeom>
        </p:spPr>
      </p:pic>
      <p:sp>
        <p:nvSpPr>
          <p:cNvPr id="16" name="Forma Livre: Forma 15">
            <a:extLst>
              <a:ext uri="{FF2B5EF4-FFF2-40B4-BE49-F238E27FC236}">
                <a16:creationId xmlns:a16="http://schemas.microsoft.com/office/drawing/2014/main" xmlns="" id="{786FC30D-8228-4D58-888A-62CDE695E812}"/>
              </a:ext>
            </a:extLst>
          </p:cNvPr>
          <p:cNvSpPr/>
          <p:nvPr/>
        </p:nvSpPr>
        <p:spPr>
          <a:xfrm>
            <a:off x="114346" y="6223241"/>
            <a:ext cx="396000" cy="396000"/>
          </a:xfrm>
          <a:custGeom>
            <a:avLst/>
            <a:gdLst>
              <a:gd name="connsiteX0" fmla="*/ 180191 w 198112"/>
              <a:gd name="connsiteY0" fmla="*/ 0 h 198123"/>
              <a:gd name="connsiteX1" fmla="*/ 17921 w 198112"/>
              <a:gd name="connsiteY1" fmla="*/ 0 h 198123"/>
              <a:gd name="connsiteX2" fmla="*/ 0 w 198112"/>
              <a:gd name="connsiteY2" fmla="*/ 17921 h 198123"/>
              <a:gd name="connsiteX3" fmla="*/ 0 w 198112"/>
              <a:gd name="connsiteY3" fmla="*/ 180203 h 198123"/>
              <a:gd name="connsiteX4" fmla="*/ 17921 w 198112"/>
              <a:gd name="connsiteY4" fmla="*/ 198124 h 198123"/>
              <a:gd name="connsiteX5" fmla="*/ 180191 w 198112"/>
              <a:gd name="connsiteY5" fmla="*/ 198124 h 198123"/>
              <a:gd name="connsiteX6" fmla="*/ 198113 w 198112"/>
              <a:gd name="connsiteY6" fmla="*/ 180203 h 198123"/>
              <a:gd name="connsiteX7" fmla="*/ 198113 w 198112"/>
              <a:gd name="connsiteY7" fmla="*/ 17921 h 198123"/>
              <a:gd name="connsiteX8" fmla="*/ 180191 w 198112"/>
              <a:gd name="connsiteY8" fmla="*/ 0 h 198123"/>
              <a:gd name="connsiteX9" fmla="*/ 61301 w 198112"/>
              <a:gd name="connsiteY9" fmla="*/ 171068 h 198123"/>
              <a:gd name="connsiteX10" fmla="*/ 56081 w 198112"/>
              <a:gd name="connsiteY10" fmla="*/ 176288 h 198123"/>
              <a:gd name="connsiteX11" fmla="*/ 33885 w 198112"/>
              <a:gd name="connsiteY11" fmla="*/ 176288 h 198123"/>
              <a:gd name="connsiteX12" fmla="*/ 28665 w 198112"/>
              <a:gd name="connsiteY12" fmla="*/ 171068 h 198123"/>
              <a:gd name="connsiteX13" fmla="*/ 28665 w 198112"/>
              <a:gd name="connsiteY13" fmla="*/ 78007 h 198123"/>
              <a:gd name="connsiteX14" fmla="*/ 33885 w 198112"/>
              <a:gd name="connsiteY14" fmla="*/ 72788 h 198123"/>
              <a:gd name="connsiteX15" fmla="*/ 56081 w 198112"/>
              <a:gd name="connsiteY15" fmla="*/ 72788 h 198123"/>
              <a:gd name="connsiteX16" fmla="*/ 61301 w 198112"/>
              <a:gd name="connsiteY16" fmla="*/ 78007 h 198123"/>
              <a:gd name="connsiteX17" fmla="*/ 61301 w 198112"/>
              <a:gd name="connsiteY17" fmla="*/ 171068 h 198123"/>
              <a:gd name="connsiteX18" fmla="*/ 44989 w 198112"/>
              <a:gd name="connsiteY18" fmla="*/ 64024 h 198123"/>
              <a:gd name="connsiteX19" fmla="*/ 23895 w 198112"/>
              <a:gd name="connsiteY19" fmla="*/ 42930 h 198123"/>
              <a:gd name="connsiteX20" fmla="*/ 44989 w 198112"/>
              <a:gd name="connsiteY20" fmla="*/ 21836 h 198123"/>
              <a:gd name="connsiteX21" fmla="*/ 66071 w 198112"/>
              <a:gd name="connsiteY21" fmla="*/ 42930 h 198123"/>
              <a:gd name="connsiteX22" fmla="*/ 44989 w 198112"/>
              <a:gd name="connsiteY22" fmla="*/ 64024 h 198123"/>
              <a:gd name="connsiteX23" fmla="*/ 177323 w 198112"/>
              <a:gd name="connsiteY23" fmla="*/ 171495 h 198123"/>
              <a:gd name="connsiteX24" fmla="*/ 172519 w 198112"/>
              <a:gd name="connsiteY24" fmla="*/ 176288 h 198123"/>
              <a:gd name="connsiteX25" fmla="*/ 148702 w 198112"/>
              <a:gd name="connsiteY25" fmla="*/ 176288 h 198123"/>
              <a:gd name="connsiteX26" fmla="*/ 143910 w 198112"/>
              <a:gd name="connsiteY26" fmla="*/ 171495 h 198123"/>
              <a:gd name="connsiteX27" fmla="*/ 143910 w 198112"/>
              <a:gd name="connsiteY27" fmla="*/ 127834 h 198123"/>
              <a:gd name="connsiteX28" fmla="*/ 126889 w 198112"/>
              <a:gd name="connsiteY28" fmla="*/ 99304 h 198123"/>
              <a:gd name="connsiteX29" fmla="*/ 108630 w 198112"/>
              <a:gd name="connsiteY29" fmla="*/ 121140 h 198123"/>
              <a:gd name="connsiteX30" fmla="*/ 108630 w 198112"/>
              <a:gd name="connsiteY30" fmla="*/ 171495 h 198123"/>
              <a:gd name="connsiteX31" fmla="*/ 103837 w 198112"/>
              <a:gd name="connsiteY31" fmla="*/ 176288 h 198123"/>
              <a:gd name="connsiteX32" fmla="*/ 80797 w 198112"/>
              <a:gd name="connsiteY32" fmla="*/ 176288 h 198123"/>
              <a:gd name="connsiteX33" fmla="*/ 76005 w 198112"/>
              <a:gd name="connsiteY33" fmla="*/ 171495 h 198123"/>
              <a:gd name="connsiteX34" fmla="*/ 76005 w 198112"/>
              <a:gd name="connsiteY34" fmla="*/ 77591 h 198123"/>
              <a:gd name="connsiteX35" fmla="*/ 80797 w 198112"/>
              <a:gd name="connsiteY35" fmla="*/ 72788 h 198123"/>
              <a:gd name="connsiteX36" fmla="*/ 103837 w 198112"/>
              <a:gd name="connsiteY36" fmla="*/ 72788 h 198123"/>
              <a:gd name="connsiteX37" fmla="*/ 108630 w 198112"/>
              <a:gd name="connsiteY37" fmla="*/ 77591 h 198123"/>
              <a:gd name="connsiteX38" fmla="*/ 108630 w 198112"/>
              <a:gd name="connsiteY38" fmla="*/ 85703 h 198123"/>
              <a:gd name="connsiteX39" fmla="*/ 139388 w 198112"/>
              <a:gd name="connsiteY39" fmla="*/ 71235 h 198123"/>
              <a:gd name="connsiteX40" fmla="*/ 177323 w 198112"/>
              <a:gd name="connsiteY40" fmla="*/ 126450 h 198123"/>
              <a:gd name="connsiteX41" fmla="*/ 177323 w 198112"/>
              <a:gd name="connsiteY41" fmla="*/ 171495 h 198123"/>
              <a:gd name="connsiteX42" fmla="*/ 177323 w 198112"/>
              <a:gd name="connsiteY42" fmla="*/ 171495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98112" h="198123">
                <a:moveTo>
                  <a:pt x="180191" y="0"/>
                </a:moveTo>
                <a:lnTo>
                  <a:pt x="17921" y="0"/>
                </a:lnTo>
                <a:cubicBezTo>
                  <a:pt x="8021" y="0"/>
                  <a:pt x="0" y="8033"/>
                  <a:pt x="0" y="17921"/>
                </a:cubicBezTo>
                <a:lnTo>
                  <a:pt x="0" y="180203"/>
                </a:lnTo>
                <a:cubicBezTo>
                  <a:pt x="0" y="190091"/>
                  <a:pt x="8021" y="198124"/>
                  <a:pt x="17921" y="198124"/>
                </a:cubicBezTo>
                <a:lnTo>
                  <a:pt x="180191" y="198124"/>
                </a:lnTo>
                <a:cubicBezTo>
                  <a:pt x="190091" y="198124"/>
                  <a:pt x="198113" y="190091"/>
                  <a:pt x="198113" y="180203"/>
                </a:cubicBezTo>
                <a:lnTo>
                  <a:pt x="198113" y="17921"/>
                </a:lnTo>
                <a:cubicBezTo>
                  <a:pt x="198113" y="8033"/>
                  <a:pt x="190091" y="0"/>
                  <a:pt x="180191" y="0"/>
                </a:cubicBezTo>
                <a:close/>
                <a:moveTo>
                  <a:pt x="61301" y="171068"/>
                </a:moveTo>
                <a:cubicBezTo>
                  <a:pt x="61301" y="173948"/>
                  <a:pt x="58961" y="176288"/>
                  <a:pt x="56081" y="176288"/>
                </a:cubicBezTo>
                <a:lnTo>
                  <a:pt x="33885" y="176288"/>
                </a:lnTo>
                <a:cubicBezTo>
                  <a:pt x="31005" y="176288"/>
                  <a:pt x="28665" y="173948"/>
                  <a:pt x="28665" y="171068"/>
                </a:cubicBezTo>
                <a:lnTo>
                  <a:pt x="28665" y="78007"/>
                </a:lnTo>
                <a:cubicBezTo>
                  <a:pt x="28665" y="75128"/>
                  <a:pt x="31005" y="72788"/>
                  <a:pt x="33885" y="72788"/>
                </a:cubicBezTo>
                <a:lnTo>
                  <a:pt x="56081" y="72788"/>
                </a:lnTo>
                <a:cubicBezTo>
                  <a:pt x="58961" y="72788"/>
                  <a:pt x="61301" y="75128"/>
                  <a:pt x="61301" y="78007"/>
                </a:cubicBezTo>
                <a:lnTo>
                  <a:pt x="61301" y="171068"/>
                </a:lnTo>
                <a:close/>
                <a:moveTo>
                  <a:pt x="44989" y="64024"/>
                </a:moveTo>
                <a:cubicBezTo>
                  <a:pt x="33334" y="64024"/>
                  <a:pt x="23895" y="54574"/>
                  <a:pt x="23895" y="42930"/>
                </a:cubicBezTo>
                <a:cubicBezTo>
                  <a:pt x="23895" y="31286"/>
                  <a:pt x="33334" y="21836"/>
                  <a:pt x="44989" y="21836"/>
                </a:cubicBezTo>
                <a:cubicBezTo>
                  <a:pt x="56632" y="21836"/>
                  <a:pt x="66071" y="31286"/>
                  <a:pt x="66071" y="42930"/>
                </a:cubicBezTo>
                <a:cubicBezTo>
                  <a:pt x="66071" y="54574"/>
                  <a:pt x="56632" y="64024"/>
                  <a:pt x="44989" y="64024"/>
                </a:cubicBezTo>
                <a:close/>
                <a:moveTo>
                  <a:pt x="177323" y="171495"/>
                </a:moveTo>
                <a:cubicBezTo>
                  <a:pt x="177323" y="174139"/>
                  <a:pt x="175174" y="176288"/>
                  <a:pt x="172519" y="176288"/>
                </a:cubicBezTo>
                <a:lnTo>
                  <a:pt x="148702" y="176288"/>
                </a:lnTo>
                <a:cubicBezTo>
                  <a:pt x="146048" y="176288"/>
                  <a:pt x="143910" y="174139"/>
                  <a:pt x="143910" y="171495"/>
                </a:cubicBezTo>
                <a:lnTo>
                  <a:pt x="143910" y="127834"/>
                </a:lnTo>
                <a:cubicBezTo>
                  <a:pt x="143910" y="121331"/>
                  <a:pt x="145811" y="99304"/>
                  <a:pt x="126889" y="99304"/>
                </a:cubicBezTo>
                <a:cubicBezTo>
                  <a:pt x="112207" y="99304"/>
                  <a:pt x="109226" y="114379"/>
                  <a:pt x="108630" y="121140"/>
                </a:cubicBezTo>
                <a:lnTo>
                  <a:pt x="108630" y="171495"/>
                </a:lnTo>
                <a:cubicBezTo>
                  <a:pt x="108630" y="174139"/>
                  <a:pt x="106481" y="176288"/>
                  <a:pt x="103837" y="176288"/>
                </a:cubicBezTo>
                <a:lnTo>
                  <a:pt x="80797" y="176288"/>
                </a:lnTo>
                <a:cubicBezTo>
                  <a:pt x="78142" y="176288"/>
                  <a:pt x="76005" y="174139"/>
                  <a:pt x="76005" y="171495"/>
                </a:cubicBezTo>
                <a:lnTo>
                  <a:pt x="76005" y="77591"/>
                </a:lnTo>
                <a:cubicBezTo>
                  <a:pt x="76005" y="74936"/>
                  <a:pt x="78142" y="72788"/>
                  <a:pt x="80797" y="72788"/>
                </a:cubicBezTo>
                <a:lnTo>
                  <a:pt x="103837" y="72788"/>
                </a:lnTo>
                <a:cubicBezTo>
                  <a:pt x="106481" y="72788"/>
                  <a:pt x="108630" y="74936"/>
                  <a:pt x="108630" y="77591"/>
                </a:cubicBezTo>
                <a:lnTo>
                  <a:pt x="108630" y="85703"/>
                </a:lnTo>
                <a:cubicBezTo>
                  <a:pt x="114075" y="77535"/>
                  <a:pt x="122164" y="71235"/>
                  <a:pt x="139388" y="71235"/>
                </a:cubicBezTo>
                <a:cubicBezTo>
                  <a:pt x="177536" y="71235"/>
                  <a:pt x="177323" y="106864"/>
                  <a:pt x="177323" y="126450"/>
                </a:cubicBezTo>
                <a:lnTo>
                  <a:pt x="177323" y="171495"/>
                </a:lnTo>
                <a:lnTo>
                  <a:pt x="177323" y="171495"/>
                </a:ln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A5DB9CCF-7333-576C-C648-C55C2C4A3A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3" y="508665"/>
            <a:ext cx="540000" cy="540000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xmlns="" id="{AB3E4D33-95F4-8ECE-4A55-E0F84E029D0B}"/>
              </a:ext>
            </a:extLst>
          </p:cNvPr>
          <p:cNvSpPr/>
          <p:nvPr/>
        </p:nvSpPr>
        <p:spPr>
          <a:xfrm>
            <a:off x="74646" y="1511559"/>
            <a:ext cx="513183" cy="4758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xmlns="" id="{47F268A9-32CB-41A3-A7AD-6F9464632F1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alphaModFix am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53" y="1531639"/>
            <a:ext cx="435700" cy="4357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xmlns="" id="{36916A5E-5970-F5F4-3FAF-E60BDC3E0C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699" y="4952073"/>
            <a:ext cx="3222294" cy="1575333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xmlns="" id="{5143478F-FD8A-D09E-A408-A6DDEAF950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955" y="2509421"/>
            <a:ext cx="3147742" cy="1538886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xmlns="" id="{1FB66340-C7A6-E756-B5C4-7010C0CB7C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178" y="748139"/>
            <a:ext cx="2388600" cy="2388600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924910" y="1967339"/>
            <a:ext cx="425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Gráfico Demanda Mensal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1077310" y="4421505"/>
            <a:ext cx="425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Gráfico </a:t>
            </a:r>
            <a:r>
              <a:rPr lang="pt-BR" b="1" dirty="0">
                <a:solidFill>
                  <a:schemeClr val="bg1"/>
                </a:solidFill>
              </a:rPr>
              <a:t>Taxa de variação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2238332" y="425186"/>
            <a:ext cx="1208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México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Espanha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Argentina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114801" y="395060"/>
            <a:ext cx="1208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Chile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Equador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3962400" y="1348516"/>
            <a:ext cx="171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Mês: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7938423" y="181561"/>
            <a:ext cx="290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Gráfico </a:t>
            </a:r>
            <a:r>
              <a:rPr lang="pt-BR" b="1" dirty="0">
                <a:solidFill>
                  <a:schemeClr val="bg1"/>
                </a:solidFill>
              </a:rPr>
              <a:t>Taxa de variação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xmlns="" id="{1FB66340-C7A6-E756-B5C4-7010C0CB7C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178" y="4110555"/>
            <a:ext cx="2388600" cy="2388600"/>
          </a:xfrm>
          <a:prstGeom prst="rect">
            <a:avLst/>
          </a:prstGeom>
        </p:spPr>
      </p:pic>
      <p:sp>
        <p:nvSpPr>
          <p:cNvPr id="34" name="CaixaDeTexto 33"/>
          <p:cNvSpPr txBox="1"/>
          <p:nvPr/>
        </p:nvSpPr>
        <p:spPr>
          <a:xfrm>
            <a:off x="7938423" y="3288474"/>
            <a:ext cx="290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Gráfico </a:t>
            </a:r>
            <a:r>
              <a:rPr lang="pt-BR" b="1" dirty="0" smtClean="0">
                <a:solidFill>
                  <a:schemeClr val="bg1"/>
                </a:solidFill>
              </a:rPr>
              <a:t>Evolução da tarifa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xmlns="" id="{DAAEFE41-6CC2-4D3F-44BD-4BDE91A8813F}"/>
              </a:ext>
            </a:extLst>
          </p:cNvPr>
          <p:cNvSpPr/>
          <p:nvPr/>
        </p:nvSpPr>
        <p:spPr>
          <a:xfrm>
            <a:off x="71768" y="2717959"/>
            <a:ext cx="513183" cy="4758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xmlns="" id="{90EBAFD3-91D3-FF36-C917-BDD9AC30D6A5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5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3" y="2685889"/>
            <a:ext cx="530828" cy="540000"/>
          </a:xfrm>
          <a:prstGeom prst="rect">
            <a:avLst/>
          </a:prstGeom>
        </p:spPr>
      </p:pic>
      <p:sp>
        <p:nvSpPr>
          <p:cNvPr id="37" name="Elipse 36">
            <a:extLst>
              <a:ext uri="{FF2B5EF4-FFF2-40B4-BE49-F238E27FC236}">
                <a16:creationId xmlns:a16="http://schemas.microsoft.com/office/drawing/2014/main" xmlns="" id="{49F99978-92E2-4BC9-A22F-BF776BF66F50}"/>
              </a:ext>
            </a:extLst>
          </p:cNvPr>
          <p:cNvSpPr/>
          <p:nvPr/>
        </p:nvSpPr>
        <p:spPr>
          <a:xfrm>
            <a:off x="74646" y="2103696"/>
            <a:ext cx="513183" cy="4758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8" name="Imagem 3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28" y="2134884"/>
            <a:ext cx="393062" cy="39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9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12B9E5DD-62AE-4B47-8CBB-BAB6F864373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xmlns="" id="{46EF5AD3-6E31-4296-9F57-57F32B336C16}"/>
              </a:ext>
            </a:extLst>
          </p:cNvPr>
          <p:cNvSpPr/>
          <p:nvPr/>
        </p:nvSpPr>
        <p:spPr>
          <a:xfrm>
            <a:off x="769503" y="317241"/>
            <a:ext cx="10717123" cy="3918855"/>
          </a:xfrm>
          <a:prstGeom prst="roundRect">
            <a:avLst>
              <a:gd name="adj" fmla="val 0"/>
            </a:avLst>
          </a:prstGeom>
          <a:solidFill>
            <a:srgbClr val="002060">
              <a:alpha val="61961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pt-BR" sz="2800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 </a:t>
            </a:r>
            <a:r>
              <a:rPr lang="pt-BR" sz="2800" b="1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Chaves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b="1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Duarte Junior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b="1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Thiago Charles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xmlns="" id="{F9091EDE-C8B7-4C0A-9DE7-C56FFBD641D1}"/>
              </a:ext>
            </a:extLst>
          </p:cNvPr>
          <p:cNvSpPr/>
          <p:nvPr/>
        </p:nvSpPr>
        <p:spPr>
          <a:xfrm>
            <a:off x="769503" y="4310739"/>
            <a:ext cx="10717123" cy="1492899"/>
          </a:xfrm>
          <a:prstGeom prst="roundRect">
            <a:avLst>
              <a:gd name="adj" fmla="val 0"/>
            </a:avLst>
          </a:prstGeom>
          <a:solidFill>
            <a:srgbClr val="002060">
              <a:alpha val="61961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 EQUIPE</a:t>
            </a:r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xmlns="" id="{DBBB34D3-C576-4D8A-AE55-FDEC7BAA49A7}"/>
              </a:ext>
            </a:extLst>
          </p:cNvPr>
          <p:cNvSpPr/>
          <p:nvPr/>
        </p:nvSpPr>
        <p:spPr>
          <a:xfrm>
            <a:off x="10466978" y="4705295"/>
            <a:ext cx="642456" cy="640925"/>
          </a:xfrm>
          <a:custGeom>
            <a:avLst/>
            <a:gdLst>
              <a:gd name="connsiteX0" fmla="*/ 180191 w 198112"/>
              <a:gd name="connsiteY0" fmla="*/ 0 h 198123"/>
              <a:gd name="connsiteX1" fmla="*/ 17921 w 198112"/>
              <a:gd name="connsiteY1" fmla="*/ 0 h 198123"/>
              <a:gd name="connsiteX2" fmla="*/ 0 w 198112"/>
              <a:gd name="connsiteY2" fmla="*/ 17921 h 198123"/>
              <a:gd name="connsiteX3" fmla="*/ 0 w 198112"/>
              <a:gd name="connsiteY3" fmla="*/ 180203 h 198123"/>
              <a:gd name="connsiteX4" fmla="*/ 17921 w 198112"/>
              <a:gd name="connsiteY4" fmla="*/ 198124 h 198123"/>
              <a:gd name="connsiteX5" fmla="*/ 180191 w 198112"/>
              <a:gd name="connsiteY5" fmla="*/ 198124 h 198123"/>
              <a:gd name="connsiteX6" fmla="*/ 198113 w 198112"/>
              <a:gd name="connsiteY6" fmla="*/ 180203 h 198123"/>
              <a:gd name="connsiteX7" fmla="*/ 198113 w 198112"/>
              <a:gd name="connsiteY7" fmla="*/ 17921 h 198123"/>
              <a:gd name="connsiteX8" fmla="*/ 180191 w 198112"/>
              <a:gd name="connsiteY8" fmla="*/ 0 h 198123"/>
              <a:gd name="connsiteX9" fmla="*/ 61301 w 198112"/>
              <a:gd name="connsiteY9" fmla="*/ 171068 h 198123"/>
              <a:gd name="connsiteX10" fmla="*/ 56081 w 198112"/>
              <a:gd name="connsiteY10" fmla="*/ 176288 h 198123"/>
              <a:gd name="connsiteX11" fmla="*/ 33885 w 198112"/>
              <a:gd name="connsiteY11" fmla="*/ 176288 h 198123"/>
              <a:gd name="connsiteX12" fmla="*/ 28665 w 198112"/>
              <a:gd name="connsiteY12" fmla="*/ 171068 h 198123"/>
              <a:gd name="connsiteX13" fmla="*/ 28665 w 198112"/>
              <a:gd name="connsiteY13" fmla="*/ 78007 h 198123"/>
              <a:gd name="connsiteX14" fmla="*/ 33885 w 198112"/>
              <a:gd name="connsiteY14" fmla="*/ 72788 h 198123"/>
              <a:gd name="connsiteX15" fmla="*/ 56081 w 198112"/>
              <a:gd name="connsiteY15" fmla="*/ 72788 h 198123"/>
              <a:gd name="connsiteX16" fmla="*/ 61301 w 198112"/>
              <a:gd name="connsiteY16" fmla="*/ 78007 h 198123"/>
              <a:gd name="connsiteX17" fmla="*/ 61301 w 198112"/>
              <a:gd name="connsiteY17" fmla="*/ 171068 h 198123"/>
              <a:gd name="connsiteX18" fmla="*/ 44989 w 198112"/>
              <a:gd name="connsiteY18" fmla="*/ 64024 h 198123"/>
              <a:gd name="connsiteX19" fmla="*/ 23895 w 198112"/>
              <a:gd name="connsiteY19" fmla="*/ 42930 h 198123"/>
              <a:gd name="connsiteX20" fmla="*/ 44989 w 198112"/>
              <a:gd name="connsiteY20" fmla="*/ 21836 h 198123"/>
              <a:gd name="connsiteX21" fmla="*/ 66071 w 198112"/>
              <a:gd name="connsiteY21" fmla="*/ 42930 h 198123"/>
              <a:gd name="connsiteX22" fmla="*/ 44989 w 198112"/>
              <a:gd name="connsiteY22" fmla="*/ 64024 h 198123"/>
              <a:gd name="connsiteX23" fmla="*/ 177323 w 198112"/>
              <a:gd name="connsiteY23" fmla="*/ 171495 h 198123"/>
              <a:gd name="connsiteX24" fmla="*/ 172519 w 198112"/>
              <a:gd name="connsiteY24" fmla="*/ 176288 h 198123"/>
              <a:gd name="connsiteX25" fmla="*/ 148702 w 198112"/>
              <a:gd name="connsiteY25" fmla="*/ 176288 h 198123"/>
              <a:gd name="connsiteX26" fmla="*/ 143910 w 198112"/>
              <a:gd name="connsiteY26" fmla="*/ 171495 h 198123"/>
              <a:gd name="connsiteX27" fmla="*/ 143910 w 198112"/>
              <a:gd name="connsiteY27" fmla="*/ 127834 h 198123"/>
              <a:gd name="connsiteX28" fmla="*/ 126889 w 198112"/>
              <a:gd name="connsiteY28" fmla="*/ 99304 h 198123"/>
              <a:gd name="connsiteX29" fmla="*/ 108630 w 198112"/>
              <a:gd name="connsiteY29" fmla="*/ 121140 h 198123"/>
              <a:gd name="connsiteX30" fmla="*/ 108630 w 198112"/>
              <a:gd name="connsiteY30" fmla="*/ 171495 h 198123"/>
              <a:gd name="connsiteX31" fmla="*/ 103837 w 198112"/>
              <a:gd name="connsiteY31" fmla="*/ 176288 h 198123"/>
              <a:gd name="connsiteX32" fmla="*/ 80797 w 198112"/>
              <a:gd name="connsiteY32" fmla="*/ 176288 h 198123"/>
              <a:gd name="connsiteX33" fmla="*/ 76005 w 198112"/>
              <a:gd name="connsiteY33" fmla="*/ 171495 h 198123"/>
              <a:gd name="connsiteX34" fmla="*/ 76005 w 198112"/>
              <a:gd name="connsiteY34" fmla="*/ 77591 h 198123"/>
              <a:gd name="connsiteX35" fmla="*/ 80797 w 198112"/>
              <a:gd name="connsiteY35" fmla="*/ 72788 h 198123"/>
              <a:gd name="connsiteX36" fmla="*/ 103837 w 198112"/>
              <a:gd name="connsiteY36" fmla="*/ 72788 h 198123"/>
              <a:gd name="connsiteX37" fmla="*/ 108630 w 198112"/>
              <a:gd name="connsiteY37" fmla="*/ 77591 h 198123"/>
              <a:gd name="connsiteX38" fmla="*/ 108630 w 198112"/>
              <a:gd name="connsiteY38" fmla="*/ 85703 h 198123"/>
              <a:gd name="connsiteX39" fmla="*/ 139388 w 198112"/>
              <a:gd name="connsiteY39" fmla="*/ 71235 h 198123"/>
              <a:gd name="connsiteX40" fmla="*/ 177323 w 198112"/>
              <a:gd name="connsiteY40" fmla="*/ 126450 h 198123"/>
              <a:gd name="connsiteX41" fmla="*/ 177323 w 198112"/>
              <a:gd name="connsiteY41" fmla="*/ 171495 h 198123"/>
              <a:gd name="connsiteX42" fmla="*/ 177323 w 198112"/>
              <a:gd name="connsiteY42" fmla="*/ 171495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98112" h="198123">
                <a:moveTo>
                  <a:pt x="180191" y="0"/>
                </a:moveTo>
                <a:lnTo>
                  <a:pt x="17921" y="0"/>
                </a:lnTo>
                <a:cubicBezTo>
                  <a:pt x="8021" y="0"/>
                  <a:pt x="0" y="8033"/>
                  <a:pt x="0" y="17921"/>
                </a:cubicBezTo>
                <a:lnTo>
                  <a:pt x="0" y="180203"/>
                </a:lnTo>
                <a:cubicBezTo>
                  <a:pt x="0" y="190091"/>
                  <a:pt x="8021" y="198124"/>
                  <a:pt x="17921" y="198124"/>
                </a:cubicBezTo>
                <a:lnTo>
                  <a:pt x="180191" y="198124"/>
                </a:lnTo>
                <a:cubicBezTo>
                  <a:pt x="190091" y="198124"/>
                  <a:pt x="198113" y="190091"/>
                  <a:pt x="198113" y="180203"/>
                </a:cubicBezTo>
                <a:lnTo>
                  <a:pt x="198113" y="17921"/>
                </a:lnTo>
                <a:cubicBezTo>
                  <a:pt x="198113" y="8033"/>
                  <a:pt x="190091" y="0"/>
                  <a:pt x="180191" y="0"/>
                </a:cubicBezTo>
                <a:close/>
                <a:moveTo>
                  <a:pt x="61301" y="171068"/>
                </a:moveTo>
                <a:cubicBezTo>
                  <a:pt x="61301" y="173948"/>
                  <a:pt x="58961" y="176288"/>
                  <a:pt x="56081" y="176288"/>
                </a:cubicBezTo>
                <a:lnTo>
                  <a:pt x="33885" y="176288"/>
                </a:lnTo>
                <a:cubicBezTo>
                  <a:pt x="31005" y="176288"/>
                  <a:pt x="28665" y="173948"/>
                  <a:pt x="28665" y="171068"/>
                </a:cubicBezTo>
                <a:lnTo>
                  <a:pt x="28665" y="78007"/>
                </a:lnTo>
                <a:cubicBezTo>
                  <a:pt x="28665" y="75128"/>
                  <a:pt x="31005" y="72788"/>
                  <a:pt x="33885" y="72788"/>
                </a:cubicBezTo>
                <a:lnTo>
                  <a:pt x="56081" y="72788"/>
                </a:lnTo>
                <a:cubicBezTo>
                  <a:pt x="58961" y="72788"/>
                  <a:pt x="61301" y="75128"/>
                  <a:pt x="61301" y="78007"/>
                </a:cubicBezTo>
                <a:lnTo>
                  <a:pt x="61301" y="171068"/>
                </a:lnTo>
                <a:close/>
                <a:moveTo>
                  <a:pt x="44989" y="64024"/>
                </a:moveTo>
                <a:cubicBezTo>
                  <a:pt x="33334" y="64024"/>
                  <a:pt x="23895" y="54574"/>
                  <a:pt x="23895" y="42930"/>
                </a:cubicBezTo>
                <a:cubicBezTo>
                  <a:pt x="23895" y="31286"/>
                  <a:pt x="33334" y="21836"/>
                  <a:pt x="44989" y="21836"/>
                </a:cubicBezTo>
                <a:cubicBezTo>
                  <a:pt x="56632" y="21836"/>
                  <a:pt x="66071" y="31286"/>
                  <a:pt x="66071" y="42930"/>
                </a:cubicBezTo>
                <a:cubicBezTo>
                  <a:pt x="66071" y="54574"/>
                  <a:pt x="56632" y="64024"/>
                  <a:pt x="44989" y="64024"/>
                </a:cubicBezTo>
                <a:close/>
                <a:moveTo>
                  <a:pt x="177323" y="171495"/>
                </a:moveTo>
                <a:cubicBezTo>
                  <a:pt x="177323" y="174139"/>
                  <a:pt x="175174" y="176288"/>
                  <a:pt x="172519" y="176288"/>
                </a:cubicBezTo>
                <a:lnTo>
                  <a:pt x="148702" y="176288"/>
                </a:lnTo>
                <a:cubicBezTo>
                  <a:pt x="146048" y="176288"/>
                  <a:pt x="143910" y="174139"/>
                  <a:pt x="143910" y="171495"/>
                </a:cubicBezTo>
                <a:lnTo>
                  <a:pt x="143910" y="127834"/>
                </a:lnTo>
                <a:cubicBezTo>
                  <a:pt x="143910" y="121331"/>
                  <a:pt x="145811" y="99304"/>
                  <a:pt x="126889" y="99304"/>
                </a:cubicBezTo>
                <a:cubicBezTo>
                  <a:pt x="112207" y="99304"/>
                  <a:pt x="109226" y="114379"/>
                  <a:pt x="108630" y="121140"/>
                </a:cubicBezTo>
                <a:lnTo>
                  <a:pt x="108630" y="171495"/>
                </a:lnTo>
                <a:cubicBezTo>
                  <a:pt x="108630" y="174139"/>
                  <a:pt x="106481" y="176288"/>
                  <a:pt x="103837" y="176288"/>
                </a:cubicBezTo>
                <a:lnTo>
                  <a:pt x="80797" y="176288"/>
                </a:lnTo>
                <a:cubicBezTo>
                  <a:pt x="78142" y="176288"/>
                  <a:pt x="76005" y="174139"/>
                  <a:pt x="76005" y="171495"/>
                </a:cubicBezTo>
                <a:lnTo>
                  <a:pt x="76005" y="77591"/>
                </a:lnTo>
                <a:cubicBezTo>
                  <a:pt x="76005" y="74936"/>
                  <a:pt x="78142" y="72788"/>
                  <a:pt x="80797" y="72788"/>
                </a:cubicBezTo>
                <a:lnTo>
                  <a:pt x="103837" y="72788"/>
                </a:lnTo>
                <a:cubicBezTo>
                  <a:pt x="106481" y="72788"/>
                  <a:pt x="108630" y="74936"/>
                  <a:pt x="108630" y="77591"/>
                </a:cubicBezTo>
                <a:lnTo>
                  <a:pt x="108630" y="85703"/>
                </a:lnTo>
                <a:cubicBezTo>
                  <a:pt x="114075" y="77535"/>
                  <a:pt x="122164" y="71235"/>
                  <a:pt x="139388" y="71235"/>
                </a:cubicBezTo>
                <a:cubicBezTo>
                  <a:pt x="177536" y="71235"/>
                  <a:pt x="177323" y="106864"/>
                  <a:pt x="177323" y="126450"/>
                </a:cubicBezTo>
                <a:lnTo>
                  <a:pt x="177323" y="171495"/>
                </a:lnTo>
                <a:lnTo>
                  <a:pt x="177323" y="171495"/>
                </a:ln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7" name="Imagem 36" descr="Logotipo, Ícone&#10;&#10;Descrição gerada automaticamente">
            <a:extLst>
              <a:ext uri="{FF2B5EF4-FFF2-40B4-BE49-F238E27FC236}">
                <a16:creationId xmlns:a16="http://schemas.microsoft.com/office/drawing/2014/main" xmlns="" id="{29212A7D-7605-415C-97BD-C3955F4ECF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982" y="4705295"/>
            <a:ext cx="741849" cy="74184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6A9C6EE7-5C42-4BCF-9C8F-BB4A1FD927DA}"/>
              </a:ext>
            </a:extLst>
          </p:cNvPr>
          <p:cNvSpPr txBox="1"/>
          <p:nvPr/>
        </p:nvSpPr>
        <p:spPr>
          <a:xfrm>
            <a:off x="1832454" y="541175"/>
            <a:ext cx="5747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DADOS DA EQUIPE</a:t>
            </a:r>
          </a:p>
          <a:p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85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117</Words>
  <Application>Microsoft Office PowerPoint</Application>
  <PresentationFormat>Personalizar</PresentationFormat>
  <Paragraphs>46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Italo Teotonio</dc:creator>
  <cp:lastModifiedBy>H61M</cp:lastModifiedBy>
  <cp:revision>18</cp:revision>
  <dcterms:created xsi:type="dcterms:W3CDTF">2022-02-02T21:26:44Z</dcterms:created>
  <dcterms:modified xsi:type="dcterms:W3CDTF">2022-11-25T23:38:41Z</dcterms:modified>
</cp:coreProperties>
</file>