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6"/>
  </p:notesMasterIdLst>
  <p:handoutMasterIdLst>
    <p:handoutMasterId r:id="rId17"/>
  </p:handoutMasterIdLst>
  <p:sldIdLst>
    <p:sldId id="281" r:id="rId5"/>
    <p:sldId id="354" r:id="rId6"/>
    <p:sldId id="283" r:id="rId7"/>
    <p:sldId id="360" r:id="rId8"/>
    <p:sldId id="361" r:id="rId9"/>
    <p:sldId id="364" r:id="rId10"/>
    <p:sldId id="365" r:id="rId11"/>
    <p:sldId id="366" r:id="rId12"/>
    <p:sldId id="367" r:id="rId13"/>
    <p:sldId id="362" r:id="rId14"/>
    <p:sldId id="368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D35379-3B5A-4DFF-B31E-3CE560A4B292}" type="datetime1">
              <a:rPr lang="pt-PT" smtClean="0"/>
              <a:t>27/06/2021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6FB8B7-5B8A-4F63-910D-B640A21B898D}" type="datetime1">
              <a:rPr lang="pt-PT" noProof="0" smtClean="0"/>
              <a:t>27/06/2021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PT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232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06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95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9" name="Marcador de Posição do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0" name="Marcador de Posição do Número do Diapositivo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1" name="Marcador de Posição do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2" name="Marcador de Posição do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3" name="Marcador de Posição d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4" name="Marcador de Posição d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25" name="Marcador de Posição d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PT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0" name="Marcador de Posição d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2" name="Marcador de Posição d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33" name="Marcador de Posição d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PT" noProof="0"/>
              <a:t>Imagem</a:t>
            </a:r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7" name="Marcador de Posição do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8" name="Marcador de Posição do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39" name="Marcador de Posição do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0" name="Marcador de Posição do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  <p:sp>
        <p:nvSpPr>
          <p:cNvPr id="41" name="Marcador de Posição do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1" rtl="0"/>
            <a:r>
              <a:rPr lang="pt-PT" noProof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PT" noProof="0"/>
              <a:t>04/09/20XX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Marcador de Posição do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e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04/09/20XX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3724" y="4008009"/>
            <a:ext cx="2326547" cy="8576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/>
              <a:t>Duarte Cunha </a:t>
            </a:r>
          </a:p>
          <a:p>
            <a:pPr rtl="0"/>
            <a:r>
              <a:rPr lang="pt-PT" sz="1400" dirty="0"/>
              <a:t>Nº 2219096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660DE6-4685-46BC-948A-38656BFE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84" y="2084024"/>
            <a:ext cx="1299274" cy="16482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D25573-1B0C-4BFD-96C4-97306BC8D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94" y="2306835"/>
            <a:ext cx="2409370" cy="13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CD375-96EF-4C97-9DBA-AA3227B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 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267DCA-F0E1-4967-8A33-17C790F7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800" dirty="0"/>
              <a:t>Requisitos:</a:t>
            </a:r>
          </a:p>
          <a:p>
            <a:pPr>
              <a:buFontTx/>
              <a:buChar char="-"/>
            </a:pPr>
            <a:r>
              <a:rPr lang="pt-PT" sz="1800" dirty="0"/>
              <a:t>É necessário haver uma ligação à internet</a:t>
            </a:r>
          </a:p>
          <a:p>
            <a:pPr>
              <a:buFontTx/>
              <a:buChar char="-"/>
            </a:pPr>
            <a:r>
              <a:rPr lang="pt-PT" sz="1800" dirty="0"/>
              <a:t>Ter 1 GB de </a:t>
            </a:r>
            <a:r>
              <a:rPr lang="pt-PT" sz="1800" dirty="0" err="1"/>
              <a:t>Ram</a:t>
            </a:r>
            <a:r>
              <a:rPr lang="pt-PT" sz="1800" dirty="0"/>
              <a:t> no mínimo</a:t>
            </a:r>
          </a:p>
          <a:p>
            <a:pPr marL="0" indent="0">
              <a:buNone/>
            </a:pPr>
            <a:r>
              <a:rPr lang="pt-PT" sz="1800" dirty="0"/>
              <a:t>Vantagens:</a:t>
            </a:r>
          </a:p>
          <a:p>
            <a:pPr>
              <a:buFontTx/>
              <a:buChar char="-"/>
            </a:pPr>
            <a:r>
              <a:rPr lang="pt-PT" sz="1800" dirty="0"/>
              <a:t>É eficaz e rápido </a:t>
            </a:r>
          </a:p>
          <a:p>
            <a:pPr>
              <a:buFontTx/>
              <a:buChar char="-"/>
            </a:pPr>
            <a:r>
              <a:rPr lang="pt-PT" sz="1800" dirty="0"/>
              <a:t>Agora gerir uma biblioteca é simples e “</a:t>
            </a:r>
            <a:r>
              <a:rPr lang="pt-PT" sz="1800" dirty="0" err="1"/>
              <a:t>user</a:t>
            </a:r>
            <a:r>
              <a:rPr lang="pt-PT" sz="1800" dirty="0"/>
              <a:t> </a:t>
            </a:r>
            <a:r>
              <a:rPr lang="pt-PT" sz="1800" dirty="0" err="1"/>
              <a:t>friendly</a:t>
            </a:r>
            <a:r>
              <a:rPr lang="pt-PT" sz="1800" dirty="0"/>
              <a:t>”</a:t>
            </a:r>
          </a:p>
          <a:p>
            <a:pPr>
              <a:buFontTx/>
              <a:buChar char="-"/>
            </a:pPr>
            <a:r>
              <a:rPr lang="pt-PT" sz="1800" dirty="0"/>
              <a:t>Tem um ótimo desempenho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22B64E-0685-44FE-9F50-B77E549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10</a:t>
            </a:fld>
            <a:endParaRPr lang="pt-PT" noProof="0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BAE46E83-E5B3-4D1F-8CD5-570BCC8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E1FFB72-29B1-402E-9D0F-AF3471F89BFA}"/>
              </a:ext>
            </a:extLst>
          </p:cNvPr>
          <p:cNvSpPr txBox="1">
            <a:spLocks/>
          </p:cNvSpPr>
          <p:nvPr/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5400" kern="1200" dirty="0">
                <a:latin typeface="+mj-lt"/>
                <a:ea typeface="+mj-ea"/>
                <a:cs typeface="+mj-cs"/>
              </a:rPr>
              <a:t>Questões?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2FA3CA-1547-47B6-846C-F5D1EE7F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pt-PT" smtClean="0"/>
              <a:pPr>
                <a:spcAft>
                  <a:spcPts val="600"/>
                </a:spcAft>
              </a:pPr>
              <a:t>11</a:t>
            </a:fld>
            <a:endParaRPr lang="pt-PT"/>
          </a:p>
        </p:txBody>
      </p:sp>
      <p:sp>
        <p:nvSpPr>
          <p:cNvPr id="7" name="Marcador de Posição do Rodapé 2">
            <a:extLst>
              <a:ext uri="{FF2B5EF4-FFF2-40B4-BE49-F238E27FC236}">
                <a16:creationId xmlns:a16="http://schemas.microsoft.com/office/drawing/2014/main" id="{F143172E-50B2-41F0-A394-F2F61E0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6511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4000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0603433" cy="2825496"/>
          </a:xfrm>
        </p:spPr>
        <p:txBody>
          <a:bodyPr rtlCol="0"/>
          <a:lstStyle/>
          <a:p>
            <a:pPr rtl="0"/>
            <a:r>
              <a:rPr lang="pt-PT" dirty="0"/>
              <a:t>- O Bookie é um programa que virtualiza uma biblioteca.</a:t>
            </a:r>
          </a:p>
          <a:p>
            <a:pPr rtl="0"/>
            <a:r>
              <a:rPr lang="pt-PT" dirty="0"/>
              <a:t>- É um programa rápido e eficaz nos processos de requisição e devolução.</a:t>
            </a:r>
          </a:p>
          <a:p>
            <a:pPr rtl="0"/>
            <a:r>
              <a:rPr lang="pt-PT" dirty="0"/>
              <a:t>- Ajuda a gerir facilmente uma biblioteca.</a:t>
            </a:r>
          </a:p>
          <a:p>
            <a:pPr rtl="0"/>
            <a:r>
              <a:rPr lang="pt-PT" dirty="0"/>
              <a:t>- Tem todas a funções e informações necessárias para o correto funcionamento de uma biblioteca.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538" y="6347961"/>
            <a:ext cx="753078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2</a:t>
            </a:fld>
            <a:endParaRPr lang="pt-PT" dirty="0"/>
          </a:p>
        </p:txBody>
      </p:sp>
      <p:sp>
        <p:nvSpPr>
          <p:cNvPr id="6" name="Marcador de Posição do Rodapé 2">
            <a:extLst>
              <a:ext uri="{FF2B5EF4-FFF2-40B4-BE49-F238E27FC236}">
                <a16:creationId xmlns:a16="http://schemas.microsoft.com/office/drawing/2014/main" id="{66779D41-7F57-447A-B5C7-7907F7FEEC8A}"/>
              </a:ext>
            </a:extLst>
          </p:cNvPr>
          <p:cNvSpPr txBox="1">
            <a:spLocks/>
          </p:cNvSpPr>
          <p:nvPr/>
        </p:nvSpPr>
        <p:spPr>
          <a:xfrm>
            <a:off x="612647" y="6387706"/>
            <a:ext cx="1833694" cy="285634"/>
          </a:xfrm>
          <a:prstGeom prst="rect">
            <a:avLst/>
          </a:prstGeom>
        </p:spPr>
        <p:txBody>
          <a:bodyPr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sz="120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Tecnologias</a:t>
            </a:r>
          </a:p>
        </p:txBody>
      </p:sp>
      <p:sp>
        <p:nvSpPr>
          <p:cNvPr id="10" name="Marcador de Posição do Número do Diapositivo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PT" smtClean="0"/>
              <a:pPr rtl="0"/>
              <a:t>3</a:t>
            </a:fld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08B7AE-7268-4A5D-B46F-97F63C33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007363"/>
            <a:ext cx="2368420" cy="2368420"/>
          </a:xfrm>
          <a:prstGeom prst="rect">
            <a:avLst/>
          </a:prstGeom>
        </p:spPr>
      </p:pic>
      <p:pic>
        <p:nvPicPr>
          <p:cNvPr id="12" name="Imagem 11" descr="Uma imagem com texto, ClipArt&#10;&#10;Descrição gerada automaticamente">
            <a:extLst>
              <a:ext uri="{FF2B5EF4-FFF2-40B4-BE49-F238E27FC236}">
                <a16:creationId xmlns:a16="http://schemas.microsoft.com/office/drawing/2014/main" id="{38C08963-2C07-4C6F-9361-FEB23F7D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959" y="3044026"/>
            <a:ext cx="4145345" cy="23317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8063553-1BB6-4FF7-B522-71BB5262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014" y="3097109"/>
            <a:ext cx="2234682" cy="2234682"/>
          </a:xfrm>
          <a:prstGeom prst="rect">
            <a:avLst/>
          </a:prstGeom>
        </p:spPr>
      </p:pic>
      <p:sp>
        <p:nvSpPr>
          <p:cNvPr id="11" name="Marcador de Posição do Rodapé 2">
            <a:extLst>
              <a:ext uri="{FF2B5EF4-FFF2-40B4-BE49-F238E27FC236}">
                <a16:creationId xmlns:a16="http://schemas.microsoft.com/office/drawing/2014/main" id="{D74496ED-9F0D-451F-BE3B-E5A8B2B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Como funciona?</a:t>
            </a:r>
          </a:p>
        </p:txBody>
      </p:sp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PT" smtClean="0"/>
              <a:pPr rtl="0">
                <a:spcAft>
                  <a:spcPts val="600"/>
                </a:spcAft>
              </a:pPr>
              <a:t>4</a:t>
            </a:fld>
            <a:endParaRPr lang="pt-PT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24208673-0D56-49E0-893D-BAF21061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9" y="2318780"/>
            <a:ext cx="2633807" cy="3893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824CB68-BCB1-4A67-AAF9-2E39B2C98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51" t="21706" r="26046" b="22446"/>
          <a:stretch/>
        </p:blipFill>
        <p:spPr>
          <a:xfrm>
            <a:off x="4082699" y="3036325"/>
            <a:ext cx="2491530" cy="2457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BEBDC3-7A29-41BB-8092-D8AD01F21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" t="515" r="28308"/>
          <a:stretch/>
        </p:blipFill>
        <p:spPr>
          <a:xfrm>
            <a:off x="7015662" y="2737311"/>
            <a:ext cx="4415104" cy="30600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5FB4C828-5A40-4A57-8400-4EF46C7C87CC}"/>
              </a:ext>
            </a:extLst>
          </p:cNvPr>
          <p:cNvSpPr/>
          <p:nvPr/>
        </p:nvSpPr>
        <p:spPr>
          <a:xfrm>
            <a:off x="3696076" y="412068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4BD67DBD-E104-4FFE-818C-36206D8B9EC4}"/>
              </a:ext>
            </a:extLst>
          </p:cNvPr>
          <p:cNvSpPr/>
          <p:nvPr/>
        </p:nvSpPr>
        <p:spPr>
          <a:xfrm>
            <a:off x="6617202" y="412068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E9AB7386-2DEC-4A58-AB0F-3595E152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6EB252-FFC2-4CDE-BC24-202A893D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65A5C87-DF58-40C8-B092-1DE63DB4547E}" type="slidenum">
              <a:rPr lang="pt-PT" noProof="0" smtClean="0"/>
              <a:pPr rtl="0">
                <a:spcAft>
                  <a:spcPts val="600"/>
                </a:spcAft>
              </a:pPr>
              <a:t>5</a:t>
            </a:fld>
            <a:endParaRPr lang="pt-PT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4669E1-7502-43E4-B168-28F104E4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9" t="5378" r="3783" b="37254"/>
          <a:stretch/>
        </p:blipFill>
        <p:spPr>
          <a:xfrm>
            <a:off x="1254829" y="1451294"/>
            <a:ext cx="4655890" cy="2340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04AA0F-CE37-4053-8EE9-3B55DE2B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29" y="3791823"/>
            <a:ext cx="4655890" cy="1356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2EB4AD-20F9-4041-B487-CCDA8E772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876" y="1137785"/>
            <a:ext cx="2797607" cy="4582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Marcador de Posição do Rodapé 2">
            <a:extLst>
              <a:ext uri="{FF2B5EF4-FFF2-40B4-BE49-F238E27FC236}">
                <a16:creationId xmlns:a16="http://schemas.microsoft.com/office/drawing/2014/main" id="{69EC1005-0F75-4C12-843B-88D0C8C0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2391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8302978-0B7A-4877-92BA-778FD033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6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C3B205-A5B5-4E97-BE1E-547C68E7D5B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 b="-1"/>
          <a:stretch/>
        </p:blipFill>
        <p:spPr bwMode="auto">
          <a:xfrm>
            <a:off x="1048771" y="3705836"/>
            <a:ext cx="4700766" cy="136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189C30-33DA-4BEE-938E-65DC2E9D9D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71" y="1302618"/>
            <a:ext cx="4700766" cy="2403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4734E4-8C18-49EF-A834-B5BE9361601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404"/>
          <a:stretch/>
        </p:blipFill>
        <p:spPr bwMode="auto">
          <a:xfrm>
            <a:off x="6501469" y="1302618"/>
            <a:ext cx="4496498" cy="3768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Marcador de Posição do Rodapé 2">
            <a:extLst>
              <a:ext uri="{FF2B5EF4-FFF2-40B4-BE49-F238E27FC236}">
                <a16:creationId xmlns:a16="http://schemas.microsoft.com/office/drawing/2014/main" id="{A8EAAA1F-2834-42AA-9DFD-E3D0D5BA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379"/>
            <a:ext cx="4114800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388622C3-3180-487C-8F0D-6454BFCC1BBE}"/>
              </a:ext>
            </a:extLst>
          </p:cNvPr>
          <p:cNvSpPr txBox="1">
            <a:spLocks/>
          </p:cNvSpPr>
          <p:nvPr/>
        </p:nvSpPr>
        <p:spPr>
          <a:xfrm>
            <a:off x="637562" y="6356349"/>
            <a:ext cx="1878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Bookie | Apresentação</a:t>
            </a:r>
            <a:endParaRPr lang="pt-P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AABCA-C514-4F90-91F0-368033B3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7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4257A-B475-460F-9F81-5370F06E21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" b="674"/>
          <a:stretch/>
        </p:blipFill>
        <p:spPr bwMode="auto">
          <a:xfrm>
            <a:off x="1075049" y="1367406"/>
            <a:ext cx="4727478" cy="36156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28FE9C-4CB0-4E8E-9B50-2FD8B446E3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5605" r="3691" b="43442"/>
          <a:stretch>
            <a:fillRect/>
          </a:stretch>
        </p:blipFill>
        <p:spPr bwMode="auto">
          <a:xfrm>
            <a:off x="6370048" y="2074202"/>
            <a:ext cx="4713605" cy="2189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33D13D0-AFFB-40E2-BB3E-A2BE13E5B608}"/>
              </a:ext>
            </a:extLst>
          </p:cNvPr>
          <p:cNvSpPr/>
          <p:nvPr/>
        </p:nvSpPr>
        <p:spPr>
          <a:xfrm>
            <a:off x="6786665" y="3549305"/>
            <a:ext cx="333375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2F1077-6DA8-4252-B41D-E72361206E2F}"/>
              </a:ext>
            </a:extLst>
          </p:cNvPr>
          <p:cNvSpPr/>
          <p:nvPr/>
        </p:nvSpPr>
        <p:spPr>
          <a:xfrm>
            <a:off x="6826739" y="3592240"/>
            <a:ext cx="247264" cy="190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9615B0AD-C59D-4CF7-BDB1-F1E5617EAE10}"/>
              </a:ext>
            </a:extLst>
          </p:cNvPr>
          <p:cNvSpPr/>
          <p:nvPr/>
        </p:nvSpPr>
        <p:spPr>
          <a:xfrm rot="10800000">
            <a:off x="5887580" y="3168942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29CB572-BF83-4CA8-AB4F-38841EB2AB9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741" r="3797" b="13678"/>
          <a:stretch/>
        </p:blipFill>
        <p:spPr bwMode="auto">
          <a:xfrm>
            <a:off x="5508082" y="4267648"/>
            <a:ext cx="1565921" cy="20868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A62ECC12-FE88-4F0E-A55F-D49F41F02EF1}"/>
              </a:ext>
            </a:extLst>
          </p:cNvPr>
          <p:cNvSpPr/>
          <p:nvPr/>
        </p:nvSpPr>
        <p:spPr>
          <a:xfrm rot="1994726">
            <a:off x="5202669" y="4339110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Marcador de Posição do Rodapé 2">
            <a:extLst>
              <a:ext uri="{FF2B5EF4-FFF2-40B4-BE49-F238E27FC236}">
                <a16:creationId xmlns:a16="http://schemas.microsoft.com/office/drawing/2014/main" id="{B7A83C24-8F91-4F27-90E3-F32C60C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62" y="6356349"/>
            <a:ext cx="1878435" cy="365125"/>
          </a:xfrm>
        </p:spPr>
        <p:txBody>
          <a:bodyPr/>
          <a:lstStyle/>
          <a:p>
            <a:pPr rtl="0"/>
            <a:r>
              <a:rPr lang="pt-PT" noProof="0" dirty="0" err="1">
                <a:solidFill>
                  <a:schemeClr val="bg1">
                    <a:lumMod val="75000"/>
                  </a:schemeClr>
                </a:solidFill>
              </a:rPr>
              <a:t>Bookie</a:t>
            </a:r>
            <a:r>
              <a:rPr lang="pt-PT" noProof="0" dirty="0">
                <a:solidFill>
                  <a:schemeClr val="bg1">
                    <a:lumMod val="75000"/>
                  </a:schemeClr>
                </a:solidFill>
              </a:rPr>
              <a:t> |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04125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DBB73B-2A61-4C10-93AF-54CB2E84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8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228BA-5991-4B66-ABD3-08A7F1AA1B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77482" y="2600325"/>
            <a:ext cx="3634105" cy="1657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7AE0E8-7216-4A57-A22E-5E81C11662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54" y="2049780"/>
            <a:ext cx="4933950" cy="2758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25A5D70-2221-43D1-9899-B0FE74CE414A}"/>
              </a:ext>
            </a:extLst>
          </p:cNvPr>
          <p:cNvSpPr/>
          <p:nvPr/>
        </p:nvSpPr>
        <p:spPr>
          <a:xfrm rot="10800000">
            <a:off x="6382531" y="3376569"/>
            <a:ext cx="36152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265057-09CE-4E9B-8D53-AD4E23C75A41}"/>
              </a:ext>
            </a:extLst>
          </p:cNvPr>
          <p:cNvSpPr/>
          <p:nvPr/>
        </p:nvSpPr>
        <p:spPr>
          <a:xfrm>
            <a:off x="8053403" y="4044255"/>
            <a:ext cx="333375" cy="276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157E4-414C-42D2-A172-D43E837FB02B}"/>
              </a:ext>
            </a:extLst>
          </p:cNvPr>
          <p:cNvSpPr/>
          <p:nvPr/>
        </p:nvSpPr>
        <p:spPr>
          <a:xfrm>
            <a:off x="8096458" y="4087188"/>
            <a:ext cx="247264" cy="1903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10" name="Marcador de Posição do Rodapé 2">
            <a:extLst>
              <a:ext uri="{FF2B5EF4-FFF2-40B4-BE49-F238E27FC236}">
                <a16:creationId xmlns:a16="http://schemas.microsoft.com/office/drawing/2014/main" id="{637CC158-AC4B-4264-9341-B63ACFE541F4}"/>
              </a:ext>
            </a:extLst>
          </p:cNvPr>
          <p:cNvSpPr txBox="1">
            <a:spLocks/>
          </p:cNvSpPr>
          <p:nvPr/>
        </p:nvSpPr>
        <p:spPr>
          <a:xfrm>
            <a:off x="637562" y="6356349"/>
            <a:ext cx="1878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Bookie | Apresentação</a:t>
            </a:r>
            <a:endParaRPr lang="pt-PT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7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FCE501-3E96-4289-BE1E-2B2F9E63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pt-PT" noProof="0" smtClean="0"/>
              <a:t>9</a:t>
            </a:fld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A3CE46-8613-46EC-8744-0779560C35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18" y="1670623"/>
            <a:ext cx="6271293" cy="3516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DA67114-3BE5-42E2-961A-ECA560DAB704}"/>
              </a:ext>
            </a:extLst>
          </p:cNvPr>
          <p:cNvSpPr/>
          <p:nvPr/>
        </p:nvSpPr>
        <p:spPr>
          <a:xfrm rot="7229742">
            <a:off x="3780430" y="3092970"/>
            <a:ext cx="903342" cy="918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8F38B5-7DE4-43D5-BBF4-7A4E28270552}"/>
              </a:ext>
            </a:extLst>
          </p:cNvPr>
          <p:cNvSpPr/>
          <p:nvPr/>
        </p:nvSpPr>
        <p:spPr>
          <a:xfrm rot="7229742">
            <a:off x="5924757" y="3610037"/>
            <a:ext cx="1677670" cy="160401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5621465-A8B4-48EC-B7BC-BA04DEA3463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61312" y="3162915"/>
            <a:ext cx="2244931" cy="4169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6331E5C-85B5-452A-94D0-148BC21ACA0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002890" y="3941295"/>
            <a:ext cx="2227937" cy="11114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F1FA706A-7D98-48DF-985D-60EE972961D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 b="6930"/>
          <a:stretch/>
        </p:blipFill>
        <p:spPr bwMode="auto">
          <a:xfrm>
            <a:off x="6507052" y="3663377"/>
            <a:ext cx="508000" cy="1524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1478F9C-BF8E-46C1-BA4D-029AC0CB0F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5605" r="3691" b="43442"/>
          <a:stretch>
            <a:fillRect/>
          </a:stretch>
        </p:blipFill>
        <p:spPr bwMode="auto">
          <a:xfrm>
            <a:off x="7810692" y="2168392"/>
            <a:ext cx="3683110" cy="18506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3FFAEE8-9057-461B-A02D-1128CB50490F}"/>
              </a:ext>
            </a:extLst>
          </p:cNvPr>
          <p:cNvSpPr/>
          <p:nvPr/>
        </p:nvSpPr>
        <p:spPr>
          <a:xfrm>
            <a:off x="8200171" y="3423807"/>
            <a:ext cx="260492" cy="2334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9636F5-0A9E-4E81-B31F-2A40C62E417D}"/>
              </a:ext>
            </a:extLst>
          </p:cNvPr>
          <p:cNvSpPr/>
          <p:nvPr/>
        </p:nvSpPr>
        <p:spPr>
          <a:xfrm>
            <a:off x="8222315" y="3448317"/>
            <a:ext cx="193207" cy="1608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PT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CC1B050-C9A4-4BD0-8036-9034233A52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720" y="4330158"/>
            <a:ext cx="19812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367448CE-2E62-47D9-9798-2D7DA88B94CD}"/>
              </a:ext>
            </a:extLst>
          </p:cNvPr>
          <p:cNvSpPr/>
          <p:nvPr/>
        </p:nvSpPr>
        <p:spPr>
          <a:xfrm rot="20326227">
            <a:off x="6930467" y="3562843"/>
            <a:ext cx="978089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5FF19CE2-205F-4A5B-832F-D583CBC3E9B3}"/>
              </a:ext>
            </a:extLst>
          </p:cNvPr>
          <p:cNvSpPr/>
          <p:nvPr/>
        </p:nvSpPr>
        <p:spPr>
          <a:xfrm rot="4403479">
            <a:off x="8164341" y="3886025"/>
            <a:ext cx="59264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770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47_TF89213316_Win32_OJ108761954" id="{2E41ECA4-F49D-4F15-A35B-FB92108C7062}" vid="{6B93D803-7F14-40FC-88D8-F49564FF304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50</TotalTime>
  <Words>167</Words>
  <Application>Microsoft Office PowerPoint</Application>
  <PresentationFormat>Ecrã Panorâmico</PresentationFormat>
  <Paragraphs>44</Paragraphs>
  <Slides>11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Segoe UI</vt:lpstr>
      <vt:lpstr>AccentBoxVTI</vt:lpstr>
      <vt:lpstr>Apresentação do PowerPoint</vt:lpstr>
      <vt:lpstr>Introdução</vt:lpstr>
      <vt:lpstr>Tecnologias</vt:lpstr>
      <vt:lpstr>Como funciona?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Vantagens e Requisitos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Bookie  |  Biblioteca Virtual </dc:title>
  <dc:creator>Duarte Cunha</dc:creator>
  <cp:lastModifiedBy>Duarte Cunha</cp:lastModifiedBy>
  <cp:revision>25</cp:revision>
  <dcterms:created xsi:type="dcterms:W3CDTF">2021-06-27T16:33:22Z</dcterms:created>
  <dcterms:modified xsi:type="dcterms:W3CDTF">2021-06-27T18:20:49Z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