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4" r:id="rId6"/>
    <p:sldId id="283" r:id="rId7"/>
    <p:sldId id="371" r:id="rId8"/>
    <p:sldId id="369" r:id="rId9"/>
    <p:sldId id="362" r:id="rId10"/>
    <p:sldId id="370" r:id="rId11"/>
    <p:sldId id="368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01/07/2021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01/07/2021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24" y="4008009"/>
            <a:ext cx="2326547" cy="8576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Duarte Cunha </a:t>
            </a:r>
          </a:p>
          <a:p>
            <a:pPr rtl="0"/>
            <a:r>
              <a:rPr lang="pt-PT" sz="1400" dirty="0"/>
              <a:t>Nº 2219096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60DE6-4685-46BC-948A-38656BFE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4" y="2084024"/>
            <a:ext cx="1299274" cy="1648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D25573-1B0C-4BFD-96C4-97306BC8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4" y="2306835"/>
            <a:ext cx="2409370" cy="1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0603433" cy="2825496"/>
          </a:xfrm>
        </p:spPr>
        <p:txBody>
          <a:bodyPr rtlCol="0"/>
          <a:lstStyle/>
          <a:p>
            <a:pPr rtl="0"/>
            <a:r>
              <a:rPr lang="pt-PT" dirty="0"/>
              <a:t>- O Bookie é um programa de gerenciamento de uma biblioteca.</a:t>
            </a:r>
          </a:p>
          <a:p>
            <a:pPr rtl="0"/>
            <a:r>
              <a:rPr lang="pt-PT" dirty="0"/>
              <a:t>- É um programa útil para realizar os processos de requisição e de devolução.</a:t>
            </a:r>
          </a:p>
          <a:p>
            <a:pPr rtl="0"/>
            <a:r>
              <a:rPr lang="pt-PT" dirty="0"/>
              <a:t>- Ajuda a gerir facilmente uma biblioteca.</a:t>
            </a:r>
          </a:p>
          <a:p>
            <a:pPr rtl="0"/>
            <a:r>
              <a:rPr lang="pt-PT" dirty="0"/>
              <a:t>- Tem todas a funções e informações necessárias.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538" y="6347961"/>
            <a:ext cx="753078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6" name="Marcador de Posição do Rodapé 2">
            <a:extLst>
              <a:ext uri="{FF2B5EF4-FFF2-40B4-BE49-F238E27FC236}">
                <a16:creationId xmlns:a16="http://schemas.microsoft.com/office/drawing/2014/main" id="{66779D41-7F57-447A-B5C7-7907F7FEEC8A}"/>
              </a:ext>
            </a:extLst>
          </p:cNvPr>
          <p:cNvSpPr txBox="1">
            <a:spLocks/>
          </p:cNvSpPr>
          <p:nvPr/>
        </p:nvSpPr>
        <p:spPr>
          <a:xfrm>
            <a:off x="725382" y="6387706"/>
            <a:ext cx="1833694" cy="285634"/>
          </a:xfrm>
          <a:prstGeom prst="rect">
            <a:avLst/>
          </a:prstGeom>
        </p:spPr>
        <p:txBody>
          <a:bodyPr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sz="120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Tecnologias e Bibliotecas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08B7AE-7268-4A5D-B46F-97F63C3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50" y="4808578"/>
            <a:ext cx="1547771" cy="1547771"/>
          </a:xfrm>
          <a:prstGeom prst="rect">
            <a:avLst/>
          </a:prstGeom>
        </p:spPr>
      </p:pic>
      <p:pic>
        <p:nvPicPr>
          <p:cNvPr id="12" name="Imagem 11" descr="Uma imagem com texto, ClipArt&#10;&#10;Descrição gerada automaticamente">
            <a:extLst>
              <a:ext uri="{FF2B5EF4-FFF2-40B4-BE49-F238E27FC236}">
                <a16:creationId xmlns:a16="http://schemas.microsoft.com/office/drawing/2014/main" id="{38C08963-2C07-4C6F-9361-FEB23F7D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44" y="4655991"/>
            <a:ext cx="3031974" cy="17054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8063553-1BB6-4FF7-B522-71BB5262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613" y="4699439"/>
            <a:ext cx="1618590" cy="1618590"/>
          </a:xfrm>
          <a:prstGeom prst="rect">
            <a:avLst/>
          </a:prstGeom>
        </p:spPr>
      </p:pic>
      <p:sp>
        <p:nvSpPr>
          <p:cNvPr id="11" name="Marcador de Posição do Rodapé 2">
            <a:extLst>
              <a:ext uri="{FF2B5EF4-FFF2-40B4-BE49-F238E27FC236}">
                <a16:creationId xmlns:a16="http://schemas.microsoft.com/office/drawing/2014/main" id="{D74496ED-9F0D-451F-BE3B-E5A8B2B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89" y="2587311"/>
            <a:ext cx="1449495" cy="14494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21" y="2499987"/>
            <a:ext cx="1536820" cy="153682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7562" y="2200053"/>
            <a:ext cx="190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Planificação: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37562" y="4194633"/>
            <a:ext cx="212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Desenvolvimento: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8" y="2499987"/>
            <a:ext cx="1536820" cy="1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30732" y="1933956"/>
            <a:ext cx="10130536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Porquê uma biblioteca virtual?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77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53940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Objetivo do Programa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285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375-96EF-4C97-9DBA-AA3227B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67DCA-F0E1-4967-8A33-17C790F7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01824"/>
            <a:ext cx="10168128" cy="369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/>
              <a:t>Requisitos:</a:t>
            </a:r>
          </a:p>
          <a:p>
            <a:pPr>
              <a:buFontTx/>
              <a:buChar char="-"/>
            </a:pPr>
            <a:r>
              <a:rPr lang="pt-PT" sz="1800" dirty="0"/>
              <a:t>É necessário haver uma ligação à internet.</a:t>
            </a:r>
          </a:p>
          <a:p>
            <a:pPr>
              <a:buFontTx/>
              <a:buChar char="-"/>
            </a:pPr>
            <a:r>
              <a:rPr lang="pt-PT" sz="1800" dirty="0"/>
              <a:t>Ter um computador com o Windows instalado.</a:t>
            </a:r>
          </a:p>
          <a:p>
            <a:pPr marL="0" indent="0">
              <a:buNone/>
            </a:pPr>
            <a:r>
              <a:rPr lang="pt-PT" sz="1800" dirty="0"/>
              <a:t>Vantagens:</a:t>
            </a:r>
          </a:p>
          <a:p>
            <a:pPr>
              <a:buFontTx/>
              <a:buChar char="-"/>
            </a:pPr>
            <a:r>
              <a:rPr lang="pt-PT" sz="1800" dirty="0"/>
              <a:t>É eficiente e rápido. </a:t>
            </a:r>
          </a:p>
          <a:p>
            <a:pPr>
              <a:buFontTx/>
              <a:buChar char="-"/>
            </a:pPr>
            <a:r>
              <a:rPr lang="pt-PT" sz="1800" dirty="0"/>
              <a:t>Com o </a:t>
            </a:r>
            <a:r>
              <a:rPr lang="pt-PT" sz="1800" dirty="0" err="1"/>
              <a:t>Bookie</a:t>
            </a:r>
            <a:r>
              <a:rPr lang="pt-PT" sz="1800" dirty="0"/>
              <a:t> gerir uma biblioteca é simples e “</a:t>
            </a:r>
            <a:r>
              <a:rPr lang="pt-PT" sz="1800" dirty="0" err="1"/>
              <a:t>user</a:t>
            </a:r>
            <a:r>
              <a:rPr lang="pt-PT" sz="1800" dirty="0"/>
              <a:t> </a:t>
            </a:r>
            <a:r>
              <a:rPr lang="pt-PT" sz="1800" dirty="0" err="1"/>
              <a:t>friendly</a:t>
            </a:r>
            <a:r>
              <a:rPr lang="pt-PT" sz="1800" dirty="0"/>
              <a:t>”.</a:t>
            </a:r>
          </a:p>
          <a:p>
            <a:pPr>
              <a:buFontTx/>
              <a:buChar char="-"/>
            </a:pPr>
            <a:r>
              <a:rPr lang="pt-PT" sz="1800" dirty="0"/>
              <a:t>Tem um bom desempenho.</a:t>
            </a:r>
          </a:p>
          <a:p>
            <a:pPr>
              <a:buFontTx/>
              <a:buChar char="-"/>
            </a:pPr>
            <a:r>
              <a:rPr lang="pt-PT" sz="1800" dirty="0"/>
              <a:t>Tem uma interface intuitiva </a:t>
            </a:r>
          </a:p>
          <a:p>
            <a:pPr>
              <a:buFontTx/>
              <a:buChar char="-"/>
            </a:pPr>
            <a:r>
              <a:rPr lang="pt-PT" sz="1800" dirty="0"/>
              <a:t>É grátis!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2B64E-0685-44FE-9F50-B77E549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6</a:t>
            </a:fld>
            <a:endParaRPr lang="pt-PT" noProof="0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BAE46E83-E5B3-4D1F-8CD5-570BCC8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53940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3034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651118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7d27ad8-fec7-4792-be29-8057ccc8456d" xsi:nil="true"/>
    <ReferenceId xmlns="a7d27ad8-fec7-4792-be29-8057ccc8456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FD039141DDC4499E1BBBD03B1B2E28" ma:contentTypeVersion="9" ma:contentTypeDescription="Criar um novo documento." ma:contentTypeScope="" ma:versionID="05e0323238debb09865de7ec65e92366">
  <xsd:schema xmlns:xsd="http://www.w3.org/2001/XMLSchema" xmlns:xs="http://www.w3.org/2001/XMLSchema" xmlns:p="http://schemas.microsoft.com/office/2006/metadata/properties" xmlns:ns2="a7d27ad8-fec7-4792-be29-8057ccc8456d" targetNamespace="http://schemas.microsoft.com/office/2006/metadata/properties" ma:root="true" ma:fieldsID="c20ee1cc94ca1db72272cbcd57e2977c" ns2:_="">
    <xsd:import namespace="a7d27ad8-fec7-4792-be29-8057ccc8456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27ad8-fec7-4792-be29-8057ccc8456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a7d27ad8-fec7-4792-be29-8057ccc8456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551276-74C4-45A6-9682-38617F111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27ad8-fec7-4792-be29-8057ccc84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133</TotalTime>
  <Words>174</Words>
  <Application>Microsoft Office PowerPoint</Application>
  <PresentationFormat>Ecrã Panorâmico</PresentationFormat>
  <Paragraphs>43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Apresentação do PowerPoint</vt:lpstr>
      <vt:lpstr>Introdução</vt:lpstr>
      <vt:lpstr>Tecnologias e Bibliotecas</vt:lpstr>
      <vt:lpstr>Apresentação do PowerPoint</vt:lpstr>
      <vt:lpstr>Apresentação do PowerPoint</vt:lpstr>
      <vt:lpstr>Vantagens e 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Bookie  |  Biblioteca Virtual </dc:title>
  <dc:creator>Duarte Cunha</dc:creator>
  <cp:lastModifiedBy>Duarte Cunha</cp:lastModifiedBy>
  <cp:revision>49</cp:revision>
  <dcterms:created xsi:type="dcterms:W3CDTF">2021-06-27T16:33:22Z</dcterms:created>
  <dcterms:modified xsi:type="dcterms:W3CDTF">2021-07-01T21:18:30Z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0x0101009DFD039141DDC4499E1BBBD03B1B2E28</vt:lpwstr>
  </property>
</Properties>
</file>