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26DE2-5F27-C9A2-4A00-78B6343B1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28C4C2-54EB-1AB9-463E-E9D40C22B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F39F95-BC29-BB85-7B55-C177C8F5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F693-1498-471D-8C8A-619C7FAAD0B7}" type="datetimeFigureOut">
              <a:rPr lang="es-ES" smtClean="0"/>
              <a:t>19/09/2023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2A1CB-7E6E-992D-F0C5-8B4F9445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5664B-7EF3-5984-E13C-4AFAFEA8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33C7-F1F4-476C-B564-A78923447B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75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1E8CF-3F7E-C62C-270C-B2AA664E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A80B17-D559-AF77-F840-973243FF1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DA9ED1-D8B9-E8E5-B1FD-6A8DC48F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F693-1498-471D-8C8A-619C7FAAD0B7}" type="datetimeFigureOut">
              <a:rPr lang="es-ES" smtClean="0"/>
              <a:t>19/09/2023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7E2E50-6F98-E68A-6A73-D32FAB8F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83672-5557-F4A0-2279-12E9B912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33C7-F1F4-476C-B564-A78923447B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4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5F3612-8780-A8F1-3746-08E2DF18E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7C77DD-78E0-9657-B76B-1E5A5685D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17BECD-36DB-B728-184D-0FE2DB88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F693-1498-471D-8C8A-619C7FAAD0B7}" type="datetimeFigureOut">
              <a:rPr lang="es-ES" smtClean="0"/>
              <a:t>19/09/2023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63E36-AA99-86C4-CA6B-12DED807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E932FA-0C76-72C4-A5CB-EDEC9B9A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33C7-F1F4-476C-B564-A78923447B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44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BC6F5-1AEE-81E4-B14F-44F7BF6C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48E72B-DEDD-7F0F-5992-1158B413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E394E9-8841-5E13-982B-11033B15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F693-1498-471D-8C8A-619C7FAAD0B7}" type="datetimeFigureOut">
              <a:rPr lang="es-ES" smtClean="0"/>
              <a:t>19/09/2023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1D2543-6985-4BB5-2444-5A40E95F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347A-FD64-5413-544A-02CADAC0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33C7-F1F4-476C-B564-A78923447B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48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D922B-33BE-1297-C0C2-95B27D6A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35CA0D-9192-6189-2BFC-7476FD16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79E02-0C6B-A105-B480-7FEE326F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F693-1498-471D-8C8A-619C7FAAD0B7}" type="datetimeFigureOut">
              <a:rPr lang="es-ES" smtClean="0"/>
              <a:t>19/09/2023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5D4E0A-12F5-76C2-0743-5B20AAC5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74EA51-267A-C060-032F-F608B6FE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33C7-F1F4-476C-B564-A78923447B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60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8FC07-21E3-14C2-1EDE-573FE4D6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0C5BA-731B-604A-75C8-94C52E818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864955-9A96-1DAC-000D-A409BE9F1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448F49-2C11-6279-3AC1-F26EC7FB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F693-1498-471D-8C8A-619C7FAAD0B7}" type="datetimeFigureOut">
              <a:rPr lang="es-ES" smtClean="0"/>
              <a:t>19/09/2023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7FFDF3-5C61-08BF-412C-28CCAFEB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65C063-41AD-BE9E-5008-5A44AE25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33C7-F1F4-476C-B564-A78923447B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10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94EF0-301C-1843-2479-96567F74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57B005-7D72-6334-E39C-B03C62454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DC70A4-12DC-2E38-A24B-4915EAE5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9224F8-B7B5-C0B0-99FC-AF6A7603E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E6C56D-5385-B83D-85DC-AE05178FB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1B8A5D-F5D7-D036-5CCA-F2D959ED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F693-1498-471D-8C8A-619C7FAAD0B7}" type="datetimeFigureOut">
              <a:rPr lang="es-ES" smtClean="0"/>
              <a:t>19/09/2023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8BF52F-0BE6-E4AA-0399-82D9D69E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3CA22E-63BF-708F-B638-9281EA78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33C7-F1F4-476C-B564-A78923447B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9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81101-D902-38A2-90DC-F7C3B506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EE921F-0CA4-8F45-8954-396CC4AE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F693-1498-471D-8C8A-619C7FAAD0B7}" type="datetimeFigureOut">
              <a:rPr lang="es-ES" smtClean="0"/>
              <a:t>19/09/2023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2DA487-0C48-8458-8BA9-A7F90F14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E58E4B-6360-05C9-E96A-F8E4DF7C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33C7-F1F4-476C-B564-A78923447B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20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894D5E-0FFD-3C38-64E2-90D19DF9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F693-1498-471D-8C8A-619C7FAAD0B7}" type="datetimeFigureOut">
              <a:rPr lang="es-ES" smtClean="0"/>
              <a:t>19/09/2023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83DFD5-9242-BC8E-16F5-2F12C4D7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A69849-D26F-8E6E-39E3-CD5CE4DA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33C7-F1F4-476C-B564-A78923447B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55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D86FA-0B85-4853-B20C-C1573267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7BC9AB-0D8B-FE6C-446C-0EF67ACB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E53268-7321-DE25-CD29-EE5D98FAB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0410A0-3CA2-0F05-33BA-7C5E227F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F693-1498-471D-8C8A-619C7FAAD0B7}" type="datetimeFigureOut">
              <a:rPr lang="es-ES" smtClean="0"/>
              <a:t>19/09/2023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2E7A31-F4DA-0D62-67F7-2FCF3547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A2AD06-DDC5-5594-E7E0-B0A84BC8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33C7-F1F4-476C-B564-A78923447B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58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7EA8-4C0E-2D8E-9E63-D34B0070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A98C2F-7F06-0B32-4F91-12F9A877E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0247F9-8C2F-9FA0-54AF-973451B2A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89144B-120E-F6C2-C4F8-229ECDEF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F693-1498-471D-8C8A-619C7FAAD0B7}" type="datetimeFigureOut">
              <a:rPr lang="es-ES" smtClean="0"/>
              <a:t>19/09/2023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BF7032-A390-9445-2F8B-B865C13D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36CBBA-A92A-C672-DA2D-F72630F3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33C7-F1F4-476C-B564-A78923447B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65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0DE72E-9138-915B-B408-2AC062F0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8107FF-80EE-4D50-512F-B8BC6DE5A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418D20-A8BA-E79F-6C9C-8A7CA8FE3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F693-1498-471D-8C8A-619C7FAAD0B7}" type="datetimeFigureOut">
              <a:rPr lang="es-ES" smtClean="0"/>
              <a:t>19/09/2023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C7E83-A695-D481-67F8-98D1FD981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E8666-EABC-B077-552C-3D72B8939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33C7-F1F4-476C-B564-A78923447B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11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24CDC-2051-4252-AE24-AD146A5C0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PiedraPapelTijeraParry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147DC-A8A5-3A86-CBA3-4FF91B6EE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51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B2A9B-F7F5-619A-C688-497817CE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9B1F95-3BEA-F994-8B7B-C559CB31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el puto piedra papel o tijera con </a:t>
            </a:r>
            <a:r>
              <a:rPr lang="es-ES"/>
              <a:t>parrys</a:t>
            </a:r>
          </a:p>
        </p:txBody>
      </p:sp>
    </p:spTree>
    <p:extLst>
      <p:ext uri="{BB962C8B-B14F-4D97-AF65-F5344CB8AC3E}">
        <p14:creationId xmlns:p14="http://schemas.microsoft.com/office/powerpoint/2010/main" val="940752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PiedraPapelTijeraParry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PiedraPapelTijeraParry</dc:title>
  <dc:creator>Duarte Martínez Vizoso</dc:creator>
  <cp:lastModifiedBy>Duarte Martínez Vizoso</cp:lastModifiedBy>
  <cp:revision>1</cp:revision>
  <dcterms:created xsi:type="dcterms:W3CDTF">2023-09-19T01:30:20Z</dcterms:created>
  <dcterms:modified xsi:type="dcterms:W3CDTF">2023-09-19T01:30:40Z</dcterms:modified>
</cp:coreProperties>
</file>