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260-DC88-4608-A0D7-6D151DB0BDD1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7755-2B8C-472E-B6C2-185A9E1C3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A7755-2B8C-472E-B6C2-185A9E1C35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0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0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1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95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6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01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6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1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47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3DB18-CE8E-4EFB-AEBC-0EF89E2E8D1E}" type="datetimeFigureOut">
              <a:rPr lang="pt-BR" smtClean="0"/>
              <a:t>26/05/2019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C96-B407-45E3-B751-54908F756E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5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evaluate the understanding of business process models using eye tracking techniques?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3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52536" y="1844824"/>
            <a:ext cx="10513168" cy="4525963"/>
          </a:xfrm>
        </p:spPr>
        <p:txBody>
          <a:bodyPr>
            <a:normAutofit/>
          </a:bodyPr>
          <a:lstStyle/>
          <a:p>
            <a:r>
              <a:rPr lang="pt-BR" sz="1800" dirty="0" smtClean="0"/>
              <a:t> How </a:t>
            </a:r>
            <a:r>
              <a:rPr lang="pt-BR" sz="1800" dirty="0"/>
              <a:t>is </a:t>
            </a:r>
            <a:r>
              <a:rPr lang="pt-BR" sz="1800" b="1" dirty="0"/>
              <a:t>eye tracking </a:t>
            </a:r>
            <a:r>
              <a:rPr lang="en-US" sz="1800" dirty="0" smtClean="0"/>
              <a:t>technology</a:t>
            </a:r>
            <a:r>
              <a:rPr lang="pt-BR" sz="1800" dirty="0" smtClean="0"/>
              <a:t> </a:t>
            </a:r>
            <a:r>
              <a:rPr lang="pt-BR" sz="1800" dirty="0"/>
              <a:t>applied in </a:t>
            </a:r>
            <a:r>
              <a:rPr lang="pt-BR" sz="1800" b="1" dirty="0"/>
              <a:t>understanding business process models</a:t>
            </a:r>
            <a:r>
              <a:rPr lang="pt-BR" sz="1800" dirty="0"/>
              <a:t>?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03848" y="2868246"/>
            <a:ext cx="2304256" cy="16408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Understanding</a:t>
            </a:r>
          </a:p>
          <a:p>
            <a:pPr algn="ctr"/>
            <a:r>
              <a:rPr lang="pt-BR" dirty="0" smtClean="0"/>
              <a:t>Understandability</a:t>
            </a:r>
            <a:endParaRPr lang="en-US" dirty="0" smtClean="0"/>
          </a:p>
          <a:p>
            <a:pPr algn="ctr"/>
            <a:r>
              <a:rPr lang="pt-BR" dirty="0" smtClean="0"/>
              <a:t>Comprehension</a:t>
            </a:r>
          </a:p>
          <a:p>
            <a:pPr algn="ctr"/>
            <a:r>
              <a:rPr lang="pt-BR" dirty="0"/>
              <a:t>C</a:t>
            </a:r>
            <a:r>
              <a:rPr lang="pt-BR" dirty="0" smtClean="0"/>
              <a:t>omprehensibility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84168" y="2924944"/>
            <a:ext cx="2592288" cy="15841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“Business Process”</a:t>
            </a:r>
          </a:p>
          <a:p>
            <a:pPr algn="ctr"/>
            <a:r>
              <a:rPr lang="pt-BR" dirty="0" smtClean="0"/>
              <a:t>“Business Process Model”</a:t>
            </a:r>
          </a:p>
          <a:p>
            <a:pPr algn="ctr"/>
            <a:r>
              <a:rPr lang="pt-BR" dirty="0" smtClean="0"/>
              <a:t>“BPM”</a:t>
            </a:r>
          </a:p>
          <a:p>
            <a:pPr algn="ctr"/>
            <a:r>
              <a:rPr lang="pt-BR" dirty="0" smtClean="0"/>
              <a:t>“Process Model”</a:t>
            </a:r>
          </a:p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67544" y="2832511"/>
            <a:ext cx="1872208" cy="167660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“Eye-tracker</a:t>
            </a:r>
            <a:r>
              <a:rPr lang="en-US" dirty="0"/>
              <a:t>" </a:t>
            </a:r>
            <a:r>
              <a:rPr lang="en-US" dirty="0" smtClean="0"/>
              <a:t>“Eye tracker" “Eye-tracking" “Eye tracking”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7544" y="501317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Resulting String</a:t>
            </a:r>
            <a:r>
              <a:rPr lang="en-US" dirty="0" smtClean="0"/>
              <a:t>: (("eye-tracker" or "eye tracker" or "eye-tracking" or "eye tracking") and ("BPM" or " "Business Process“ or “Business Model Process” or “Process Model”) and ("understanding" or "understandability" or "comprehension" or "comprehensibility") )</a:t>
            </a:r>
            <a:endParaRPr lang="pt-BR" dirty="0" smtClean="0"/>
          </a:p>
          <a:p>
            <a:endParaRPr lang="pt-BR" dirty="0"/>
          </a:p>
        </p:txBody>
      </p:sp>
      <p:cxnSp>
        <p:nvCxnSpPr>
          <p:cNvPr id="6" name="Conector em curva 5"/>
          <p:cNvCxnSpPr/>
          <p:nvPr/>
        </p:nvCxnSpPr>
        <p:spPr>
          <a:xfrm rot="16200000" flipH="1">
            <a:off x="6770444" y="2297176"/>
            <a:ext cx="805588" cy="44994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/>
          <p:nvPr/>
        </p:nvCxnSpPr>
        <p:spPr>
          <a:xfrm rot="16200000" flipH="1">
            <a:off x="4355114" y="2324589"/>
            <a:ext cx="720081" cy="3366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16200000" flipH="1">
            <a:off x="1215377" y="2307627"/>
            <a:ext cx="713154" cy="33661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8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120</Words>
  <Application>Microsoft Office PowerPoint</Application>
  <PresentationFormat>Apresentação na tela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vinicius_albuquerque@hotmail.com</dc:creator>
  <cp:lastModifiedBy>vinicius_albuquerque@hotmail.com</cp:lastModifiedBy>
  <cp:revision>16</cp:revision>
  <dcterms:created xsi:type="dcterms:W3CDTF">2019-05-07T00:01:21Z</dcterms:created>
  <dcterms:modified xsi:type="dcterms:W3CDTF">2019-05-27T01:31:15Z</dcterms:modified>
</cp:coreProperties>
</file>