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C06C7-484E-4662-9B56-CF90D6FC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99176-FFB5-41D2-9A1D-96A6A1388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C526B-A12F-4CE6-B0BA-907DF47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A06EF1-31F5-4871-BCC0-51C0B2D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64F8E-BAB9-4E27-882F-14BC1C65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7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D832-4076-459E-9CDC-D18A379E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2A7B29-B1DF-4383-992D-DA942C3F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AEA73-31AB-4F75-83D4-E9B5680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21F95-62E6-4DB1-977A-536CCCC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3C139-2C4D-4646-B451-C3D370C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27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B4AA0-8B61-4E81-B230-07A2D15E8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44078F-5DC4-4247-AB3A-3ECC827F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FF9C6-E4BA-45D2-BEF8-6023DEA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45BD2-DB12-4983-B440-2D21C11E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9EE98-A1E9-4918-A6B8-7A5581B4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01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54C2-C4F2-4368-92C8-0BA6DF36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DF33C-5842-4AA4-956E-429FE487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8B191-3E8D-4B88-863A-8579DE0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60233-44B9-4726-A04E-14A43A11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233F0-99D9-4244-8EE6-604521B7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1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B54C9-8152-455B-8DE1-739D0D5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068593-B5EE-45AA-A2F9-2D65B7F5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85179-762D-4691-A8D9-36957D65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8BF0A-A2F6-4AFC-BC3E-4E51D575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AAA52-2A0A-402A-A3E6-B611D1BF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33602-40D3-4079-B249-BE215A6D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A8F70-6D0E-4CD0-B84E-A626869FE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41C0A-6EE2-44B3-87BC-F07E7BEB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1352E-EC0E-42F5-9CD1-0662776F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9BE36E-C7E3-4728-80DF-06E71F02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2C174-9297-40D8-9AC0-5ED28B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10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7267-C8DF-415F-8443-2303B942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1C99A5-3267-4594-8926-1D6924F3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BE668-C22E-4C26-A641-1411BF95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E61BC-FA25-4873-A563-060A0A837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0E8F65-92A0-4C7B-95DE-68FBA059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AF62B-C6A2-4CA6-A7C0-BBB6C208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E6F5A-F413-4CB4-8927-CAD89A0B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32F4A4-D404-4C69-8981-4E9847A6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C4AE-0DC6-407E-B086-6CC611A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97F88-9C60-4850-B026-E691E99B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D4F3C-4D5D-42CB-AF30-FA10714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2429C1-8F0D-4D8A-B135-8B94E777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3BA2E7-EEED-4FB7-861F-0AEAAABC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46355E-BF18-4F52-8C7C-687EC01E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F2D03-F52E-4386-B370-697F6CD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86C92-549C-4E46-A1DB-837C117D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3E7A2-002F-4182-B4DD-BF162EC5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B632E9-248A-489A-86F2-8C828F00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04EA95-2C1D-4A86-A355-66D0F7D1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39CDF-1001-41D5-A8BD-F0594E8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7EA58-9378-4B40-8971-12788E0B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8DCD8-D31E-4A1D-AE49-89CDA9DF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565550-E9BA-48C2-96F3-5EF06B51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C401C5-17FA-4520-800D-2876BCFC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540CA-1F91-4205-857F-EA4EC0D8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08051-3378-48CF-8E37-CC4F3455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744B3-37FE-4D02-BA41-29664A0F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73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AD1AC-EBC0-44CC-AEC7-D735F3BE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824EF-C3D6-48A1-8A61-541DCEA3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B602D-1E7E-4142-B073-103BB0A8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91C1-8D2E-4FD4-AED9-2704AB6C3203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B55E2-8E40-473F-99AE-ADA502AD4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1109F-DAAB-46A6-A939-B4F51DCEE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AB7-737B-4E6F-B24F-108A26E5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A4BCA4-258B-421A-A8FC-C354E83DC88C}"/>
              </a:ext>
            </a:extLst>
          </p:cNvPr>
          <p:cNvSpPr/>
          <p:nvPr/>
        </p:nvSpPr>
        <p:spPr>
          <a:xfrm>
            <a:off x="988135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 of Science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D06F99-DAE0-41F3-9B39-37A4FEBBFB46}"/>
              </a:ext>
            </a:extLst>
          </p:cNvPr>
          <p:cNvSpPr/>
          <p:nvPr/>
        </p:nvSpPr>
        <p:spPr>
          <a:xfrm>
            <a:off x="2467901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ACM Digital library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E4B19A-7BCB-4008-A96A-387E32E83180}"/>
              </a:ext>
            </a:extLst>
          </p:cNvPr>
          <p:cNvSpPr/>
          <p:nvPr/>
        </p:nvSpPr>
        <p:spPr>
          <a:xfrm>
            <a:off x="3932908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IEEE Explore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7BB244-2228-44E0-8029-F122B47F26F5}"/>
              </a:ext>
            </a:extLst>
          </p:cNvPr>
          <p:cNvSpPr/>
          <p:nvPr/>
        </p:nvSpPr>
        <p:spPr>
          <a:xfrm>
            <a:off x="5412667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Science Direct (Elsevier)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5F0A40E-297D-47B0-A0B8-50D71058689B}"/>
              </a:ext>
            </a:extLst>
          </p:cNvPr>
          <p:cNvSpPr/>
          <p:nvPr/>
        </p:nvSpPr>
        <p:spPr>
          <a:xfrm>
            <a:off x="6892421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Scopus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44E434-DE83-4918-A0D6-C73579DBEDBD}"/>
              </a:ext>
            </a:extLst>
          </p:cNvPr>
          <p:cNvSpPr/>
          <p:nvPr/>
        </p:nvSpPr>
        <p:spPr>
          <a:xfrm>
            <a:off x="8357431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Springer Link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B459EC-44A0-47B0-B6BB-093D968F7BCD}"/>
              </a:ext>
            </a:extLst>
          </p:cNvPr>
          <p:cNvSpPr/>
          <p:nvPr/>
        </p:nvSpPr>
        <p:spPr>
          <a:xfrm>
            <a:off x="9837190" y="200961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Engineering Village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04D4B67-8C28-4B7B-90C7-25B7274850BA}"/>
              </a:ext>
            </a:extLst>
          </p:cNvPr>
          <p:cNvCxnSpPr>
            <a:cxnSpLocks/>
          </p:cNvCxnSpPr>
          <p:nvPr/>
        </p:nvCxnSpPr>
        <p:spPr>
          <a:xfrm>
            <a:off x="10515617" y="138636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08EF37-E5D0-415D-88AE-8E4921676444}"/>
              </a:ext>
            </a:extLst>
          </p:cNvPr>
          <p:cNvCxnSpPr/>
          <p:nvPr/>
        </p:nvCxnSpPr>
        <p:spPr>
          <a:xfrm flipH="1">
            <a:off x="1135626" y="2005790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11F39EB-C4F8-4F99-8B52-20BB483E0DB0}"/>
              </a:ext>
            </a:extLst>
          </p:cNvPr>
          <p:cNvCxnSpPr/>
          <p:nvPr/>
        </p:nvCxnSpPr>
        <p:spPr>
          <a:xfrm flipH="1">
            <a:off x="9984671" y="2000876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1BD9C6C-9E56-4D13-B74A-1AF9D6D225D8}"/>
              </a:ext>
            </a:extLst>
          </p:cNvPr>
          <p:cNvCxnSpPr/>
          <p:nvPr/>
        </p:nvCxnSpPr>
        <p:spPr>
          <a:xfrm flipH="1">
            <a:off x="8514750" y="2010707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B1C9131-7ED3-40B2-B44F-74AF089E947A}"/>
              </a:ext>
            </a:extLst>
          </p:cNvPr>
          <p:cNvCxnSpPr/>
          <p:nvPr/>
        </p:nvCxnSpPr>
        <p:spPr>
          <a:xfrm flipH="1">
            <a:off x="7039912" y="2000874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25ADA59-91D9-4B7A-B68E-FF72D6D17B28}"/>
              </a:ext>
            </a:extLst>
          </p:cNvPr>
          <p:cNvCxnSpPr/>
          <p:nvPr/>
        </p:nvCxnSpPr>
        <p:spPr>
          <a:xfrm flipH="1">
            <a:off x="5624061" y="2005791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8407FB-B72E-41CE-ACA2-01268C078F06}"/>
              </a:ext>
            </a:extLst>
          </p:cNvPr>
          <p:cNvCxnSpPr/>
          <p:nvPr/>
        </p:nvCxnSpPr>
        <p:spPr>
          <a:xfrm flipH="1">
            <a:off x="4080381" y="2000874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54B69A9-3224-4763-9F9F-8747C1BFB9EF}"/>
              </a:ext>
            </a:extLst>
          </p:cNvPr>
          <p:cNvCxnSpPr/>
          <p:nvPr/>
        </p:nvCxnSpPr>
        <p:spPr>
          <a:xfrm flipH="1">
            <a:off x="2615392" y="2005790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B6B5CE-D970-475F-B775-2BDB16DC1E9D}"/>
              </a:ext>
            </a:extLst>
          </p:cNvPr>
          <p:cNvSpPr txBox="1"/>
          <p:nvPr/>
        </p:nvSpPr>
        <p:spPr>
          <a:xfrm>
            <a:off x="636625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6850C62-8259-4C01-AC45-8C9CBA9682D5}"/>
              </a:ext>
            </a:extLst>
          </p:cNvPr>
          <p:cNvSpPr txBox="1"/>
          <p:nvPr/>
        </p:nvSpPr>
        <p:spPr>
          <a:xfrm>
            <a:off x="2051785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179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D7AD0D6-F013-410C-ADCF-B31DF3358B7C}"/>
              </a:ext>
            </a:extLst>
          </p:cNvPr>
          <p:cNvSpPr txBox="1"/>
          <p:nvPr/>
        </p:nvSpPr>
        <p:spPr>
          <a:xfrm>
            <a:off x="3574006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23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6DED85F-415F-4DA6-BF8F-76AE7F0913FA}"/>
              </a:ext>
            </a:extLst>
          </p:cNvPr>
          <p:cNvSpPr txBox="1"/>
          <p:nvPr/>
        </p:nvSpPr>
        <p:spPr>
          <a:xfrm>
            <a:off x="5118377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499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8449D37-A8C2-4CA0-A8AA-05FDCCE797FD}"/>
              </a:ext>
            </a:extLst>
          </p:cNvPr>
          <p:cNvSpPr txBox="1"/>
          <p:nvPr/>
        </p:nvSpPr>
        <p:spPr>
          <a:xfrm>
            <a:off x="6537222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25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0BB9E6A-2B86-4314-9411-811DAE0C9391}"/>
              </a:ext>
            </a:extLst>
          </p:cNvPr>
          <p:cNvSpPr txBox="1"/>
          <p:nvPr/>
        </p:nvSpPr>
        <p:spPr>
          <a:xfrm>
            <a:off x="8003820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707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20381B9-CB5E-4D03-8AF6-D94B8EF8BEBF}"/>
              </a:ext>
            </a:extLst>
          </p:cNvPr>
          <p:cNvSpPr txBox="1"/>
          <p:nvPr/>
        </p:nvSpPr>
        <p:spPr>
          <a:xfrm>
            <a:off x="9485662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11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78792E-FF29-461D-8AC8-209DDB803871}"/>
              </a:ext>
            </a:extLst>
          </p:cNvPr>
          <p:cNvSpPr txBox="1"/>
          <p:nvPr/>
        </p:nvSpPr>
        <p:spPr>
          <a:xfrm>
            <a:off x="1147907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12C705C-C0FF-4D7D-B74C-0F19AD4FF122}"/>
              </a:ext>
            </a:extLst>
          </p:cNvPr>
          <p:cNvSpPr txBox="1"/>
          <p:nvPr/>
        </p:nvSpPr>
        <p:spPr>
          <a:xfrm>
            <a:off x="4092680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AA04F54-526A-4297-ADFF-EF1AEAB23624}"/>
              </a:ext>
            </a:extLst>
          </p:cNvPr>
          <p:cNvSpPr txBox="1"/>
          <p:nvPr/>
        </p:nvSpPr>
        <p:spPr>
          <a:xfrm>
            <a:off x="8517203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E17ED20-475A-4208-851C-4B7FC731664D}"/>
              </a:ext>
            </a:extLst>
          </p:cNvPr>
          <p:cNvSpPr txBox="1"/>
          <p:nvPr/>
        </p:nvSpPr>
        <p:spPr>
          <a:xfrm>
            <a:off x="5638792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912FF7-BC30-4F9F-8CE6-4939CC0557A0}"/>
              </a:ext>
            </a:extLst>
          </p:cNvPr>
          <p:cNvSpPr txBox="1"/>
          <p:nvPr/>
        </p:nvSpPr>
        <p:spPr>
          <a:xfrm>
            <a:off x="7052193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0C9F7B9-3406-4ED2-B504-795B34777489}"/>
              </a:ext>
            </a:extLst>
          </p:cNvPr>
          <p:cNvSpPr txBox="1"/>
          <p:nvPr/>
        </p:nvSpPr>
        <p:spPr>
          <a:xfrm>
            <a:off x="2627673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60FD97-5802-44D4-8CCB-7D8571A9C120}"/>
              </a:ext>
            </a:extLst>
          </p:cNvPr>
          <p:cNvSpPr txBox="1"/>
          <p:nvPr/>
        </p:nvSpPr>
        <p:spPr>
          <a:xfrm>
            <a:off x="9996962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Included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8DCC62C-195F-4074-9D33-04D7C6865BB7}"/>
              </a:ext>
            </a:extLst>
          </p:cNvPr>
          <p:cNvCxnSpPr/>
          <p:nvPr/>
        </p:nvCxnSpPr>
        <p:spPr>
          <a:xfrm>
            <a:off x="1666562" y="4395029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7214A1D-5E34-4AB9-9560-B2FCAA41DA80}"/>
              </a:ext>
            </a:extLst>
          </p:cNvPr>
          <p:cNvCxnSpPr/>
          <p:nvPr/>
        </p:nvCxnSpPr>
        <p:spPr>
          <a:xfrm>
            <a:off x="3131567" y="4399940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0F21081-9250-41B0-A8C1-FEC4FD5158F5}"/>
              </a:ext>
            </a:extLst>
          </p:cNvPr>
          <p:cNvCxnSpPr/>
          <p:nvPr/>
        </p:nvCxnSpPr>
        <p:spPr>
          <a:xfrm>
            <a:off x="4611318" y="4390110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42908A0-90DB-450A-B51F-FD4087C0DB1C}"/>
              </a:ext>
            </a:extLst>
          </p:cNvPr>
          <p:cNvCxnSpPr/>
          <p:nvPr/>
        </p:nvCxnSpPr>
        <p:spPr>
          <a:xfrm>
            <a:off x="6150066" y="4395030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E7055AA-6FF1-497F-A16B-AF9AC2F8447B}"/>
              </a:ext>
            </a:extLst>
          </p:cNvPr>
          <p:cNvCxnSpPr/>
          <p:nvPr/>
        </p:nvCxnSpPr>
        <p:spPr>
          <a:xfrm>
            <a:off x="7570824" y="4399944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E96D3DA-0706-4751-B6C5-98D8995501F6}"/>
              </a:ext>
            </a:extLst>
          </p:cNvPr>
          <p:cNvCxnSpPr/>
          <p:nvPr/>
        </p:nvCxnSpPr>
        <p:spPr>
          <a:xfrm>
            <a:off x="9035828" y="4404861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E1C628C-3309-4C96-AD63-887FFB72E103}"/>
              </a:ext>
            </a:extLst>
          </p:cNvPr>
          <p:cNvCxnSpPr/>
          <p:nvPr/>
        </p:nvCxnSpPr>
        <p:spPr>
          <a:xfrm>
            <a:off x="10515584" y="4395031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78680DD0-18A1-4179-B9C8-236620BDF2B8}"/>
              </a:ext>
            </a:extLst>
          </p:cNvPr>
          <p:cNvCxnSpPr>
            <a:cxnSpLocks/>
          </p:cNvCxnSpPr>
          <p:nvPr/>
        </p:nvCxnSpPr>
        <p:spPr>
          <a:xfrm>
            <a:off x="161322" y="4803065"/>
            <a:ext cx="103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32DA20F-C152-4C85-A4A2-16D9283AB708}"/>
              </a:ext>
            </a:extLst>
          </p:cNvPr>
          <p:cNvGrpSpPr/>
          <p:nvPr/>
        </p:nvGrpSpPr>
        <p:grpSpPr>
          <a:xfrm>
            <a:off x="4441189" y="4761021"/>
            <a:ext cx="1808266" cy="1511974"/>
            <a:chOff x="4452275" y="4761021"/>
            <a:chExt cx="1808266" cy="1511974"/>
          </a:xfrm>
        </p:grpSpPr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7CABC91B-AAD4-43C3-B57F-BDCD83B2F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5789" y="4812900"/>
              <a:ext cx="9827" cy="54779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B759645-23D6-44D3-B832-D1552C0AFB6A}"/>
                </a:ext>
              </a:extLst>
            </p:cNvPr>
            <p:cNvSpPr/>
            <p:nvPr/>
          </p:nvSpPr>
          <p:spPr>
            <a:xfrm>
              <a:off x="4452275" y="5373343"/>
              <a:ext cx="1356855" cy="8996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Primary Studies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A33B8FF-34AC-4785-87E3-18EE0C75E739}"/>
                </a:ext>
              </a:extLst>
            </p:cNvPr>
            <p:cNvSpPr txBox="1"/>
            <p:nvPr/>
          </p:nvSpPr>
          <p:spPr>
            <a:xfrm>
              <a:off x="5223230" y="4761021"/>
              <a:ext cx="103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Included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D3C0818-0C05-4B09-8973-AB495FCDCA3E}"/>
              </a:ext>
            </a:extLst>
          </p:cNvPr>
          <p:cNvSpPr txBox="1"/>
          <p:nvPr/>
        </p:nvSpPr>
        <p:spPr>
          <a:xfrm>
            <a:off x="1147907" y="2438407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B68A26F-AD5A-48A1-924D-7E2524D06584}"/>
              </a:ext>
            </a:extLst>
          </p:cNvPr>
          <p:cNvSpPr txBox="1"/>
          <p:nvPr/>
        </p:nvSpPr>
        <p:spPr>
          <a:xfrm>
            <a:off x="4092680" y="2428579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8759916-E522-41C6-B028-2A3A3198A4E4}"/>
              </a:ext>
            </a:extLst>
          </p:cNvPr>
          <p:cNvSpPr txBox="1"/>
          <p:nvPr/>
        </p:nvSpPr>
        <p:spPr>
          <a:xfrm>
            <a:off x="8517203" y="2448241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22EB102-A8D2-4C39-A83F-9626B1DE5651}"/>
              </a:ext>
            </a:extLst>
          </p:cNvPr>
          <p:cNvSpPr txBox="1"/>
          <p:nvPr/>
        </p:nvSpPr>
        <p:spPr>
          <a:xfrm>
            <a:off x="5638792" y="2438407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56F771E-3FC1-49A3-A8A1-4DC979AA3AF0}"/>
              </a:ext>
            </a:extLst>
          </p:cNvPr>
          <p:cNvSpPr txBox="1"/>
          <p:nvPr/>
        </p:nvSpPr>
        <p:spPr>
          <a:xfrm>
            <a:off x="7052193" y="24433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F4AD3B6-4121-46A5-AAEA-E4B77CED6D5E}"/>
              </a:ext>
            </a:extLst>
          </p:cNvPr>
          <p:cNvSpPr txBox="1"/>
          <p:nvPr/>
        </p:nvSpPr>
        <p:spPr>
          <a:xfrm>
            <a:off x="2627673" y="2433491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Included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AD23898-27D4-4339-BEBD-831C5002800B}"/>
              </a:ext>
            </a:extLst>
          </p:cNvPr>
          <p:cNvSpPr txBox="1"/>
          <p:nvPr/>
        </p:nvSpPr>
        <p:spPr>
          <a:xfrm>
            <a:off x="9996962" y="2438411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  <a:p>
            <a:pPr algn="ctr"/>
            <a:r>
              <a:rPr lang="en-US" sz="1400" dirty="0"/>
              <a:t>Included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DA9C0C76-A348-461C-90BB-C50CC3F19A21}"/>
              </a:ext>
            </a:extLst>
          </p:cNvPr>
          <p:cNvCxnSpPr>
            <a:cxnSpLocks/>
          </p:cNvCxnSpPr>
          <p:nvPr/>
        </p:nvCxnSpPr>
        <p:spPr>
          <a:xfrm>
            <a:off x="1662875" y="3067677"/>
            <a:ext cx="0" cy="83081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68F51433-C31F-4F58-8E90-2AC5D1DE466A}"/>
              </a:ext>
            </a:extLst>
          </p:cNvPr>
          <p:cNvCxnSpPr>
            <a:cxnSpLocks/>
          </p:cNvCxnSpPr>
          <p:nvPr/>
        </p:nvCxnSpPr>
        <p:spPr>
          <a:xfrm flipH="1">
            <a:off x="3145099" y="3072588"/>
            <a:ext cx="0" cy="82590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D9DEC91-0A1D-45B4-B5C0-47FCBEA408D9}"/>
              </a:ext>
            </a:extLst>
          </p:cNvPr>
          <p:cNvCxnSpPr>
            <a:cxnSpLocks/>
          </p:cNvCxnSpPr>
          <p:nvPr/>
        </p:nvCxnSpPr>
        <p:spPr>
          <a:xfrm>
            <a:off x="4602732" y="3062758"/>
            <a:ext cx="0" cy="83573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AE5AE6D-84DF-4F7F-ACCA-3AB748768BC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150066" y="3067678"/>
            <a:ext cx="0" cy="83081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8F24C2F-6ABE-463A-994F-AD074BF736DA}"/>
              </a:ext>
            </a:extLst>
          </p:cNvPr>
          <p:cNvCxnSpPr>
            <a:cxnSpLocks/>
          </p:cNvCxnSpPr>
          <p:nvPr/>
        </p:nvCxnSpPr>
        <p:spPr>
          <a:xfrm>
            <a:off x="7567158" y="3072592"/>
            <a:ext cx="0" cy="82590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AD0C83AE-2934-4A44-ABAC-94B3E78C5C3A}"/>
              </a:ext>
            </a:extLst>
          </p:cNvPr>
          <p:cNvCxnSpPr>
            <a:cxnSpLocks/>
          </p:cNvCxnSpPr>
          <p:nvPr/>
        </p:nvCxnSpPr>
        <p:spPr>
          <a:xfrm>
            <a:off x="9032164" y="3077509"/>
            <a:ext cx="0" cy="82098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98A820BA-F137-4912-8079-0F6EEA2409C3}"/>
              </a:ext>
            </a:extLst>
          </p:cNvPr>
          <p:cNvCxnSpPr>
            <a:cxnSpLocks/>
          </p:cNvCxnSpPr>
          <p:nvPr/>
        </p:nvCxnSpPr>
        <p:spPr>
          <a:xfrm>
            <a:off x="10511922" y="3067679"/>
            <a:ext cx="0" cy="83081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7D7D0350-2A75-4A45-B125-6DDE64ADF8B9}"/>
              </a:ext>
            </a:extLst>
          </p:cNvPr>
          <p:cNvCxnSpPr/>
          <p:nvPr/>
        </p:nvCxnSpPr>
        <p:spPr>
          <a:xfrm flipH="1">
            <a:off x="1125798" y="3544535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83E20715-56DF-4229-8852-CE155F0483B7}"/>
              </a:ext>
            </a:extLst>
          </p:cNvPr>
          <p:cNvCxnSpPr/>
          <p:nvPr/>
        </p:nvCxnSpPr>
        <p:spPr>
          <a:xfrm flipH="1">
            <a:off x="9974843" y="3539621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766C6860-5A86-4D95-8EB4-DFA1B0ED3E91}"/>
              </a:ext>
            </a:extLst>
          </p:cNvPr>
          <p:cNvCxnSpPr/>
          <p:nvPr/>
        </p:nvCxnSpPr>
        <p:spPr>
          <a:xfrm flipH="1">
            <a:off x="8504922" y="3549452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E0FBE548-DC87-4C35-AED0-47C032FB2999}"/>
              </a:ext>
            </a:extLst>
          </p:cNvPr>
          <p:cNvCxnSpPr/>
          <p:nvPr/>
        </p:nvCxnSpPr>
        <p:spPr>
          <a:xfrm flipH="1">
            <a:off x="7030084" y="3539619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4A4CDFBC-3D02-4E8B-8477-0451B7D943D3}"/>
              </a:ext>
            </a:extLst>
          </p:cNvPr>
          <p:cNvCxnSpPr/>
          <p:nvPr/>
        </p:nvCxnSpPr>
        <p:spPr>
          <a:xfrm flipH="1">
            <a:off x="5614233" y="3544536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67A7B848-6166-4DFF-85D3-7A055866F1F5}"/>
              </a:ext>
            </a:extLst>
          </p:cNvPr>
          <p:cNvCxnSpPr/>
          <p:nvPr/>
        </p:nvCxnSpPr>
        <p:spPr>
          <a:xfrm flipH="1">
            <a:off x="4070553" y="3539619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B128AE56-A341-4C25-911F-6A41F2A53796}"/>
              </a:ext>
            </a:extLst>
          </p:cNvPr>
          <p:cNvCxnSpPr/>
          <p:nvPr/>
        </p:nvCxnSpPr>
        <p:spPr>
          <a:xfrm flipH="1">
            <a:off x="2605564" y="3544535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2555187-AF82-4094-84AE-CBB37B58CC19}"/>
              </a:ext>
            </a:extLst>
          </p:cNvPr>
          <p:cNvSpPr txBox="1"/>
          <p:nvPr/>
        </p:nvSpPr>
        <p:spPr>
          <a:xfrm>
            <a:off x="624343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0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97B8CB6-8719-424E-9952-413F7F0283E0}"/>
              </a:ext>
            </a:extLst>
          </p:cNvPr>
          <p:cNvSpPr txBox="1"/>
          <p:nvPr/>
        </p:nvSpPr>
        <p:spPr>
          <a:xfrm>
            <a:off x="2074603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895CE514-82C7-4C92-B3FE-4CD16D24B36E}"/>
              </a:ext>
            </a:extLst>
          </p:cNvPr>
          <p:cNvSpPr txBox="1"/>
          <p:nvPr/>
        </p:nvSpPr>
        <p:spPr>
          <a:xfrm>
            <a:off x="3564186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0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C872F47-6CE0-4ED1-B563-0147DB382E86}"/>
              </a:ext>
            </a:extLst>
          </p:cNvPr>
          <p:cNvSpPr txBox="1"/>
          <p:nvPr/>
        </p:nvSpPr>
        <p:spPr>
          <a:xfrm>
            <a:off x="5098020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1428088-96DA-4310-B6B5-8522DB4876C0}"/>
              </a:ext>
            </a:extLst>
          </p:cNvPr>
          <p:cNvSpPr txBox="1"/>
          <p:nvPr/>
        </p:nvSpPr>
        <p:spPr>
          <a:xfrm>
            <a:off x="6513861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2CC85C2-64FB-4FD0-80E3-8371A357DD97}"/>
              </a:ext>
            </a:extLst>
          </p:cNvPr>
          <p:cNvSpPr txBox="1"/>
          <p:nvPr/>
        </p:nvSpPr>
        <p:spPr>
          <a:xfrm>
            <a:off x="7993614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3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BD6C7EF-37B2-4AFE-8184-7972258C4318}"/>
              </a:ext>
            </a:extLst>
          </p:cNvPr>
          <p:cNvSpPr txBox="1"/>
          <p:nvPr/>
        </p:nvSpPr>
        <p:spPr>
          <a:xfrm>
            <a:off x="9473362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7</a:t>
            </a:r>
          </a:p>
          <a:p>
            <a:pPr algn="r"/>
            <a:r>
              <a:rPr lang="en-US" sz="1400" dirty="0"/>
              <a:t>Excluded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8B2E45D3-FEE5-4FA1-8463-7E9BF3FBCB61}"/>
              </a:ext>
            </a:extLst>
          </p:cNvPr>
          <p:cNvCxnSpPr>
            <a:cxnSpLocks/>
          </p:cNvCxnSpPr>
          <p:nvPr/>
        </p:nvCxnSpPr>
        <p:spPr>
          <a:xfrm>
            <a:off x="9035858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F58FABD4-CB4D-4177-90E4-5736B2BF3A59}"/>
              </a:ext>
            </a:extLst>
          </p:cNvPr>
          <p:cNvCxnSpPr>
            <a:cxnSpLocks/>
          </p:cNvCxnSpPr>
          <p:nvPr/>
        </p:nvCxnSpPr>
        <p:spPr>
          <a:xfrm>
            <a:off x="7570848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19AD0C1F-C6D5-4A0B-92C7-AA7C9C9EFA91}"/>
              </a:ext>
            </a:extLst>
          </p:cNvPr>
          <p:cNvCxnSpPr>
            <a:cxnSpLocks/>
          </p:cNvCxnSpPr>
          <p:nvPr/>
        </p:nvCxnSpPr>
        <p:spPr>
          <a:xfrm>
            <a:off x="6155005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6C4874E5-5D93-42F8-9A20-6094ECF7D11B}"/>
              </a:ext>
            </a:extLst>
          </p:cNvPr>
          <p:cNvCxnSpPr>
            <a:cxnSpLocks/>
          </p:cNvCxnSpPr>
          <p:nvPr/>
        </p:nvCxnSpPr>
        <p:spPr>
          <a:xfrm>
            <a:off x="4611335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38E6537D-47B6-4864-8A43-DAAE5C7B6982}"/>
              </a:ext>
            </a:extLst>
          </p:cNvPr>
          <p:cNvCxnSpPr>
            <a:cxnSpLocks/>
          </p:cNvCxnSpPr>
          <p:nvPr/>
        </p:nvCxnSpPr>
        <p:spPr>
          <a:xfrm>
            <a:off x="3146328" y="1376533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7261F79E-2DAD-46EB-8E1B-9F7A7D806C7C}"/>
              </a:ext>
            </a:extLst>
          </p:cNvPr>
          <p:cNvCxnSpPr>
            <a:cxnSpLocks/>
          </p:cNvCxnSpPr>
          <p:nvPr/>
        </p:nvCxnSpPr>
        <p:spPr>
          <a:xfrm>
            <a:off x="1666562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275D784-7FF5-4F33-BD5D-EFD2BD341507}"/>
              </a:ext>
            </a:extLst>
          </p:cNvPr>
          <p:cNvSpPr txBox="1"/>
          <p:nvPr/>
        </p:nvSpPr>
        <p:spPr>
          <a:xfrm rot="16200000">
            <a:off x="-1695116" y="1973153"/>
            <a:ext cx="153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Initial Selection </a:t>
            </a:r>
            <a:endParaRPr lang="pt-BR" sz="1600" dirty="0"/>
          </a:p>
        </p:txBody>
      </p:sp>
      <p:sp>
        <p:nvSpPr>
          <p:cNvPr id="125" name="Chave Esquerda 124">
            <a:extLst>
              <a:ext uri="{FF2B5EF4-FFF2-40B4-BE49-F238E27FC236}">
                <a16:creationId xmlns:a16="http://schemas.microsoft.com/office/drawing/2014/main" id="{07E301A1-9670-4D31-9B59-E0FB73C86D48}"/>
              </a:ext>
            </a:extLst>
          </p:cNvPr>
          <p:cNvSpPr/>
          <p:nvPr/>
        </p:nvSpPr>
        <p:spPr>
          <a:xfrm>
            <a:off x="-696031" y="3072588"/>
            <a:ext cx="72934" cy="15927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FDEFA565-18D8-42FF-AC35-43C313DA0233}"/>
              </a:ext>
            </a:extLst>
          </p:cNvPr>
          <p:cNvSpPr txBox="1"/>
          <p:nvPr/>
        </p:nvSpPr>
        <p:spPr>
          <a:xfrm rot="16200000">
            <a:off x="-1725701" y="3659378"/>
            <a:ext cx="153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Selection </a:t>
            </a:r>
            <a:endParaRPr lang="pt-BR" sz="16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F95761-B9A8-4F57-B5BC-A872F6B22A53}"/>
              </a:ext>
            </a:extLst>
          </p:cNvPr>
          <p:cNvSpPr/>
          <p:nvPr/>
        </p:nvSpPr>
        <p:spPr>
          <a:xfrm>
            <a:off x="1457210" y="109814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12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B338BE-040C-4FAB-90CC-DE7D6FBFBDC1}"/>
              </a:ext>
            </a:extLst>
          </p:cNvPr>
          <p:cNvSpPr/>
          <p:nvPr/>
        </p:nvSpPr>
        <p:spPr>
          <a:xfrm>
            <a:off x="2878467" y="1098147"/>
            <a:ext cx="53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180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6CE419-7BBA-4732-8625-29CEC2710CC5}"/>
              </a:ext>
            </a:extLst>
          </p:cNvPr>
          <p:cNvSpPr/>
          <p:nvPr/>
        </p:nvSpPr>
        <p:spPr>
          <a:xfrm>
            <a:off x="4401983" y="109814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23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5CE846-54A1-4286-A017-DF59683679B3}"/>
              </a:ext>
            </a:extLst>
          </p:cNvPr>
          <p:cNvSpPr/>
          <p:nvPr/>
        </p:nvSpPr>
        <p:spPr>
          <a:xfrm>
            <a:off x="5870505" y="109814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/>
              <a:t>502 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98DE238-8C0F-4A7B-8170-021D3ED2192D}"/>
              </a:ext>
            </a:extLst>
          </p:cNvPr>
          <p:cNvSpPr/>
          <p:nvPr/>
        </p:nvSpPr>
        <p:spPr>
          <a:xfrm>
            <a:off x="7361496" y="109814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27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8865FC-6DFD-4717-9134-7ECB7640367A}"/>
              </a:ext>
            </a:extLst>
          </p:cNvPr>
          <p:cNvSpPr/>
          <p:nvPr/>
        </p:nvSpPr>
        <p:spPr>
          <a:xfrm>
            <a:off x="8767997" y="1098147"/>
            <a:ext cx="53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713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33A7D75-0059-4B4A-9B49-CEB4F0162088}"/>
              </a:ext>
            </a:extLst>
          </p:cNvPr>
          <p:cNvSpPr/>
          <p:nvPr/>
        </p:nvSpPr>
        <p:spPr>
          <a:xfrm>
            <a:off x="10306265" y="10880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20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004A3805-A3C3-4BF6-8E88-A74749035747}"/>
              </a:ext>
            </a:extLst>
          </p:cNvPr>
          <p:cNvSpPr/>
          <p:nvPr/>
        </p:nvSpPr>
        <p:spPr>
          <a:xfrm>
            <a:off x="-487636" y="189268"/>
            <a:ext cx="1356855" cy="89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Search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F0314E4D-BB98-4D75-B809-0D8DD3A862CF}"/>
              </a:ext>
            </a:extLst>
          </p:cNvPr>
          <p:cNvCxnSpPr/>
          <p:nvPr/>
        </p:nvCxnSpPr>
        <p:spPr>
          <a:xfrm flipH="1">
            <a:off x="-358869" y="2005790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87F3A9A6-A385-4A3B-8F7F-52BD7F32F916}"/>
              </a:ext>
            </a:extLst>
          </p:cNvPr>
          <p:cNvSpPr txBox="1"/>
          <p:nvPr/>
        </p:nvSpPr>
        <p:spPr>
          <a:xfrm>
            <a:off x="-857870" y="148027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3</a:t>
            </a:r>
          </a:p>
          <a:p>
            <a:pPr algn="r"/>
            <a:r>
              <a:rPr lang="en-US" sz="1400" dirty="0"/>
              <a:t>Excluded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24B0A84-F0B3-4E88-BBDD-F1F0159BDD4D}"/>
              </a:ext>
            </a:extLst>
          </p:cNvPr>
          <p:cNvSpPr txBox="1"/>
          <p:nvPr/>
        </p:nvSpPr>
        <p:spPr>
          <a:xfrm>
            <a:off x="-346588" y="3898494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Included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0935D52-189D-49B2-873E-1D8B222DB09B}"/>
              </a:ext>
            </a:extLst>
          </p:cNvPr>
          <p:cNvCxnSpPr/>
          <p:nvPr/>
        </p:nvCxnSpPr>
        <p:spPr>
          <a:xfrm>
            <a:off x="172067" y="4395029"/>
            <a:ext cx="0" cy="41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713F261B-100F-4FCA-9738-273D7BCFA7EE}"/>
              </a:ext>
            </a:extLst>
          </p:cNvPr>
          <p:cNvSpPr txBox="1"/>
          <p:nvPr/>
        </p:nvSpPr>
        <p:spPr>
          <a:xfrm>
            <a:off x="-346588" y="2438407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Included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8AE7E73-E0AF-4B2A-BCF7-B9689EA89092}"/>
              </a:ext>
            </a:extLst>
          </p:cNvPr>
          <p:cNvCxnSpPr>
            <a:cxnSpLocks/>
          </p:cNvCxnSpPr>
          <p:nvPr/>
        </p:nvCxnSpPr>
        <p:spPr>
          <a:xfrm>
            <a:off x="168380" y="3067677"/>
            <a:ext cx="0" cy="83081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129106FF-344B-4E5D-AF7A-E4FBAD5BC594}"/>
              </a:ext>
            </a:extLst>
          </p:cNvPr>
          <p:cNvCxnSpPr/>
          <p:nvPr/>
        </p:nvCxnSpPr>
        <p:spPr>
          <a:xfrm flipH="1">
            <a:off x="-368697" y="3544535"/>
            <a:ext cx="5309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A36586B-77F0-43FB-AAF1-DA9675F2D520}"/>
              </a:ext>
            </a:extLst>
          </p:cNvPr>
          <p:cNvSpPr txBox="1"/>
          <p:nvPr/>
        </p:nvSpPr>
        <p:spPr>
          <a:xfrm>
            <a:off x="-870152" y="3023428"/>
            <a:ext cx="103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</a:p>
          <a:p>
            <a:pPr algn="r"/>
            <a:r>
              <a:rPr lang="en-US" sz="1400" dirty="0"/>
              <a:t>Excluded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F016C27-A1CF-486A-BD6A-8E637177220A}"/>
              </a:ext>
            </a:extLst>
          </p:cNvPr>
          <p:cNvCxnSpPr>
            <a:cxnSpLocks/>
          </p:cNvCxnSpPr>
          <p:nvPr/>
        </p:nvCxnSpPr>
        <p:spPr>
          <a:xfrm>
            <a:off x="172067" y="1391281"/>
            <a:ext cx="0" cy="1010264"/>
          </a:xfrm>
          <a:prstGeom prst="straightConnector1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F01ECB25-0DDD-489E-AA02-325B2DF13590}"/>
              </a:ext>
            </a:extLst>
          </p:cNvPr>
          <p:cNvSpPr/>
          <p:nvPr/>
        </p:nvSpPr>
        <p:spPr>
          <a:xfrm>
            <a:off x="28598" y="1070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116" name="Chave Esquerda 115">
            <a:extLst>
              <a:ext uri="{FF2B5EF4-FFF2-40B4-BE49-F238E27FC236}">
                <a16:creationId xmlns:a16="http://schemas.microsoft.com/office/drawing/2014/main" id="{86C3D8DD-3534-47CC-BF45-17F9DDDDC5FD}"/>
              </a:ext>
            </a:extLst>
          </p:cNvPr>
          <p:cNvSpPr/>
          <p:nvPr/>
        </p:nvSpPr>
        <p:spPr>
          <a:xfrm>
            <a:off x="-687930" y="1380044"/>
            <a:ext cx="72934" cy="15927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100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 Silveira</dc:creator>
  <cp:lastModifiedBy>rafael duarte</cp:lastModifiedBy>
  <cp:revision>25</cp:revision>
  <dcterms:created xsi:type="dcterms:W3CDTF">2020-03-26T21:43:07Z</dcterms:created>
  <dcterms:modified xsi:type="dcterms:W3CDTF">2020-04-20T00:21:41Z</dcterms:modified>
</cp:coreProperties>
</file>