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7338-8C1C-16A5-24FA-BF07EF03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C7C874-B908-E491-68AB-689C599E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AC9BD5-6242-CA50-8529-032198E1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A161A-1DC2-4492-06C3-35F99E65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F6445-F35F-F222-E4E2-9A4BA201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01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E9929-6733-5C91-7D0C-92975728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B26505-2A08-EFC1-8296-8CBE4AE5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84B5B-C3D8-FA73-271B-A33F2AEC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90ED5-D10A-D891-9511-58451F58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6518F-0DB4-B884-A4E9-08DC5B54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CE0AC-5514-D57C-E896-DEF33E9BB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CEDD40-11EC-FD3A-C741-5491E4C2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74E52-31E6-391E-6B04-2319C2E3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59D5F5-B1AB-B3A8-0307-228F7C81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C67E7-B30E-C055-846D-1F3C8536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6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6B9A9-DA40-2B4E-F3FA-30CDDD2C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48C74-0DCB-4681-D7CB-1A7213AA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5F33F-EE0D-9D23-DCCF-A40136EB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AFCDEF-B6EB-BC2A-9B10-A1C5F7F9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6BE16-D6FF-642E-18E0-BA24EB81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2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307DC-B5D1-B34C-ED2B-871AFF56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ACF670-4F9F-397D-E78A-FE419A5B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0CA19-6375-87BC-D90F-7C9C18E2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A6580-F134-A183-8F6F-89E86F09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479432-8AB3-A3F1-F80D-D462D0A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6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FC77B-36FC-C61D-5044-7AA98577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2E74C-202B-85CB-9ACE-2D4FDEE9F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BFA87E-FA29-2412-240D-E1AC5B0C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36AD82-BB91-44A3-53B8-FB0F19C7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EA016E-FF6C-0F1F-E644-7E6F1439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8456E4-E1B5-6979-87FC-89203803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6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947F5-4743-1BB5-D729-18D5A6F2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7CB494-6BA2-E6DD-B0E2-E8E6CB14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533FC-B9AC-5F95-2BAE-94304ED6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9156C4-30FC-8BC3-3986-08DFB96A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6A3CEA-2668-C636-97EA-12953E16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B2C331-6F5A-DECB-0A4A-936315FC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FE87D2-0FAB-CDBF-1A13-227CF83B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E6C573-4644-02DF-CBE0-80A3C8A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0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B9826-5086-E38F-8954-EF60DA1A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6989F3-0B6A-4662-C970-4ADCE926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460C74-F76D-1F56-E241-0340E47B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FFEBF9-D1A9-CD72-BC98-3196D2D5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3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E078D9-31C6-E364-A967-E57B74E8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56E770-AB51-33C4-6A2F-16F8684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D06E00-DC09-6AD2-187C-B0133CA9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122DD-A80A-7A6A-4B93-BE8EFA99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D3D2C3-524E-AB37-0203-BB4EB4E8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C6019E-B7FD-812E-EE54-F21A400F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1609B-962C-583E-89E0-5ECAACF6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3406A4-FA77-64AB-446E-E48ADFF8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9E26FC-D493-3883-DEDF-70D68FBE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2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DC931-0747-B765-37F9-421CB871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647525-D638-F8BD-3CE4-79D10EB97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43EDC3-777A-6A08-7E2A-5B4DE3DA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DA444-0F23-7D85-2A75-1505FA2D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66DDC-7DBF-8494-35A9-ED2EB8F2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35090-11AD-B712-577A-FB3AB8C0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1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4D59D3-B7EE-2E48-5044-D6E45AD9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1A369-2675-4283-AD0A-CD0AFFFE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E77C-7D91-2F80-2A82-9001A35D4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A0E8-F0FC-4EF6-B338-39ACFED0D52E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D58A23-3783-391F-4EF7-21A644904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0EC9C-F10C-2F91-7E2D-1D25C3AB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0D2E-4990-4CC6-9696-FFD5EE48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A2B4CD-4E5F-57AA-BD9E-5DBECDFF87C1}"/>
              </a:ext>
            </a:extLst>
          </p:cNvPr>
          <p:cNvSpPr/>
          <p:nvPr/>
        </p:nvSpPr>
        <p:spPr>
          <a:xfrm>
            <a:off x="620632" y="2750024"/>
            <a:ext cx="3739487" cy="20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Id: 10</a:t>
            </a:r>
          </a:p>
          <a:p>
            <a:pPr algn="ctr"/>
            <a:r>
              <a:rPr lang="pt-BR" sz="2800" dirty="0"/>
              <a:t>Nome: Letras</a:t>
            </a:r>
          </a:p>
          <a:p>
            <a:pPr algn="ctr"/>
            <a:r>
              <a:rPr lang="pt-BR" sz="2800" dirty="0"/>
              <a:t>Sigla: DL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580F2D0-3465-ABF7-3A48-3B5A0D0D5F8C}"/>
              </a:ext>
            </a:extLst>
          </p:cNvPr>
          <p:cNvSpPr/>
          <p:nvPr/>
        </p:nvSpPr>
        <p:spPr>
          <a:xfrm>
            <a:off x="791229" y="1364777"/>
            <a:ext cx="3398292" cy="9689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Objeto Departamento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9638FF-C11C-5758-C865-B5A57D33D1B0}"/>
              </a:ext>
            </a:extLst>
          </p:cNvPr>
          <p:cNvSpPr/>
          <p:nvPr/>
        </p:nvSpPr>
        <p:spPr>
          <a:xfrm>
            <a:off x="7872828" y="1364777"/>
            <a:ext cx="3398292" cy="9689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Tabela </a:t>
            </a:r>
          </a:p>
          <a:p>
            <a:pPr algn="ctr"/>
            <a:r>
              <a:rPr lang="pt-BR" sz="2800" dirty="0"/>
              <a:t>Departamento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965B06C-9C74-89DB-9630-626E06AD8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08501"/>
              </p:ext>
            </p:extLst>
          </p:nvPr>
        </p:nvGraphicFramePr>
        <p:xfrm>
          <a:off x="7339115" y="2895448"/>
          <a:ext cx="4465717" cy="179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413916287"/>
                    </a:ext>
                  </a:extLst>
                </a:gridCol>
                <a:gridCol w="1999337">
                  <a:extLst>
                    <a:ext uri="{9D8B030D-6E8A-4147-A177-3AD203B41FA5}">
                      <a16:colId xmlns:a16="http://schemas.microsoft.com/office/drawing/2014/main" val="2365703307"/>
                    </a:ext>
                  </a:extLst>
                </a:gridCol>
                <a:gridCol w="1999337">
                  <a:extLst>
                    <a:ext uri="{9D8B030D-6E8A-4147-A177-3AD203B41FA5}">
                      <a16:colId xmlns:a16="http://schemas.microsoft.com/office/drawing/2014/main" val="375292663"/>
                    </a:ext>
                  </a:extLst>
                </a:gridCol>
              </a:tblGrid>
              <a:tr h="44931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93921"/>
                  </a:ext>
                </a:extLst>
              </a:tr>
              <a:tr h="44931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Engenharia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04052"/>
                  </a:ext>
                </a:extLst>
              </a:tr>
              <a:tr h="44931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58048"/>
                  </a:ext>
                </a:extLst>
              </a:tr>
              <a:tr h="44931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65035"/>
                  </a:ext>
                </a:extLst>
              </a:tr>
            </a:tbl>
          </a:graphicData>
        </a:graphic>
      </p:graphicFrame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4693639-3813-75E0-B700-F254C91554DC}"/>
              </a:ext>
            </a:extLst>
          </p:cNvPr>
          <p:cNvSpPr/>
          <p:nvPr/>
        </p:nvSpPr>
        <p:spPr>
          <a:xfrm>
            <a:off x="4670637" y="2895448"/>
            <a:ext cx="2265528" cy="6393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5BE1F37-A4C1-C6D5-9E16-B474D6968E00}"/>
              </a:ext>
            </a:extLst>
          </p:cNvPr>
          <p:cNvSpPr/>
          <p:nvPr/>
        </p:nvSpPr>
        <p:spPr>
          <a:xfrm rot="10800000">
            <a:off x="4670637" y="4033976"/>
            <a:ext cx="2265528" cy="6393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B76262B-3C7D-99D1-3E03-07178EA791AC}"/>
              </a:ext>
            </a:extLst>
          </p:cNvPr>
          <p:cNvSpPr/>
          <p:nvPr/>
        </p:nvSpPr>
        <p:spPr>
          <a:xfrm>
            <a:off x="5451590" y="2594936"/>
            <a:ext cx="796054" cy="24528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</a:t>
            </a:r>
          </a:p>
          <a:p>
            <a:pPr algn="ctr"/>
            <a:r>
              <a:rPr lang="pt-BR" sz="2800" dirty="0"/>
              <a:t>R</a:t>
            </a:r>
          </a:p>
          <a:p>
            <a:pPr algn="ctr"/>
            <a:r>
              <a:rPr lang="pt-BR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50323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duarte</dc:creator>
  <cp:lastModifiedBy>rafael duarte</cp:lastModifiedBy>
  <cp:revision>1</cp:revision>
  <dcterms:created xsi:type="dcterms:W3CDTF">2022-08-25T20:11:37Z</dcterms:created>
  <dcterms:modified xsi:type="dcterms:W3CDTF">2022-08-25T20:49:38Z</dcterms:modified>
</cp:coreProperties>
</file>