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aad9a25a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aad9a25a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aad9a25a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aad9a25a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aad9a25a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aad9a25a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aad9a25a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aad9a25a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texts.com/fpp2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Séries temporais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Lucas Marchioro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Economista - UFPR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Especialista em Estatística - PUCPR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Cientista de Dados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https://www.linkedin.com/in/lucas-marchioro-2b7735a5/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96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O que é série temporal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Conceitos básicos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Modelando uma série temporal simples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pt-BR" sz="1700"/>
              <a:t>Como aproveitar conceitos de série temporal em Machine Learning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uma série temporal?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“Uma sequência de dados numéricos em ordem sucessiva”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67600" y="1920925"/>
            <a:ext cx="7279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Ex: Google Trends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 	-Ex da busca por ‘pinhão’ ao longo do tempo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48" y="2411048"/>
            <a:ext cx="3719400" cy="206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38" y="2485100"/>
            <a:ext cx="399097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4701950" y="1920925"/>
            <a:ext cx="72792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Ex2: Preços de ações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Lato"/>
                <a:ea typeface="Lato"/>
                <a:cs typeface="Lato"/>
                <a:sym typeface="Lato"/>
              </a:rPr>
              <a:t>	-Ex do preço de ação diário ITUB4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729450" y="4473700"/>
            <a:ext cx="6907200" cy="29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intervalo de uma série  pode variar em qualquer unidade temporal, de milisegundos (ping de um servidor) a anual (taxa de juros anual por ex).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9450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Bibliografias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1213200" y="1870375"/>
            <a:ext cx="7688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pt-BR" sz="2200" u="sng">
                <a:solidFill>
                  <a:schemeClr val="accent5"/>
                </a:solidFill>
                <a:hlinkClick r:id="rId3"/>
              </a:rPr>
              <a:t>Forecasting: Principles and Practice</a:t>
            </a:r>
            <a:r>
              <a:rPr lang="pt-BR" sz="2200"/>
              <a:t> </a:t>
            </a:r>
            <a:r>
              <a:rPr lang="pt-BR" sz="2300"/>
              <a:t>- R. J. Hyndman</a:t>
            </a:r>
            <a:endParaRPr sz="2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Econometria Básica - Damodar N. Gujarati, Dawn C. Porter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6236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Conceitos e Prática: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729450" y="2300050"/>
            <a:ext cx="59910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https://github.com/lucasmarchioro/TimeSeriesIntro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