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CADBA5-2C59-4B41-B8C7-E3CB0454C8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first tab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66E54D-6DC6-4CF2-A205-7667826EAE2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01-Mar-21 11:51:00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5)" id="10" name="slide10">
            <a:extLst>
              <a:ext uri="{FF2B5EF4-FFF2-40B4-BE49-F238E27FC236}">
                <a16:creationId xmlns:a16="http://schemas.microsoft.com/office/drawing/2014/main" id="{A639908F-7BAF-4A47-ACE8-2A5D6F63EE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66725"/>
            <a:ext cx="115824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6)" id="11" name="slide11">
            <a:extLst>
              <a:ext uri="{FF2B5EF4-FFF2-40B4-BE49-F238E27FC236}">
                <a16:creationId xmlns:a16="http://schemas.microsoft.com/office/drawing/2014/main" id="{D0F7A4DE-AC49-4C54-A6B4-B1CE53B79E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223837"/>
            <a:ext cx="82772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7)" id="12" name="slide12">
            <a:extLst>
              <a:ext uri="{FF2B5EF4-FFF2-40B4-BE49-F238E27FC236}">
                <a16:creationId xmlns:a16="http://schemas.microsoft.com/office/drawing/2014/main" id="{F49A7092-4F3B-4488-A7F1-6EC1FF4CF0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304800"/>
            <a:ext cx="87820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4CD812B-327C-4DDA-9DCC-41D90AD595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790575"/>
            <a:ext cx="8953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24ABEAD-27E2-406D-9016-E41D35743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952500"/>
            <a:ext cx="92678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4" name="slide4">
            <a:extLst>
              <a:ext uri="{FF2B5EF4-FFF2-40B4-BE49-F238E27FC236}">
                <a16:creationId xmlns:a16="http://schemas.microsoft.com/office/drawing/2014/main" id="{4AFEC493-C5CE-40D1-ACF3-755CF728B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471487"/>
            <a:ext cx="91630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3)" id="5" name="slide5">
            <a:extLst>
              <a:ext uri="{FF2B5EF4-FFF2-40B4-BE49-F238E27FC236}">
                <a16:creationId xmlns:a16="http://schemas.microsoft.com/office/drawing/2014/main" id="{48A64675-1E2C-4168-BFEF-C1A5D39D2D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385762"/>
            <a:ext cx="75342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4)" id="6" name="slide6">
            <a:extLst>
              <a:ext uri="{FF2B5EF4-FFF2-40B4-BE49-F238E27FC236}">
                <a16:creationId xmlns:a16="http://schemas.microsoft.com/office/drawing/2014/main" id="{0F27F786-578C-4879-AF55-D106D55C1A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466725"/>
            <a:ext cx="75723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7" name="slide7">
            <a:extLst>
              <a:ext uri="{FF2B5EF4-FFF2-40B4-BE49-F238E27FC236}">
                <a16:creationId xmlns:a16="http://schemas.microsoft.com/office/drawing/2014/main" id="{E08B652E-D06F-46EE-B588-720C0907E3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8" name="slide8">
            <a:extLst>
              <a:ext uri="{FF2B5EF4-FFF2-40B4-BE49-F238E27FC236}">
                <a16:creationId xmlns:a16="http://schemas.microsoft.com/office/drawing/2014/main" id="{997850D4-B1C1-4DDC-A4AF-CC51DFB327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9" name="slide9">
            <a:extLst>
              <a:ext uri="{FF2B5EF4-FFF2-40B4-BE49-F238E27FC236}">
                <a16:creationId xmlns:a16="http://schemas.microsoft.com/office/drawing/2014/main" id="{971A9BB2-702F-4459-AE85-8B7E1C943E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2021-03-01T22:51:06Z</dcterms:created>
  <dcterms:modified xsi:type="dcterms:W3CDTF">2021-03-01T22:51:06Z</dcterms:modified>
</cp:coreProperties>
</file>