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61" r:id="rId4"/>
    <p:sldId id="273" r:id="rId5"/>
    <p:sldId id="272" r:id="rId6"/>
    <p:sldId id="259" r:id="rId7"/>
  </p:sldIdLst>
  <p:sldSz cx="12192000" cy="6858000"/>
  <p:notesSz cx="6858000" cy="9144000"/>
  <p:embeddedFontLst>
    <p:embeddedFont>
      <p:font typeface="OCR A Extended" panose="02010509020102010303" pitchFamily="50" charset="0"/>
      <p:regular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等线 Light" panose="02010600030101010101" pitchFamily="2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09" autoAdjust="0"/>
    <p:restoredTop sz="94660"/>
  </p:normalViewPr>
  <p:slideViewPr>
    <p:cSldViewPr snapToGrid="0">
      <p:cViewPr>
        <p:scale>
          <a:sx n="66" d="100"/>
          <a:sy n="66" d="100"/>
        </p:scale>
        <p:origin x="21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55A1-778B-4029-9DD3-E83E7585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6A37D-328B-452F-B54A-695E5182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DA242-8422-4D6F-B961-C9C2A97C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43D3-CE2E-4489-BDC8-CBF5282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AEF88-65F5-4E2E-A4BE-291181EC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D761-61CC-43BD-A76F-1CB6FCFE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2368B-8AE0-4EB0-AF88-0F4F67A4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BF0F1-1FFB-4FE4-88BE-80EAF9F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F324-9CC6-4205-BEE8-8FABAAAC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ADA6D-46C5-4C3D-BEB9-33CD489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EBC87-9ED6-436B-B34D-1A37B677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37DB5-AF00-4063-BFD5-DB3470CB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CDCF4-97C5-4301-9075-D97F7BCB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4E7-2C8B-4ED4-A524-66B21E3F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491F-E7C5-4B7B-BD7B-B9172C8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4F58-1074-42C3-A479-5E726A71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7DD12-CA7A-4318-81B5-4F4783DA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1421C-3A6B-44FA-BC7A-A9757B6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F9F3F-A5D0-49D1-A967-E2904FF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F3E3D-9D9E-4723-B250-4B965EA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4AA6-72DA-43B0-A3EF-0E773246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02729-BDAF-41B9-8433-FA3D3F27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2514-F54B-462A-BF4B-58857B9D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E8B25-CADB-4C81-9073-0AD059A9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C394E-DF88-4F78-A054-7920B4A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28F7-ADFE-4DCA-8CBF-9A08F7F7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53C40-884E-4879-A2F9-93A229607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E0B54-31CB-4E1A-A4D2-D6ACEEFA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31699-978C-444C-B29F-B7B64A1F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64907-2CF5-4FFA-A1AF-12C450E5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3CFBF-E5D5-43F1-9E99-77A4C2B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7DD7-3B70-43DC-865B-C2ED9084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39FD9-F160-4E55-939C-1CD6E354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733B0-3289-4105-B1DB-799F3CAE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454245-728E-4866-8D83-1993EF5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4F8B5-A0A9-442D-B91F-B626D418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698136-5DDA-49E5-B5C6-AA19A934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CDDA8-6D3A-4B02-ADDA-A27951B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59226-13F3-4752-AA76-DDA3988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C2D85-3AAA-4C7C-97EF-518F635C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43295-568A-4A21-8686-1284CCBE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3CEF9-586E-47EE-978E-C2809FD1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0E466-993D-4F7C-883B-5B6871F0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7078E-46B1-4DBE-84E0-BAA1FCE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23186-CACB-4420-95E2-268640F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B481C3-780F-4A5A-BB32-DEF827D0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5191-6D20-4C26-A729-B35323C8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1EC1B-D101-474E-B103-F4C6B640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3E205-CC00-4816-B204-1017B6EBE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C2584-4881-40B4-8D02-2BC578B5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A57AB-E1AC-450E-AEAE-670E1B7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7BC09-BDF6-4123-9AE9-275EA91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8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5B0A-957D-4CCF-9341-493D4E69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D1DE5-123F-4978-9D86-1A8FFF39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AF58B-02AE-45E1-BAD5-BB72C564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F6705-7B02-4622-8DC8-FA560C0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40746-9CA0-48D7-8927-C9B156CB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0D9DD-8A37-46F5-AE7B-44DD7AD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2CC24-5BCB-4734-87FC-A534749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F41A2-24E8-4DF8-AC8A-CF98CBD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48B5-6CD4-4771-8715-9E2564E1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3589-A5C1-4AAC-B83C-3CBE17CFC99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BC74-098C-4892-B771-69FB1A2E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1C0F-91A7-4C9A-AB3D-EFBC2F75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03C4636-9FFA-4F68-AAB3-7FFC1391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42" y="4670120"/>
            <a:ext cx="910273" cy="801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812B9E-D86F-4F84-85CF-2AE8B9E9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27" y="4178160"/>
            <a:ext cx="910273" cy="801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718B046-E03F-427F-8F23-C674B256D925}"/>
              </a:ext>
            </a:extLst>
          </p:cNvPr>
          <p:cNvSpPr txBox="1"/>
          <p:nvPr/>
        </p:nvSpPr>
        <p:spPr>
          <a:xfrm>
            <a:off x="6067123" y="-1204686"/>
            <a:ext cx="2380191" cy="4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0B43D-2FC6-495E-A64E-24F9A81D8D81}"/>
              </a:ext>
            </a:extLst>
          </p:cNvPr>
          <p:cNvSpPr txBox="1"/>
          <p:nvPr/>
        </p:nvSpPr>
        <p:spPr>
          <a:xfrm>
            <a:off x="10483403" y="260796"/>
            <a:ext cx="24920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solidFill>
                  <a:schemeClr val="bg1"/>
                </a:solidFill>
                <a:latin typeface="OCR A Extended" panose="02010509020102010303" pitchFamily="50" charset="0"/>
              </a:rPr>
              <a:t>@404</a:t>
            </a:r>
            <a:endParaRPr lang="zh-CN" altLang="en-US" sz="35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F72FA-B3EE-4193-81D7-DC02F9522E33}"/>
              </a:ext>
            </a:extLst>
          </p:cNvPr>
          <p:cNvSpPr txBox="1"/>
          <p:nvPr/>
        </p:nvSpPr>
        <p:spPr>
          <a:xfrm>
            <a:off x="4784213" y="5471160"/>
            <a:ext cx="442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CC"/>
                </a:solidFill>
                <a:latin typeface="OCR A Extended" panose="02010509020102010303" pitchFamily="50" charset="0"/>
              </a:rPr>
              <a:t>- DEMO -</a:t>
            </a:r>
            <a:endParaRPr lang="zh-CN" altLang="en-US" sz="4000" dirty="0">
              <a:solidFill>
                <a:srgbClr val="FFFFCC"/>
              </a:solidFill>
              <a:latin typeface="OCR A Extended" panose="02010509020102010303" pitchFamily="50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F7C99-12E3-4890-9332-8B82B21E6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82" y="621915"/>
            <a:ext cx="4986835" cy="49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97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Design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C4368-7AF0-40D7-9B0D-86FFC824D544}"/>
              </a:ext>
            </a:extLst>
          </p:cNvPr>
          <p:cNvSpPr txBox="1"/>
          <p:nvPr/>
        </p:nvSpPr>
        <p:spPr>
          <a:xfrm>
            <a:off x="978677" y="2959218"/>
            <a:ext cx="44626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Single player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Dark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Limited light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Find way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>
              <a:latin typeface="OCR A Extended" panose="02010509020102010303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8EE34D-4AA6-4935-A53F-B01A88B2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76" y="2512462"/>
            <a:ext cx="3211803" cy="32118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CE7DFF-B163-4D71-AC01-B642D6BAF864}"/>
              </a:ext>
            </a:extLst>
          </p:cNvPr>
          <p:cNvSpPr/>
          <p:nvPr/>
        </p:nvSpPr>
        <p:spPr>
          <a:xfrm>
            <a:off x="8600353" y="5919186"/>
            <a:ext cx="23102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latin typeface="OCR A Extended" panose="02010509020102010303" pitchFamily="50" charset="0"/>
              </a:rPr>
              <a:t>- thumbnail -</a:t>
            </a:r>
            <a:endParaRPr lang="zh-CN" altLang="en-US" sz="2100" b="1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649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What We Have Done?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C873B-7CCD-45DA-85B7-5F84E7D4AEFB}"/>
              </a:ext>
            </a:extLst>
          </p:cNvPr>
          <p:cNvSpPr txBox="1"/>
          <p:nvPr/>
        </p:nvSpPr>
        <p:spPr>
          <a:xfrm>
            <a:off x="867315" y="2732898"/>
            <a:ext cx="6666825" cy="277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Basic UI  </a:t>
            </a:r>
            <a:r>
              <a:rPr lang="zh-CN" altLang="en-US" sz="3000" dirty="0">
                <a:latin typeface="OCR A Extended" panose="02010509020102010303" pitchFamily="50" charset="0"/>
              </a:rPr>
              <a:t>✔</a:t>
            </a:r>
            <a:endParaRPr lang="en-US" altLang="zh-CN" sz="3000" dirty="0">
              <a:latin typeface="OCR A Extended" panose="02010509020102010303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Resources design </a:t>
            </a:r>
            <a:r>
              <a:rPr lang="zh-CN" altLang="en-US" sz="3000" dirty="0">
                <a:latin typeface="OCR A Extended" panose="02010509020102010303" pitchFamily="50" charset="0"/>
              </a:rPr>
              <a:t>✔</a:t>
            </a:r>
            <a:endParaRPr lang="en-US" altLang="zh-CN" sz="3000" dirty="0">
              <a:latin typeface="OCR A Extended" panose="02010509020102010303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Camera and Movement </a:t>
            </a:r>
            <a:r>
              <a:rPr lang="zh-CN" altLang="en-US" sz="3000" dirty="0">
                <a:latin typeface="OCR A Extended" panose="02010509020102010303" pitchFamily="50" charset="0"/>
              </a:rPr>
              <a:t>✔</a:t>
            </a:r>
            <a:endParaRPr lang="en-US" altLang="zh-CN" sz="3000" dirty="0">
              <a:latin typeface="OCR A Extended" panose="02010509020102010303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The effect of items </a:t>
            </a:r>
            <a:r>
              <a:rPr lang="zh-CN" altLang="en-US" sz="3000" dirty="0">
                <a:latin typeface="OCR A Extended" panose="02010509020102010303" pitchFamily="50" charset="0"/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94243530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01AE3A-BF5F-4D2D-9495-1492BF56EF28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08416D-0AE3-4E7C-B162-60102C1B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This Is How We Do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D81D9C-27F8-46B2-8B98-DA497A888E8A}"/>
              </a:ext>
            </a:extLst>
          </p:cNvPr>
          <p:cNvSpPr/>
          <p:nvPr/>
        </p:nvSpPr>
        <p:spPr>
          <a:xfrm>
            <a:off x="2432024" y="3611801"/>
            <a:ext cx="2687329" cy="1133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OCR A Extended" panose="02010509020102010303" pitchFamily="50" charset="0"/>
              </a:rPr>
              <a:t>PlayGame.js</a:t>
            </a:r>
            <a:endParaRPr lang="zh-CN" altLang="en-US" sz="2500" dirty="0">
              <a:latin typeface="OCR A Extended" panose="02010509020102010303" pitchFamily="50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4AF98E-83BB-4908-9B31-38ADFEF43D1C}"/>
              </a:ext>
            </a:extLst>
          </p:cNvPr>
          <p:cNvSpPr/>
          <p:nvPr/>
        </p:nvSpPr>
        <p:spPr>
          <a:xfrm>
            <a:off x="6917931" y="2649829"/>
            <a:ext cx="2687329" cy="1133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OCR A Extended" panose="02010509020102010303" pitchFamily="50" charset="0"/>
              </a:rPr>
              <a:t>Hero.js</a:t>
            </a:r>
            <a:endParaRPr lang="zh-CN" altLang="en-US" sz="2500" dirty="0">
              <a:latin typeface="OCR A Extended" panose="02010509020102010303" pitchFamily="50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E36DF6-5619-4A11-B62C-9A011B088257}"/>
              </a:ext>
            </a:extLst>
          </p:cNvPr>
          <p:cNvSpPr/>
          <p:nvPr/>
        </p:nvSpPr>
        <p:spPr>
          <a:xfrm>
            <a:off x="6917931" y="4745142"/>
            <a:ext cx="2687329" cy="1133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latin typeface="OCR A Extended" panose="02010509020102010303" pitchFamily="50" charset="0"/>
              </a:rPr>
              <a:t>Item.js</a:t>
            </a:r>
            <a:endParaRPr lang="zh-CN" altLang="en-US" sz="2500" dirty="0">
              <a:latin typeface="OCR A Extended" panose="02010509020102010303" pitchFamily="50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388E54-E570-42FA-9B3D-0A152EAC0DB1}"/>
              </a:ext>
            </a:extLst>
          </p:cNvPr>
          <p:cNvCxnSpPr>
            <a:cxnSpLocks/>
          </p:cNvCxnSpPr>
          <p:nvPr/>
        </p:nvCxnSpPr>
        <p:spPr>
          <a:xfrm flipV="1">
            <a:off x="5484169" y="3216499"/>
            <a:ext cx="1068946" cy="55737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FFFF13-19EF-4154-BA6B-4E3B91C346B0}"/>
              </a:ext>
            </a:extLst>
          </p:cNvPr>
          <p:cNvCxnSpPr>
            <a:cxnSpLocks/>
          </p:cNvCxnSpPr>
          <p:nvPr/>
        </p:nvCxnSpPr>
        <p:spPr>
          <a:xfrm>
            <a:off x="5484169" y="4866429"/>
            <a:ext cx="1068946" cy="44538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5623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What’s Next?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C873B-7CCD-45DA-85B7-5F84E7D4AEFB}"/>
              </a:ext>
            </a:extLst>
          </p:cNvPr>
          <p:cNvSpPr txBox="1"/>
          <p:nvPr/>
        </p:nvSpPr>
        <p:spPr>
          <a:xfrm>
            <a:off x="918830" y="2868126"/>
            <a:ext cx="6666825" cy="277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Paper Work Of Story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Maps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Physics In Game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The effect of items </a:t>
            </a:r>
            <a:endParaRPr lang="zh-CN" altLang="en-US" sz="3000" dirty="0">
              <a:latin typeface="OCR A Extended" panose="02010509020102010303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06BC7D-A19C-4DCD-87BF-CD5F4FF2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28" y="3100587"/>
            <a:ext cx="2333223" cy="23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7607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E2777-73C8-4479-A98B-B2D0B110CFE5}"/>
              </a:ext>
            </a:extLst>
          </p:cNvPr>
          <p:cNvSpPr/>
          <p:nvPr/>
        </p:nvSpPr>
        <p:spPr>
          <a:xfrm>
            <a:off x="2137328" y="3093970"/>
            <a:ext cx="2650167" cy="230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16533D-2A67-4968-A2FA-04519B465177}"/>
              </a:ext>
            </a:extLst>
          </p:cNvPr>
          <p:cNvSpPr/>
          <p:nvPr/>
        </p:nvSpPr>
        <p:spPr>
          <a:xfrm>
            <a:off x="2630946" y="3390170"/>
            <a:ext cx="1810111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latin typeface="OCR A Extended" panose="02010509020102010303" pitchFamily="50" charset="0"/>
              </a:rPr>
              <a:t>Thank </a:t>
            </a:r>
          </a:p>
          <a:p>
            <a:r>
              <a:rPr lang="en-US" altLang="zh-CN" sz="3500" b="1" dirty="0">
                <a:latin typeface="OCR A Extended" panose="02010509020102010303" pitchFamily="50" charset="0"/>
              </a:rPr>
              <a:t>You</a:t>
            </a:r>
          </a:p>
          <a:p>
            <a:r>
              <a:rPr lang="en-US" altLang="zh-CN" sz="3500" b="1" dirty="0">
                <a:latin typeface="OCR A Extended" panose="02010509020102010303" pitchFamily="50" charset="0"/>
              </a:rPr>
              <a:t>Again.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54885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72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等线 Light</vt:lpstr>
      <vt:lpstr>OCR A Extended</vt:lpstr>
      <vt:lpstr>Office 主题​​</vt:lpstr>
      <vt:lpstr>PowerPoint 演示文稿</vt:lpstr>
      <vt:lpstr>Design </vt:lpstr>
      <vt:lpstr>What We Have Done? </vt:lpstr>
      <vt:lpstr>This Is How We Do</vt:lpstr>
      <vt:lpstr>What’s Next?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孟维 郭</dc:creator>
  <cp:lastModifiedBy>孟维 郭</cp:lastModifiedBy>
  <cp:revision>58</cp:revision>
  <dcterms:created xsi:type="dcterms:W3CDTF">2019-07-14T01:47:03Z</dcterms:created>
  <dcterms:modified xsi:type="dcterms:W3CDTF">2019-07-17T00:27:56Z</dcterms:modified>
</cp:coreProperties>
</file>