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4F58-1074-42C3-A479-5E726A71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7DD12-CA7A-4318-81B5-4F4783DA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1421C-3A6B-44FA-BC7A-A9757B6B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F9F3F-A5D0-49D1-A967-E2904FF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F3E3D-9D9E-4723-B250-4B965EA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2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B55A1-778B-4029-9DD3-E83E7585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6A37D-328B-452F-B54A-695E5182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DA242-8422-4D6F-B961-C9C2A97C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589-A5C1-4AAC-B83C-3CBE17CFC997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E43D3-CE2E-4489-BDC8-CBF5282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AEF88-65F5-4E2E-A4BE-291181E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6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2CC24-5BCB-4734-87FC-A5347491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F41A2-24E8-4DF8-AC8A-CF98CBD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648B5-6CD4-4771-8715-9E2564E1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3589-A5C1-4AAC-B83C-3CBE17CFC997}" type="datetimeFigureOut">
              <a:rPr lang="zh-CN" altLang="en-US" smtClean="0"/>
              <a:t>2019/7/22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BC74-098C-4892-B771-69FB1A2E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21C0F-91A7-4C9A-AB3D-EFBC2F75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BE49-2BD3-4CFA-ACBD-C92EB34470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gei.com/soun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E03C4636-9FFA-4F68-AAB3-7FFC1391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42" y="4670120"/>
            <a:ext cx="910273" cy="801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812B9E-D86F-4F84-85CF-2AE8B9E93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727" y="4178160"/>
            <a:ext cx="910273" cy="8010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718B046-E03F-427F-8F23-C674B256D925}"/>
              </a:ext>
            </a:extLst>
          </p:cNvPr>
          <p:cNvSpPr txBox="1"/>
          <p:nvPr/>
        </p:nvSpPr>
        <p:spPr>
          <a:xfrm>
            <a:off x="6067123" y="-1204686"/>
            <a:ext cx="2380191" cy="47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90B43D-2FC6-495E-A64E-24F9A81D8D81}"/>
              </a:ext>
            </a:extLst>
          </p:cNvPr>
          <p:cNvSpPr txBox="1"/>
          <p:nvPr/>
        </p:nvSpPr>
        <p:spPr>
          <a:xfrm>
            <a:off x="10483403" y="260796"/>
            <a:ext cx="249206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solidFill>
                  <a:schemeClr val="bg1"/>
                </a:solidFill>
                <a:latin typeface="OCR A Extended" panose="02010509020102010303" pitchFamily="50" charset="0"/>
              </a:rPr>
              <a:t>@404</a:t>
            </a:r>
            <a:endParaRPr lang="zh-CN" altLang="en-US" sz="3500" b="1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7F72FA-B3EE-4193-81D7-DC02F9522E33}"/>
              </a:ext>
            </a:extLst>
          </p:cNvPr>
          <p:cNvSpPr txBox="1"/>
          <p:nvPr/>
        </p:nvSpPr>
        <p:spPr>
          <a:xfrm>
            <a:off x="4020311" y="5471160"/>
            <a:ext cx="4427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FFCC"/>
                </a:solidFill>
                <a:latin typeface="OCR A Extended" panose="02010509020102010303" pitchFamily="50" charset="0"/>
              </a:rPr>
              <a:t>- Beta Test -</a:t>
            </a:r>
            <a:endParaRPr lang="zh-CN" altLang="en-US" sz="4000" dirty="0">
              <a:solidFill>
                <a:srgbClr val="FFFFCC"/>
              </a:solidFill>
              <a:latin typeface="OCR A Extended" panose="02010509020102010303" pitchFamily="5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F7C99-12E3-4890-9332-8B82B21E6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82" y="621915"/>
            <a:ext cx="4986835" cy="49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40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What We Have Added?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C4368-7AF0-40D7-9B0D-86FFC824D544}"/>
              </a:ext>
            </a:extLst>
          </p:cNvPr>
          <p:cNvSpPr txBox="1"/>
          <p:nvPr/>
        </p:nvSpPr>
        <p:spPr>
          <a:xfrm>
            <a:off x="961331" y="1983565"/>
            <a:ext cx="6153643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BGM &amp; Sound trigger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EDFEAC-62EA-43BC-898B-5D333B5EF3CC}"/>
              </a:ext>
            </a:extLst>
          </p:cNvPr>
          <p:cNvSpPr/>
          <p:nvPr/>
        </p:nvSpPr>
        <p:spPr>
          <a:xfrm>
            <a:off x="2087064" y="2697378"/>
            <a:ext cx="7092794" cy="378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·</a:t>
            </a:r>
            <a:r>
              <a:rPr lang="zh-CN" altLang="en-US" dirty="0">
                <a:latin typeface="Consolas" panose="020B0609020204030204" pitchFamily="49" charset="0"/>
              </a:rPr>
              <a:t>Ascended Vibrations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zh-CN" altLang="en-US" dirty="0">
                <a:latin typeface="Consolas" panose="020B0609020204030204" pitchFamily="49" charset="0"/>
              </a:rPr>
              <a:t>¿Téo？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·Ø - the tumbled sea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	·</a:t>
            </a:r>
            <a:r>
              <a:rPr lang="nn-NO" altLang="zh-CN" dirty="0">
                <a:latin typeface="Consolas" panose="020B0609020204030204" pitchFamily="49" charset="0"/>
              </a:rPr>
              <a:t>Born a Stranger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nn-NO" altLang="zh-CN" dirty="0">
                <a:latin typeface="Consolas" panose="020B0609020204030204" pitchFamily="49" charset="0"/>
              </a:rPr>
              <a:t>Kan R. Gao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·</a:t>
            </a:r>
            <a:r>
              <a:rPr lang="fr-FR" altLang="zh-CN" dirty="0">
                <a:latin typeface="Consolas" panose="020B0609020204030204" pitchFamily="49" charset="0"/>
              </a:rPr>
              <a:t>Rue des Trois Frères </a:t>
            </a:r>
            <a:r>
              <a:rPr lang="en-US" altLang="zh-CN" dirty="0">
                <a:latin typeface="Consolas" panose="020B0609020204030204" pitchFamily="49" charset="0"/>
              </a:rPr>
              <a:t>- </a:t>
            </a:r>
            <a:r>
              <a:rPr lang="fr-FR" altLang="zh-CN" dirty="0">
                <a:latin typeface="Consolas" panose="020B0609020204030204" pitchFamily="49" charset="0"/>
              </a:rPr>
              <a:t>Fabrizio Paterlini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·Never found - </a:t>
            </a:r>
            <a:r>
              <a:rPr lang="en-US" altLang="zh-CN" dirty="0" err="1">
                <a:latin typeface="Consolas" panose="020B0609020204030204" pitchFamily="49" charset="0"/>
              </a:rPr>
              <a:t>Soundcritters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·</a:t>
            </a:r>
            <a:r>
              <a:rPr lang="zh-CN" altLang="en-US" dirty="0">
                <a:latin typeface="Consolas" panose="020B0609020204030204" pitchFamily="49" charset="0"/>
              </a:rPr>
              <a:t>： </a:t>
            </a:r>
            <a:r>
              <a:rPr lang="en-US" altLang="zh-CN" dirty="0">
                <a:latin typeface="Consolas" panose="020B0609020204030204" pitchFamily="49" charset="0"/>
              </a:rPr>
              <a:t>( - SLIGHT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	·Anomaly - Lights &amp; Motion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·Endless Path - </a:t>
            </a:r>
            <a:r>
              <a:rPr lang="ko-KR" altLang="en-US" dirty="0">
                <a:latin typeface="Consolas" panose="020B0609020204030204" pitchFamily="49" charset="0"/>
              </a:rPr>
              <a:t>조한빛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·Sky - The Rasmus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83D948A-EA57-4637-ABE4-AC894C07DFD9}"/>
              </a:ext>
            </a:extLst>
          </p:cNvPr>
          <p:cNvGrpSpPr/>
          <p:nvPr/>
        </p:nvGrpSpPr>
        <p:grpSpPr>
          <a:xfrm>
            <a:off x="7844118" y="4787153"/>
            <a:ext cx="4025153" cy="1900518"/>
            <a:chOff x="7844118" y="4787153"/>
            <a:chExt cx="4025153" cy="190051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8D68AB-BA09-410A-BB07-080CBE987B2D}"/>
                </a:ext>
              </a:extLst>
            </p:cNvPr>
            <p:cNvSpPr/>
            <p:nvPr/>
          </p:nvSpPr>
          <p:spPr>
            <a:xfrm>
              <a:off x="8243202" y="5943612"/>
              <a:ext cx="30925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http://www.aigei.com/sound/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E5E05D7-A03D-49C6-B100-7BED0F86A8B4}"/>
                </a:ext>
              </a:extLst>
            </p:cNvPr>
            <p:cNvSpPr/>
            <p:nvPr/>
          </p:nvSpPr>
          <p:spPr>
            <a:xfrm>
              <a:off x="8243202" y="5146592"/>
              <a:ext cx="14863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OCR A Extended" panose="02010509020102010303" pitchFamily="50" charset="0"/>
                </a:rPr>
                <a:t>trigger</a:t>
              </a:r>
              <a:endParaRPr lang="zh-CN" altLang="en-US" sz="24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6EDBF6-6C90-46B1-8159-5C03711CC03C}"/>
                </a:ext>
              </a:extLst>
            </p:cNvPr>
            <p:cNvSpPr/>
            <p:nvPr/>
          </p:nvSpPr>
          <p:spPr>
            <a:xfrm>
              <a:off x="7844118" y="4787153"/>
              <a:ext cx="4025153" cy="19005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964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What We Have Added?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C4368-7AF0-40D7-9B0D-86FFC824D544}"/>
              </a:ext>
            </a:extLst>
          </p:cNvPr>
          <p:cNvSpPr txBox="1"/>
          <p:nvPr/>
        </p:nvSpPr>
        <p:spPr>
          <a:xfrm>
            <a:off x="1111938" y="1983565"/>
            <a:ext cx="6153643" cy="138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BGM &amp; Sound trigger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More Operations</a:t>
            </a:r>
          </a:p>
        </p:txBody>
      </p:sp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C13A2C28-2CE6-470C-8644-7E1FF0F9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070" y="2957111"/>
            <a:ext cx="3296196" cy="31782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41B3D8-C592-4CB8-A2D6-465B1A258C0D}"/>
              </a:ext>
            </a:extLst>
          </p:cNvPr>
          <p:cNvSpPr/>
          <p:nvPr/>
        </p:nvSpPr>
        <p:spPr>
          <a:xfrm>
            <a:off x="1746405" y="3784805"/>
            <a:ext cx="4412347" cy="966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V:click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to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see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your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nsolas" panose="020B0609020204030204" pitchFamily="49" charset="0"/>
              </a:rPr>
              <a:t>R:click to replay the level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03742D-870B-4D8D-BECB-5F3F9E0D3B14}"/>
              </a:ext>
            </a:extLst>
          </p:cNvPr>
          <p:cNvSpPr/>
          <p:nvPr/>
        </p:nvSpPr>
        <p:spPr>
          <a:xfrm>
            <a:off x="0" y="658002"/>
            <a:ext cx="12191999" cy="11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3C241D-0BE8-4170-ADAF-AA81D2EC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8" y="574795"/>
            <a:ext cx="7810742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OCR A Extended" panose="02010509020102010303" pitchFamily="50" charset="0"/>
              </a:rPr>
              <a:t>What We Have Added?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CC4368-7AF0-40D7-9B0D-86FFC824D544}"/>
              </a:ext>
            </a:extLst>
          </p:cNvPr>
          <p:cNvSpPr txBox="1"/>
          <p:nvPr/>
        </p:nvSpPr>
        <p:spPr>
          <a:xfrm>
            <a:off x="1263623" y="2786782"/>
            <a:ext cx="6153643" cy="276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BGM &amp; Sound trigger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More Operations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Optimize the interface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OCR A Extended" panose="02010509020102010303" pitchFamily="50" charset="0"/>
              </a:rPr>
              <a:t>More of The Story</a:t>
            </a:r>
          </a:p>
        </p:txBody>
      </p:sp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C13A2C28-2CE6-470C-8644-7E1FF0F98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52" y="2786782"/>
            <a:ext cx="3296196" cy="317825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36B3BB6-E908-44FE-A6A0-6C750A6B4DA4}"/>
              </a:ext>
            </a:extLst>
          </p:cNvPr>
          <p:cNvGrpSpPr/>
          <p:nvPr/>
        </p:nvGrpSpPr>
        <p:grpSpPr>
          <a:xfrm>
            <a:off x="1874892" y="2366747"/>
            <a:ext cx="5390689" cy="3397493"/>
            <a:chOff x="3893793" y="4463170"/>
            <a:chExt cx="2985796" cy="1881804"/>
          </a:xfrm>
        </p:grpSpPr>
        <p:sp>
          <p:nvSpPr>
            <p:cNvPr id="9" name="爆炸形: 14 pt  8">
              <a:extLst>
                <a:ext uri="{FF2B5EF4-FFF2-40B4-BE49-F238E27FC236}">
                  <a16:creationId xmlns:a16="http://schemas.microsoft.com/office/drawing/2014/main" id="{884EE980-25C8-4862-B733-968DE24689EE}"/>
                </a:ext>
              </a:extLst>
            </p:cNvPr>
            <p:cNvSpPr/>
            <p:nvPr/>
          </p:nvSpPr>
          <p:spPr>
            <a:xfrm>
              <a:off x="3893793" y="4463170"/>
              <a:ext cx="2985796" cy="1881804"/>
            </a:xfrm>
            <a:prstGeom prst="irregularSeal2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AE1D38-C380-4A4D-878F-2FA762258D9C}"/>
                </a:ext>
              </a:extLst>
            </p:cNvPr>
            <p:cNvSpPr txBox="1"/>
            <p:nvPr/>
          </p:nvSpPr>
          <p:spPr>
            <a:xfrm rot="19956317">
              <a:off x="4500939" y="5157599"/>
              <a:ext cx="1331233" cy="492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lnSpc>
                  <a:spcPct val="150000"/>
                </a:lnSpc>
              </a:pPr>
              <a:r>
                <a:rPr lang="en-US" altLang="zh-CN" sz="4000" dirty="0">
                  <a:solidFill>
                    <a:schemeClr val="bg1"/>
                  </a:solidFill>
                  <a:latin typeface="OCR A Extended" panose="02010509020102010303" pitchFamily="50" charset="0"/>
                </a:rPr>
                <a:t>Try it!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E2777-73C8-4479-A98B-B2D0B110CFE5}"/>
              </a:ext>
            </a:extLst>
          </p:cNvPr>
          <p:cNvSpPr/>
          <p:nvPr/>
        </p:nvSpPr>
        <p:spPr>
          <a:xfrm>
            <a:off x="2137328" y="3093970"/>
            <a:ext cx="2650167" cy="2300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16533D-2A67-4968-A2FA-04519B465177}"/>
              </a:ext>
            </a:extLst>
          </p:cNvPr>
          <p:cNvSpPr/>
          <p:nvPr/>
        </p:nvSpPr>
        <p:spPr>
          <a:xfrm>
            <a:off x="2630946" y="3390170"/>
            <a:ext cx="1810111" cy="170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500" b="1" dirty="0">
                <a:latin typeface="OCR A Extended" panose="02010509020102010303" pitchFamily="50" charset="0"/>
              </a:rPr>
              <a:t>Thank 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You</a:t>
            </a:r>
          </a:p>
          <a:p>
            <a:r>
              <a:rPr lang="en-US" altLang="zh-CN" sz="3500" b="1" dirty="0">
                <a:latin typeface="OCR A Extended" panose="02010509020102010303" pitchFamily="50" charset="0"/>
              </a:rPr>
              <a:t>Again.</a:t>
            </a:r>
            <a:endParaRPr lang="zh-CN" altLang="en-US" sz="3500" dirty="0"/>
          </a:p>
        </p:txBody>
      </p:sp>
    </p:spTree>
    <p:extLst>
      <p:ext uri="{BB962C8B-B14F-4D97-AF65-F5344CB8AC3E}">
        <p14:creationId xmlns:p14="http://schemas.microsoft.com/office/powerpoint/2010/main" val="45488525"/>
      </p:ext>
    </p:extLst>
  </p:cSld>
  <p:clrMapOvr>
    <a:masterClrMapping/>
  </p:clrMapOvr>
  <p:transition spd="slow">
    <p:strips dir="ld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OCR A Extended</vt:lpstr>
      <vt:lpstr>Office 主题​​</vt:lpstr>
      <vt:lpstr>PowerPoint 演示文稿</vt:lpstr>
      <vt:lpstr>What We Have Added? </vt:lpstr>
      <vt:lpstr>What We Have Added? </vt:lpstr>
      <vt:lpstr>What We Have Added?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zq113</dc:creator>
  <cp:lastModifiedBy>zq113</cp:lastModifiedBy>
  <cp:revision>6</cp:revision>
  <dcterms:created xsi:type="dcterms:W3CDTF">2019-07-21T15:54:19Z</dcterms:created>
  <dcterms:modified xsi:type="dcterms:W3CDTF">2019-07-22T01:32:57Z</dcterms:modified>
</cp:coreProperties>
</file>