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5" r:id="rId6"/>
    <p:sldId id="267" r:id="rId7"/>
    <p:sldId id="26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B55A1-778B-4029-9DD3-E83E7585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6A37D-328B-452F-B54A-695E5182F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DA242-8422-4D6F-B961-C9C2A97C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E43D3-CE2E-4489-BDC8-CBF5282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AEF88-65F5-4E2E-A4BE-291181EC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D761-61CC-43BD-A76F-1CB6FCFE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2368B-8AE0-4EB0-AF88-0F4F67A47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BF0F1-1FFB-4FE4-88BE-80EAF9F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F324-9CC6-4205-BEE8-8FABAAAC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ADA6D-46C5-4C3D-BEB9-33CD489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EBC87-9ED6-436B-B34D-1A37B677A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37DB5-AF00-4063-BFD5-DB3470CB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CDCF4-97C5-4301-9075-D97F7BCB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4E7-2C8B-4ED4-A524-66B21E3F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491F-E7C5-4B7B-BD7B-B9172C87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4F58-1074-42C3-A479-5E726A71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7DD12-CA7A-4318-81B5-4F4783DA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1421C-3A6B-44FA-BC7A-A9757B6B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F9F3F-A5D0-49D1-A967-E2904FF2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F3E3D-9D9E-4723-B250-4B965EA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4AA6-72DA-43B0-A3EF-0E773246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02729-BDAF-41B9-8433-FA3D3F27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2514-F54B-462A-BF4B-58857B9D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E8B25-CADB-4C81-9073-0AD059A9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C394E-DF88-4F78-A054-7920B4A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28F7-ADFE-4DCA-8CBF-9A08F7F7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53C40-884E-4879-A2F9-93A229607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E0B54-31CB-4E1A-A4D2-D6ACEEFA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31699-978C-444C-B29F-B7B64A1F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64907-2CF5-4FFA-A1AF-12C450E5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3CFBF-E5D5-43F1-9E99-77A4C2B6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7DD7-3B70-43DC-865B-C2ED9084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39FD9-F160-4E55-939C-1CD6E354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733B0-3289-4105-B1DB-799F3CAE2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454245-728E-4866-8D83-1993EF5B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4F8B5-A0A9-442D-B91F-B626D4182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698136-5DDA-49E5-B5C6-AA19A934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CDDA8-6D3A-4B02-ADDA-A27951BB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159226-13F3-4752-AA76-DDA3988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C2D85-3AAA-4C7C-97EF-518F635C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D43295-568A-4A21-8686-1284CCBE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3CEF9-586E-47EE-978E-C2809FD1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0E466-993D-4F7C-883B-5B6871F0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7078E-46B1-4DBE-84E0-BAA1FCEE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623186-CACB-4420-95E2-268640F1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B481C3-780F-4A5A-BB32-DEF827D0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5191-6D20-4C26-A729-B35323C8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1EC1B-D101-474E-B103-F4C6B640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3E205-CC00-4816-B204-1017B6EBE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C2584-4881-40B4-8D02-2BC578B5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A57AB-E1AC-450E-AEAE-670E1B7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7BC09-BDF6-4123-9AE9-275EA916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8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5B0A-957D-4CCF-9341-493D4E69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D1DE5-123F-4978-9D86-1A8FFF39E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AF58B-02AE-45E1-BAD5-BB72C564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F6705-7B02-4622-8DC8-FA560C0B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40746-9CA0-48D7-8927-C9B156CB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0D9DD-8A37-46F5-AE7B-44DD7ADA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E2CC24-5BCB-4734-87FC-A534749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F41A2-24E8-4DF8-AC8A-CF98CBDA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648B5-6CD4-4771-8715-9E2564E1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3589-A5C1-4AAC-B83C-3CBE17CFC997}" type="datetimeFigureOut">
              <a:rPr lang="zh-CN" altLang="en-US" smtClean="0"/>
              <a:t>2019/7/14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EBC74-098C-4892-B771-69FB1A2EF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21C0F-91A7-4C9A-AB3D-EFBC2F75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5166ED2-8E45-4795-BEA4-98EC9D8F943C}"/>
              </a:ext>
            </a:extLst>
          </p:cNvPr>
          <p:cNvSpPr/>
          <p:nvPr/>
        </p:nvSpPr>
        <p:spPr>
          <a:xfrm>
            <a:off x="4997128" y="4348481"/>
            <a:ext cx="2009145" cy="202183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80B0D47-F3AE-4D3F-BA34-0BBBDBADB36B}"/>
              </a:ext>
            </a:extLst>
          </p:cNvPr>
          <p:cNvGrpSpPr/>
          <p:nvPr/>
        </p:nvGrpSpPr>
        <p:grpSpPr>
          <a:xfrm>
            <a:off x="2595880" y="0"/>
            <a:ext cx="6858000" cy="3989234"/>
            <a:chOff x="2595880" y="0"/>
            <a:chExt cx="6858000" cy="39892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B3EC7A-71C1-43D5-9AAC-4866CDA32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41829"/>
            <a:stretch/>
          </p:blipFill>
          <p:spPr>
            <a:xfrm>
              <a:off x="2595880" y="0"/>
              <a:ext cx="6858000" cy="398923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D96341-F31C-4817-B909-9DDB83A0015D}"/>
                </a:ext>
              </a:extLst>
            </p:cNvPr>
            <p:cNvSpPr/>
            <p:nvPr/>
          </p:nvSpPr>
          <p:spPr>
            <a:xfrm rot="18969160">
              <a:off x="6718413" y="1195997"/>
              <a:ext cx="396046" cy="3829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CB74EF7-7861-4106-A13D-92AF7DE3972F}"/>
              </a:ext>
            </a:extLst>
          </p:cNvPr>
          <p:cNvSpPr txBox="1"/>
          <p:nvPr/>
        </p:nvSpPr>
        <p:spPr>
          <a:xfrm>
            <a:off x="2881436" y="498665"/>
            <a:ext cx="64120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OCR A Extended" panose="02010509020102010303" pitchFamily="50" charset="0"/>
              </a:rPr>
              <a:t>Group </a:t>
            </a:r>
            <a:r>
              <a:rPr lang="en-US" altLang="zh-CN" sz="8800" b="1" dirty="0">
                <a:solidFill>
                  <a:srgbClr val="FFFFCC"/>
                </a:solidFill>
                <a:latin typeface="OCR A Extended" panose="02010509020102010303" pitchFamily="50" charset="0"/>
              </a:rPr>
              <a:t>IV</a:t>
            </a:r>
            <a:r>
              <a:rPr lang="en-US" altLang="zh-CN" sz="88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</a:p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OCR A Extended" panose="02010509020102010303" pitchFamily="50" charset="0"/>
              </a:rPr>
              <a:t>@</a:t>
            </a:r>
            <a:r>
              <a:rPr lang="en-US" altLang="zh-CN" sz="8800" b="1" dirty="0">
                <a:solidFill>
                  <a:srgbClr val="FFFFCC"/>
                </a:solidFill>
                <a:latin typeface="OCR A Extended" panose="02010509020102010303" pitchFamily="50" charset="0"/>
              </a:rPr>
              <a:t>4</a:t>
            </a:r>
            <a:r>
              <a:rPr lang="en-US" altLang="zh-CN" sz="8800" b="1" dirty="0">
                <a:solidFill>
                  <a:schemeClr val="bg1"/>
                </a:solidFill>
                <a:latin typeface="OCR A Extended" panose="02010509020102010303" pitchFamily="50" charset="0"/>
              </a:rPr>
              <a:t>0</a:t>
            </a:r>
            <a:r>
              <a:rPr lang="en-US" altLang="zh-CN" sz="8800" b="1" dirty="0">
                <a:solidFill>
                  <a:srgbClr val="FFFFCC"/>
                </a:solidFill>
                <a:latin typeface="OCR A Extended" panose="02010509020102010303" pitchFamily="50" charset="0"/>
              </a:rPr>
              <a:t>4</a:t>
            </a:r>
            <a:endParaRPr lang="zh-CN" altLang="en-US" sz="8800" b="1" dirty="0">
              <a:solidFill>
                <a:srgbClr val="FFFFCC"/>
              </a:solidFill>
              <a:latin typeface="OCR A Extended" panose="02010509020102010303" pitchFamily="50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D2C030-2035-4196-8B17-F283CE1A5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23" y="5709086"/>
            <a:ext cx="910273" cy="801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F7F78F-3D35-473A-8E06-A4877846A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7" y="5299623"/>
            <a:ext cx="910273" cy="80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3C4636-9FFA-4F68-AAB3-7FFC13919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42" y="4670120"/>
            <a:ext cx="910273" cy="801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812B9E-D86F-4F84-85CF-2AE8B9E93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27" y="4178160"/>
            <a:ext cx="910273" cy="8010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718B046-E03F-427F-8F23-C674B256D925}"/>
              </a:ext>
            </a:extLst>
          </p:cNvPr>
          <p:cNvSpPr txBox="1"/>
          <p:nvPr/>
        </p:nvSpPr>
        <p:spPr>
          <a:xfrm>
            <a:off x="6067123" y="-1204686"/>
            <a:ext cx="2380191" cy="47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8B9EDD6-D8C5-4CA0-A000-89C152FA3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98838"/>
              </p:ext>
            </p:extLst>
          </p:nvPr>
        </p:nvGraphicFramePr>
        <p:xfrm>
          <a:off x="2529287" y="3569089"/>
          <a:ext cx="7075672" cy="246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836">
                  <a:extLst>
                    <a:ext uri="{9D8B030D-6E8A-4147-A177-3AD203B41FA5}">
                      <a16:colId xmlns:a16="http://schemas.microsoft.com/office/drawing/2014/main" val="996140019"/>
                    </a:ext>
                  </a:extLst>
                </a:gridCol>
                <a:gridCol w="3537836">
                  <a:extLst>
                    <a:ext uri="{9D8B030D-6E8A-4147-A177-3AD203B41FA5}">
                      <a16:colId xmlns:a16="http://schemas.microsoft.com/office/drawing/2014/main" val="726568401"/>
                    </a:ext>
                  </a:extLst>
                </a:gridCol>
              </a:tblGrid>
              <a:tr h="616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OCR A Extended" panose="02010509020102010303" pitchFamily="50" charset="0"/>
                        </a:rPr>
                        <a:t>Name</a:t>
                      </a:r>
                      <a:endParaRPr lang="zh-CN" altLang="en-US" sz="2800" b="1" dirty="0"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OCR A Extended" panose="02010509020102010303" pitchFamily="50" charset="0"/>
                        </a:rPr>
                        <a:t>School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86195"/>
                  </a:ext>
                </a:extLst>
              </a:tr>
              <a:tr h="616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OCR A Extended" panose="02010509020102010303" pitchFamily="50" charset="0"/>
                        </a:rPr>
                        <a:t>Wang </a:t>
                      </a:r>
                      <a:r>
                        <a:rPr lang="en-US" altLang="zh-CN" sz="2800" b="1" dirty="0" err="1">
                          <a:latin typeface="OCR A Extended" panose="02010509020102010303" pitchFamily="50" charset="0"/>
                        </a:rPr>
                        <a:t>Xingwen</a:t>
                      </a:r>
                      <a:endParaRPr lang="zh-CN" altLang="en-US" sz="2800" b="1" dirty="0"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OCR A Extended" panose="02010509020102010303" pitchFamily="50" charset="0"/>
                        </a:rPr>
                        <a:t>UESTC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2637"/>
                  </a:ext>
                </a:extLst>
              </a:tr>
              <a:tr h="616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OCR A Extended" panose="02010509020102010303" pitchFamily="50" charset="0"/>
                        </a:rPr>
                        <a:t>Wang Kai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>
                          <a:latin typeface="OCR A Extended" panose="02010509020102010303" pitchFamily="50" charset="0"/>
                        </a:rPr>
                        <a:t>SUStech</a:t>
                      </a:r>
                      <a:endParaRPr lang="zh-CN" altLang="en-US" sz="2800" b="1" dirty="0"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098989"/>
                  </a:ext>
                </a:extLst>
              </a:tr>
              <a:tr h="616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OCR A Extended" panose="02010509020102010303" pitchFamily="50" charset="0"/>
                        </a:rPr>
                        <a:t>Guo </a:t>
                      </a:r>
                      <a:r>
                        <a:rPr lang="en-US" altLang="zh-CN" sz="2800" b="1" dirty="0" err="1">
                          <a:latin typeface="OCR A Extended" panose="02010509020102010303" pitchFamily="50" charset="0"/>
                        </a:rPr>
                        <a:t>Mengwei</a:t>
                      </a:r>
                      <a:endParaRPr lang="zh-CN" altLang="en-US" sz="2800" b="1" dirty="0"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>
                          <a:solidFill>
                            <a:schemeClr val="bg1"/>
                          </a:solidFill>
                          <a:latin typeface="OCR A Extended" panose="02010509020102010303" pitchFamily="50" charset="0"/>
                        </a:rPr>
                        <a:t>SUStech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2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3A917E-BA3C-4A46-92E8-69FEB68E6EB2}"/>
              </a:ext>
            </a:extLst>
          </p:cNvPr>
          <p:cNvSpPr/>
          <p:nvPr/>
        </p:nvSpPr>
        <p:spPr>
          <a:xfrm>
            <a:off x="1443905" y="919480"/>
            <a:ext cx="7142480" cy="501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48D585-467B-4FA1-BFAF-18C1CF6FE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t="8741" r="15171" b="5064"/>
          <a:stretch/>
        </p:blipFill>
        <p:spPr>
          <a:xfrm>
            <a:off x="378901" y="180382"/>
            <a:ext cx="8341360" cy="63508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6BF7C02-5DB5-4CD3-899E-1009310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666" y="4852095"/>
            <a:ext cx="2882238" cy="1325563"/>
          </a:xfrm>
          <a:noFill/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OCR A Extended" panose="02010509020102010303" pitchFamily="50" charset="0"/>
              </a:rPr>
              <a:t>DESIGN</a:t>
            </a:r>
            <a:endParaRPr lang="zh-CN" altLang="en-US" sz="5400" b="1" dirty="0">
              <a:latin typeface="OCR A Extended" panose="02010509020102010303" pitchFamily="50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C69DB1D-05DB-436E-BE58-D56CD27F1B1F}"/>
              </a:ext>
            </a:extLst>
          </p:cNvPr>
          <p:cNvSpPr txBox="1">
            <a:spLocks/>
          </p:cNvSpPr>
          <p:nvPr/>
        </p:nvSpPr>
        <p:spPr>
          <a:xfrm>
            <a:off x="519998" y="256697"/>
            <a:ext cx="4762807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latin typeface="OCR A Extended" panose="02010509020102010303" pitchFamily="50" charset="0"/>
              </a:rPr>
              <a:t>REQUIREMENT</a:t>
            </a:r>
            <a:endParaRPr lang="zh-CN" altLang="en-US" sz="5400" b="1" dirty="0">
              <a:latin typeface="OCR A Extended" panose="02010509020102010303" pitchFamily="50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FEBBDF3-B45E-40AE-BEFD-6E4183BDD415}"/>
              </a:ext>
            </a:extLst>
          </p:cNvPr>
          <p:cNvSpPr txBox="1">
            <a:spLocks/>
          </p:cNvSpPr>
          <p:nvPr/>
        </p:nvSpPr>
        <p:spPr>
          <a:xfrm>
            <a:off x="940985" y="5212409"/>
            <a:ext cx="4741435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CR A Extended" panose="02010509020102010303" pitchFamily="50" charset="0"/>
              </a:rPr>
              <a:t>CHALLEANGE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OCR A Extended" panose="02010509020102010303" pitchFamily="50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FDEF8F-34B0-4B09-8DD5-1CA4014819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1" t="29321" r="5762" b="54129"/>
          <a:stretch/>
        </p:blipFill>
        <p:spPr>
          <a:xfrm>
            <a:off x="1413424" y="680342"/>
            <a:ext cx="3869382" cy="2391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2F0FA2-0288-4D4D-8C63-1E68845D39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56524" b="53543"/>
          <a:stretch/>
        </p:blipFill>
        <p:spPr>
          <a:xfrm>
            <a:off x="7070902" y="4861332"/>
            <a:ext cx="1094048" cy="671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63D097-516D-404C-A287-B5E9851E91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8" t="51667" b="-1"/>
          <a:stretch/>
        </p:blipFill>
        <p:spPr>
          <a:xfrm>
            <a:off x="1454065" y="5951506"/>
            <a:ext cx="4238515" cy="6983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338A730-43A0-416E-AEE9-599F6B134F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6" t="21933" r="83908" b="27428"/>
          <a:stretch/>
        </p:blipFill>
        <p:spPr>
          <a:xfrm>
            <a:off x="1006764" y="5532580"/>
            <a:ext cx="427905" cy="73167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9A06333-7F48-45E3-9B14-FF81F3186172}"/>
              </a:ext>
            </a:extLst>
          </p:cNvPr>
          <p:cNvSpPr/>
          <p:nvPr/>
        </p:nvSpPr>
        <p:spPr>
          <a:xfrm>
            <a:off x="10201132" y="0"/>
            <a:ext cx="11360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0B2BD4-F1C6-4523-BFA9-4DA36660BDF1}"/>
              </a:ext>
            </a:extLst>
          </p:cNvPr>
          <p:cNvSpPr txBox="1"/>
          <p:nvPr/>
        </p:nvSpPr>
        <p:spPr>
          <a:xfrm>
            <a:off x="10261336" y="1582260"/>
            <a:ext cx="1015663" cy="39162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b="1" dirty="0">
                <a:latin typeface="OCR A Extended" panose="02010509020102010303" pitchFamily="50" charset="0"/>
                <a:ea typeface="+mj-ea"/>
                <a:cs typeface="+mj-cs"/>
              </a:rPr>
              <a:t>CONTENTS</a:t>
            </a:r>
            <a:endParaRPr lang="zh-CN" altLang="en-US" sz="5400" b="1" dirty="0"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A50D908-08FF-4259-9894-1EABF44B1E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0" t="-586" r="11132" b="24809"/>
          <a:stretch/>
        </p:blipFill>
        <p:spPr>
          <a:xfrm>
            <a:off x="8603957" y="4833466"/>
            <a:ext cx="1094048" cy="10948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FE5AF76-72F7-4531-92FA-C47D0626F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2" t="21577" r="77155" b="35611"/>
          <a:stretch/>
        </p:blipFill>
        <p:spPr>
          <a:xfrm>
            <a:off x="531054" y="555803"/>
            <a:ext cx="882370" cy="6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243500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DESIGN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3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C4DF8-845C-4F0B-B0DC-90BA7F409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29" b="19261"/>
          <a:stretch/>
        </p:blipFill>
        <p:spPr>
          <a:xfrm>
            <a:off x="1418161" y="371197"/>
            <a:ext cx="2391839" cy="6348833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AE4F62-698B-4776-8A08-D32D5CB8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4"/>
          <a:stretch/>
        </p:blipFill>
        <p:spPr>
          <a:xfrm>
            <a:off x="4639238" y="46593"/>
            <a:ext cx="7136347" cy="661836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2B67285-0838-4333-950A-9612A56E5BC4}"/>
              </a:ext>
            </a:extLst>
          </p:cNvPr>
          <p:cNvSpPr/>
          <p:nvPr/>
        </p:nvSpPr>
        <p:spPr>
          <a:xfrm>
            <a:off x="1087295" y="937698"/>
            <a:ext cx="209671" cy="209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E73C2E6-CF5B-4061-876E-8427048A0120}"/>
              </a:ext>
            </a:extLst>
          </p:cNvPr>
          <p:cNvSpPr/>
          <p:nvPr/>
        </p:nvSpPr>
        <p:spPr>
          <a:xfrm>
            <a:off x="6599784" y="4188573"/>
            <a:ext cx="209671" cy="209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0870913-69F5-47AD-8929-4C208BB39185}"/>
              </a:ext>
            </a:extLst>
          </p:cNvPr>
          <p:cNvSpPr/>
          <p:nvPr/>
        </p:nvSpPr>
        <p:spPr>
          <a:xfrm>
            <a:off x="1098718" y="2492178"/>
            <a:ext cx="209671" cy="209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BA143B8-CB8A-47E0-A7F7-8E5B7DCE822A}"/>
              </a:ext>
            </a:extLst>
          </p:cNvPr>
          <p:cNvSpPr/>
          <p:nvPr/>
        </p:nvSpPr>
        <p:spPr>
          <a:xfrm>
            <a:off x="8411110" y="1918104"/>
            <a:ext cx="209671" cy="209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BDEFDF3-EC6C-4B82-BE42-605BAED335F1}"/>
              </a:ext>
            </a:extLst>
          </p:cNvPr>
          <p:cNvSpPr/>
          <p:nvPr/>
        </p:nvSpPr>
        <p:spPr>
          <a:xfrm>
            <a:off x="1097999" y="4046658"/>
            <a:ext cx="209671" cy="2096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EC621D1-4400-46FE-AB60-F22C334505B8}"/>
              </a:ext>
            </a:extLst>
          </p:cNvPr>
          <p:cNvSpPr/>
          <p:nvPr/>
        </p:nvSpPr>
        <p:spPr>
          <a:xfrm>
            <a:off x="1084604" y="5130575"/>
            <a:ext cx="209671" cy="2096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48F4AF5-AE9A-4635-9BC2-2F7B5AB6DA55}"/>
              </a:ext>
            </a:extLst>
          </p:cNvPr>
          <p:cNvSpPr/>
          <p:nvPr/>
        </p:nvSpPr>
        <p:spPr>
          <a:xfrm>
            <a:off x="7106488" y="1259969"/>
            <a:ext cx="209671" cy="2096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3B3EAE0-E476-4928-9494-38EA93CC6AC4}"/>
              </a:ext>
            </a:extLst>
          </p:cNvPr>
          <p:cNvSpPr/>
          <p:nvPr/>
        </p:nvSpPr>
        <p:spPr>
          <a:xfrm>
            <a:off x="10234070" y="827037"/>
            <a:ext cx="209671" cy="2096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1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5283038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REQUIREMENT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2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7" y="574795"/>
            <a:ext cx="4741387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CHANLLENGE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7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7" y="574795"/>
            <a:ext cx="4741387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SOLUTION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CE2777-73C8-4479-A98B-B2D0B110CFE5}"/>
              </a:ext>
            </a:extLst>
          </p:cNvPr>
          <p:cNvSpPr/>
          <p:nvPr/>
        </p:nvSpPr>
        <p:spPr>
          <a:xfrm>
            <a:off x="2137328" y="3093970"/>
            <a:ext cx="2650167" cy="230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16533D-2A67-4968-A2FA-04519B465177}"/>
              </a:ext>
            </a:extLst>
          </p:cNvPr>
          <p:cNvSpPr/>
          <p:nvPr/>
        </p:nvSpPr>
        <p:spPr>
          <a:xfrm>
            <a:off x="2643825" y="3659474"/>
            <a:ext cx="181011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00" b="1" dirty="0">
                <a:latin typeface="OCR A Extended" panose="02010509020102010303" pitchFamily="50" charset="0"/>
              </a:rPr>
              <a:t>Thank </a:t>
            </a:r>
          </a:p>
          <a:p>
            <a:r>
              <a:rPr lang="en-US" altLang="zh-CN" sz="3500" b="1" dirty="0">
                <a:latin typeface="OCR A Extended" panose="02010509020102010303" pitchFamily="50" charset="0"/>
              </a:rPr>
              <a:t>you.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548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26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OCR A Extended</vt:lpstr>
      <vt:lpstr>Office 主题​​</vt:lpstr>
      <vt:lpstr>PowerPoint 演示文稿</vt:lpstr>
      <vt:lpstr>DESIGN</vt:lpstr>
      <vt:lpstr>DESIGN</vt:lpstr>
      <vt:lpstr>PowerPoint 演示文稿</vt:lpstr>
      <vt:lpstr>REQUIREMENT</vt:lpstr>
      <vt:lpstr>CHANLLENGE</vt:lpstr>
      <vt:lpstr>SOLUTION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孟维 郭</dc:creator>
  <cp:lastModifiedBy>zq113</cp:lastModifiedBy>
  <cp:revision>21</cp:revision>
  <dcterms:created xsi:type="dcterms:W3CDTF">2019-07-14T01:47:03Z</dcterms:created>
  <dcterms:modified xsi:type="dcterms:W3CDTF">2019-07-14T08:17:28Z</dcterms:modified>
</cp:coreProperties>
</file>