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1B1"/>
    <a:srgbClr val="01010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1"/>
    <p:restoredTop sz="94615"/>
  </p:normalViewPr>
  <p:slideViewPr>
    <p:cSldViewPr snapToGrid="0" snapToObjects="1">
      <p:cViewPr>
        <p:scale>
          <a:sx n="75" d="100"/>
          <a:sy n="75" d="100"/>
        </p:scale>
        <p:origin x="6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53F9-F4A4-4574-A8EF-ACCCCF66CE6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A89FA-4D79-4DF9-AD61-CEEA0DBD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6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uilding surrounded by trees and mountains&#10;&#10;Description automatically generated">
            <a:extLst>
              <a:ext uri="{FF2B5EF4-FFF2-40B4-BE49-F238E27FC236}">
                <a16:creationId xmlns:a16="http://schemas.microsoft.com/office/drawing/2014/main" id="{EE41530B-62C5-17E1-B407-0183B513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22500"/>
          <a:stretch/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472" y="4327109"/>
            <a:ext cx="8085991" cy="88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Presenter name</a:t>
            </a:r>
          </a:p>
          <a:p>
            <a:pPr>
              <a:defRPr/>
            </a:pPr>
            <a:r>
              <a:rPr lang="en-US" sz="1600" i="1" dirty="0">
                <a:latin typeface="Arial" charset="0"/>
                <a:ea typeface="Arial" charset="0"/>
                <a:cs typeface="Arial" charset="0"/>
              </a:rPr>
              <a:t>Title</a:t>
            </a:r>
          </a:p>
          <a:p>
            <a:pPr>
              <a:defRPr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University of Colorado Boulder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92" y="2469113"/>
            <a:ext cx="11336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Title: </a:t>
            </a:r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Name Goes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14437-7530-26F9-EA05-A3C3183923D3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1: Use the font Arial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2: Don’t go bullet crazy </a:t>
            </a:r>
            <a:r>
              <a:rPr lang="mr-IN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 speak to your audience, don’t make them read a lot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3: Keep it simple</a:t>
            </a:r>
          </a:p>
          <a:p>
            <a:pPr marL="342900" indent="-342900"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30" y="442649"/>
            <a:ext cx="6055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Title (image right)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190" y="1364943"/>
            <a:ext cx="72808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Lead text here</a:t>
            </a:r>
            <a:r>
              <a:rPr lang="mr-IN" sz="2000" b="1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US" sz="2000" b="1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sz="2000" b="1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1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2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01000" y="0"/>
            <a:ext cx="4191000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031F5-D160-F0C2-D5AE-37B644B8E630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40065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1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2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Bullet 3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151F2-9B88-46CC-14B6-039381EDA9A0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16692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5189" y="1686670"/>
            <a:ext cx="7717536" cy="4281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16200" y="1681809"/>
            <a:ext cx="4487675" cy="20898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16200" y="3801979"/>
            <a:ext cx="4487675" cy="21614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7676" y="441016"/>
            <a:ext cx="1155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Title here w/ images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064E7-E50A-50BB-1365-EB328C6A5635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86862" y="442649"/>
            <a:ext cx="8670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Title (image left)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8301" y="1444191"/>
            <a:ext cx="74878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Lead text here</a:t>
            </a:r>
            <a:r>
              <a:rPr lang="mr-IN" sz="2400" b="1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US" sz="2400" b="1" dirty="0">
              <a:solidFill>
                <a:srgbClr val="CFB87C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Wingdings" charset="2"/>
              <a:buChar char="§"/>
            </a:pPr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1</a:t>
            </a:r>
          </a:p>
          <a:p>
            <a:pPr marL="342900" indent="-342900">
              <a:lnSpc>
                <a:spcPct val="150000"/>
              </a:lnSpc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accent1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Bullet 2</a:t>
            </a:r>
          </a:p>
          <a:p>
            <a:endParaRPr lang="en-US" sz="2000" dirty="0">
              <a:solidFill>
                <a:schemeClr val="accent1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224528" cy="5943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40723-C31E-1290-7357-7029724A5B2A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</TotalTime>
  <Words>97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Nova Cond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Dustin Baellow</cp:lastModifiedBy>
  <cp:revision>5</cp:revision>
  <dcterms:created xsi:type="dcterms:W3CDTF">2017-09-08T18:27:12Z</dcterms:created>
  <dcterms:modified xsi:type="dcterms:W3CDTF">2024-01-30T17:02:08Z</dcterms:modified>
</cp:coreProperties>
</file>