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F53A-DEEA-CD15-3A79-DE0CB9D9E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45B97-49DA-8E1F-BD26-F9E1868E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45DA-F707-1389-1A53-73AE5374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087B0-287E-A31E-5A97-419204D0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B8BF8-E12C-A36D-43E6-BD343DFD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1EA4-6EA0-1D69-A634-0F12B0BF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9620D-3DEF-91A2-E266-030377702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48F6-F09C-35B3-0CF5-0761A8E8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3FC5-564C-D2AB-5E3C-BC95C51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A6C5-3926-85FE-ACF6-A6F709C5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AD2CC-2CE9-EC1C-425E-B81B8E9B3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D160-1F49-D611-E1F9-786582D8D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9907-95DA-04E7-31E2-333D8131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6929-08C4-F5D3-11EF-8000B654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F3D7-9D09-8733-4141-1D67958B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92BE-FC7A-03AE-A49D-B089CEFA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45C5-EF0C-98E3-1A41-362E15D5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D67C-4DC5-CA8B-D7A5-F0382314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5CFB-6A3D-3EED-CAAE-5836E00E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427D9-DE59-D455-E583-AB3958BC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EFD3-6B72-6B51-A22C-76570AC5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9EEF-9BDE-FDBF-A992-D0696D03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2A5E-5697-C577-96D6-BEDCD695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E73C-7069-4073-4114-0FA6AD3F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C200-D37D-20BE-119B-A7CC438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B2FA-E499-BDAB-8745-EF6AA486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B1A6-A000-48B5-03BA-1537299A6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21CB4-223D-4E43-238A-574E0F8DE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FD133-0926-FB1B-5269-F4545149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49640-F0B9-9C3B-B939-C53CD074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96D3-D1CF-73BC-92B5-83369BA8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FC5-6A7A-9704-E9D4-F52D7DF5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D83B8-93A4-57DE-5834-9A1245F3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318AD-2B67-562F-A59C-F41A1EA91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3062A-B59D-43CE-B1BF-509E5E9A3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43EAE-8AF5-1731-B207-D056676BA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F93A0-1BD8-014D-198B-3E3A567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E839B-C772-2335-CAB1-971726ED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66AA-F0B2-F73D-3983-281265E5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E17D-4652-C5C3-8414-C2BF3EDF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84688-980B-80C3-43A6-3B7F3298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096F9-9C29-0F40-94CB-AABAFCAB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879D4-E5E1-ADE6-79BC-82A5B851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1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84862-160D-A57D-598E-52998436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D18D3-9B2F-C469-0B04-0D125D8E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99579-8ADE-D794-BFE5-87AFDFC3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991B-EC75-84E9-F4AD-FC6719D3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7A13-AD8F-8CA0-7C2D-A899953C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2ED1E-53CE-64E0-D4C5-6DD8572D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DACA2-F811-2D46-8947-7D0F5014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40D0-6DE7-9B07-2CAC-0A659237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04827-0598-B0B3-4F3A-92BEB2FA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5C66-B648-D46C-CB0B-1EBFE711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58B26-61CE-845D-72D0-80FB3B698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E215E-4519-BBF8-D9BE-5F8AFE9BE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CD6E3-9913-5ADD-9146-3A9B2C49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5EA6-2A09-E0F1-4276-64AC4ACB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FD595-721F-E968-49B9-2962B7DF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CBC35-9971-70E3-61F3-99EF31D9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7781D-4F5D-28D7-8EEE-C3457C3DB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4D47-B9EA-8D2D-E114-754FFAC52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E1F93-6B30-4661-8730-074DE8643CA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BEFB-DC30-60D0-E130-0C385A74E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71DA-8097-4281-550D-A7790E0D5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1BE36-9042-4E4F-9844-F02A86E8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635246-A859-B483-E2ED-4A790B7A0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9" b="56622"/>
          <a:stretch/>
        </p:blipFill>
        <p:spPr>
          <a:xfrm>
            <a:off x="0" y="0"/>
            <a:ext cx="4849091" cy="219825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6E176B-2F8B-88B6-465B-11A88F614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73" r="13779" b="7869"/>
          <a:stretch/>
        </p:blipFill>
        <p:spPr>
          <a:xfrm>
            <a:off x="0" y="2198255"/>
            <a:ext cx="4849091" cy="179185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1F44FAA-5EF4-5BD8-693F-7CB727B0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93" r="15008" b="10559"/>
          <a:stretch/>
        </p:blipFill>
        <p:spPr>
          <a:xfrm>
            <a:off x="0" y="5458689"/>
            <a:ext cx="4935470" cy="78769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9CB4D32-871C-5D90-25BB-7491A7542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7" r="15008" b="47235"/>
          <a:stretch/>
        </p:blipFill>
        <p:spPr>
          <a:xfrm>
            <a:off x="0" y="4777802"/>
            <a:ext cx="4935470" cy="68088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84C3DAB-0D8F-6971-EA99-FD40FC2C1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8" b="80752"/>
          <a:stretch/>
        </p:blipFill>
        <p:spPr>
          <a:xfrm>
            <a:off x="0" y="3990109"/>
            <a:ext cx="4935470" cy="787693"/>
          </a:xfrm>
          <a:prstGeom prst="rect">
            <a:avLst/>
          </a:prstGeom>
        </p:spPr>
      </p:pic>
      <p:pic>
        <p:nvPicPr>
          <p:cNvPr id="12" name="Picture 11" descr="A close-up of a card&#10;&#10;Description automatically generated">
            <a:extLst>
              <a:ext uri="{FF2B5EF4-FFF2-40B4-BE49-F238E27FC236}">
                <a16:creationId xmlns:a16="http://schemas.microsoft.com/office/drawing/2014/main" id="{472DDCD3-3D85-483E-D3C0-38A162A0F7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" r="13716" b="14568"/>
          <a:stretch/>
        </p:blipFill>
        <p:spPr>
          <a:xfrm>
            <a:off x="4892280" y="18185"/>
            <a:ext cx="5135418" cy="248573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76EBEB7D-A6C5-010D-7CB1-3DB97CBFD4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1" b="53666"/>
          <a:stretch/>
        </p:blipFill>
        <p:spPr>
          <a:xfrm>
            <a:off x="5035768" y="2503921"/>
            <a:ext cx="5035119" cy="2863594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E54FB0F-0347-AF47-E337-B9339D7CF5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63" r="16681" b="21012"/>
          <a:stretch/>
        </p:blipFill>
        <p:spPr>
          <a:xfrm>
            <a:off x="5046123" y="5997610"/>
            <a:ext cx="5035119" cy="248772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21AF474-CEE3-ED4B-598C-B4D3AB4075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5" r="16681" b="35948"/>
          <a:stretch/>
        </p:blipFill>
        <p:spPr>
          <a:xfrm>
            <a:off x="5054331" y="5315850"/>
            <a:ext cx="5035119" cy="733426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8B2E5F83-1B7F-BC64-7E7D-E4E19722A5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60" r="16681" b="5138"/>
          <a:stretch/>
        </p:blipFill>
        <p:spPr>
          <a:xfrm>
            <a:off x="5062540" y="6226482"/>
            <a:ext cx="5035119" cy="4574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A82EA6-2D51-BC09-64F3-6F2238C08640}"/>
              </a:ext>
            </a:extLst>
          </p:cNvPr>
          <p:cNvSpPr/>
          <p:nvPr/>
        </p:nvSpPr>
        <p:spPr>
          <a:xfrm>
            <a:off x="5327780" y="1067938"/>
            <a:ext cx="241388" cy="1263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6BC0B7-EE50-A888-C6D3-6A647F8E9D4D}"/>
              </a:ext>
            </a:extLst>
          </p:cNvPr>
          <p:cNvSpPr/>
          <p:nvPr/>
        </p:nvSpPr>
        <p:spPr>
          <a:xfrm>
            <a:off x="5298581" y="4688753"/>
            <a:ext cx="241388" cy="1263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6000AD-C429-BB6F-0FC7-9DD05E9C7972}"/>
              </a:ext>
            </a:extLst>
          </p:cNvPr>
          <p:cNvSpPr/>
          <p:nvPr/>
        </p:nvSpPr>
        <p:spPr>
          <a:xfrm>
            <a:off x="104540" y="1228544"/>
            <a:ext cx="231362" cy="969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B1CB79-DEF8-6383-EA36-831CFDF7C51F}"/>
              </a:ext>
            </a:extLst>
          </p:cNvPr>
          <p:cNvSpPr/>
          <p:nvPr/>
        </p:nvSpPr>
        <p:spPr>
          <a:xfrm>
            <a:off x="104540" y="3612060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01B85-3993-8EE6-F635-C6EC2B07D583}"/>
              </a:ext>
            </a:extLst>
          </p:cNvPr>
          <p:cNvSpPr/>
          <p:nvPr/>
        </p:nvSpPr>
        <p:spPr>
          <a:xfrm>
            <a:off x="254926" y="4383955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FEB246-4B5F-0588-84EB-7E686C2C0931}"/>
              </a:ext>
            </a:extLst>
          </p:cNvPr>
          <p:cNvSpPr/>
          <p:nvPr/>
        </p:nvSpPr>
        <p:spPr>
          <a:xfrm>
            <a:off x="230257" y="5080639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E40B49-E710-1AEC-7A01-15B3565C5E6D}"/>
              </a:ext>
            </a:extLst>
          </p:cNvPr>
          <p:cNvSpPr/>
          <p:nvPr/>
        </p:nvSpPr>
        <p:spPr>
          <a:xfrm>
            <a:off x="254925" y="5885940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84C2B7-5EF5-C46A-3CF7-31E326AE6C4B}"/>
              </a:ext>
            </a:extLst>
          </p:cNvPr>
          <p:cNvSpPr/>
          <p:nvPr/>
        </p:nvSpPr>
        <p:spPr>
          <a:xfrm>
            <a:off x="5341763" y="6255824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th test&#10;&#10;Description automatically generated">
            <a:extLst>
              <a:ext uri="{FF2B5EF4-FFF2-40B4-BE49-F238E27FC236}">
                <a16:creationId xmlns:a16="http://schemas.microsoft.com/office/drawing/2014/main" id="{340A7C93-4196-D47A-EEFA-A4465493C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4" b="14901"/>
          <a:stretch/>
        </p:blipFill>
        <p:spPr>
          <a:xfrm>
            <a:off x="1" y="1"/>
            <a:ext cx="4991100" cy="335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9C180D-1E36-E61F-2352-ADE4EDBD4D21}"/>
              </a:ext>
            </a:extLst>
          </p:cNvPr>
          <p:cNvSpPr/>
          <p:nvPr/>
        </p:nvSpPr>
        <p:spPr>
          <a:xfrm>
            <a:off x="243983" y="2468684"/>
            <a:ext cx="205597" cy="884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Dustin Baellow</dc:creator>
  <cp:lastModifiedBy>Dustin Baellow</cp:lastModifiedBy>
  <cp:revision>1</cp:revision>
  <dcterms:created xsi:type="dcterms:W3CDTF">2024-06-05T14:57:57Z</dcterms:created>
  <dcterms:modified xsi:type="dcterms:W3CDTF">2024-06-05T15:03:52Z</dcterms:modified>
</cp:coreProperties>
</file>