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61E4-ED05-B938-933F-18E4D9FB5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C6F62-5FD4-FC75-85B1-52A4C81BC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88D5A-8EC2-8694-C01E-2E17DFAA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A1E4-A16E-44D3-B6BF-2806698B978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B392B-B79E-710F-7E9E-6A36723F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2607D-46BB-06E4-D6B2-C23F40E6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1862-D8E7-4AF0-844B-9BB863E7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4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E747-459B-A219-14AD-9FE81E6E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BD600-2AB5-EB38-AFB8-8DEC9DCCD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1FE7D-B0D1-9233-538E-30C03409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A1E4-A16E-44D3-B6BF-2806698B978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14047-CDE4-716B-51E7-D3E9C17F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E5F0-545E-441F-4DD0-3171AD65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1862-D8E7-4AF0-844B-9BB863E7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BD9BB-509D-D954-4818-F53875F08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FB4BD-1780-80DA-51C1-E866FF7EF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19ABB-AB65-A7B6-066A-64C29B97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A1E4-A16E-44D3-B6BF-2806698B978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7C857-DD1A-139E-C831-CE1AF447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D2018-4192-14C6-05A7-B59F9E4C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1862-D8E7-4AF0-844B-9BB863E7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EFBB-B005-141A-C000-2872EC37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1EB6E-573D-2008-E15A-6C9697A1C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9DDE-F284-507D-FEFA-2C341F50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A1E4-A16E-44D3-B6BF-2806698B978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EAAF7-B69D-2D1A-BE44-47AB4A44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6A6CE-9233-31F7-D65C-5A0417E3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1862-D8E7-4AF0-844B-9BB863E7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1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824A-481F-E467-97EB-C375396F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86A92-DA6C-D469-2777-CA2D65365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C1E9-5D5D-992B-0DAC-DE59D5D7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A1E4-A16E-44D3-B6BF-2806698B978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020B8-A70C-FBAA-435F-2EC71183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4A036-54B5-15E3-09F6-0E2666C2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1862-D8E7-4AF0-844B-9BB863E7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0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4FF5-4BC0-08CC-938C-EA6AF9FA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D5C7-0FD4-E49B-6595-8A89B1A7C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A5371-0E66-FE11-6156-B54A2EFF2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08CDA-7A46-5063-C1AA-CC727B00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A1E4-A16E-44D3-B6BF-2806698B978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34A9E-B3C8-31C8-5DC3-04F8D571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855FF-DB0C-4D93-D8FE-7FF11DC8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1862-D8E7-4AF0-844B-9BB863E7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7222-1341-3FA4-1879-AF36DB79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74810-158D-4B2A-5142-DCBCD7636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1778B-645A-0648-43A1-16CAE8EE2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DB197-BBA5-08A3-1700-92691EA35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AFE50-AB81-DF86-752A-6849BF9F0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6FBCF-BC06-8E09-0E5E-C80665B4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A1E4-A16E-44D3-B6BF-2806698B978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52E15-5CE0-8036-825C-DC1F9F35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8FBC5-AAC8-2FAB-DC17-2D17BB46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1862-D8E7-4AF0-844B-9BB863E7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3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FA47-BC87-1D8E-F0CA-37B497E1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5A702-17FF-B095-74DD-B4987473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A1E4-A16E-44D3-B6BF-2806698B978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F8C76-EE3E-D4E7-B932-D9117869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0A9D4-50DF-7550-24CF-CA308A41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1862-D8E7-4AF0-844B-9BB863E7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2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C2BB2-D278-774A-5913-F6D86524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A1E4-A16E-44D3-B6BF-2806698B978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49A20-773E-EAA8-ACEF-43F70131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5C37D-BA7D-76EC-49CE-647020A6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1862-D8E7-4AF0-844B-9BB863E7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0323-CFCF-3A24-89D5-807AC61E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1502-3E09-8FE1-F6F4-A080F29E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BA097-DFA8-5191-4497-10CE35993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E1834-8560-660C-205E-2436553B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A1E4-A16E-44D3-B6BF-2806698B978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E69CB-15F3-2674-D391-7F797648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31D8D-A7F9-88A1-6B26-6740E3C9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1862-D8E7-4AF0-844B-9BB863E7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8FB3-0BC5-328A-7900-AD04C94E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E9E1E-2A7C-5AD5-3E7D-A7A06B738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41260-1332-EEF9-4366-5741C21FA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D1AF7-CA15-E16A-5258-D11E9B4C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A1E4-A16E-44D3-B6BF-2806698B978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7103B-09DD-CB89-A3A0-C22E03B2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1E31B-CA23-3F17-063C-571E0CB4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51862-D8E7-4AF0-844B-9BB863E7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03BFE-4AEA-3C14-1214-C136CACA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74A92-CEFB-8C12-C125-49EC85001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254F2-CDE1-2BC1-2EC0-BE01A1617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1BA1E4-A16E-44D3-B6BF-2806698B978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A6B69-32F0-C17D-1D20-6C0A96769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66A6-9A39-764F-4858-CFBCCF267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E51862-D8E7-4AF0-844B-9BB863E7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2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B2B409-F1E5-CEB4-7E40-85B9565FB3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20" b="74286"/>
          <a:stretch/>
        </p:blipFill>
        <p:spPr>
          <a:xfrm>
            <a:off x="0" y="0"/>
            <a:ext cx="4857750" cy="116205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1C11907-3ECD-D2F4-2CAB-A5024C748E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53" r="15120" b="8313"/>
          <a:stretch/>
        </p:blipFill>
        <p:spPr>
          <a:xfrm>
            <a:off x="0" y="1905000"/>
            <a:ext cx="4857750" cy="91440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275963F-A0F9-70BE-EAC4-57B7779625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68" r="15120" b="43092"/>
          <a:stretch/>
        </p:blipFill>
        <p:spPr>
          <a:xfrm>
            <a:off x="0" y="1162050"/>
            <a:ext cx="4857750" cy="742950"/>
          </a:xfrm>
          <a:prstGeom prst="rect">
            <a:avLst/>
          </a:prstGeom>
        </p:spPr>
      </p:pic>
      <p:pic>
        <p:nvPicPr>
          <p:cNvPr id="9" name="Picture 8" descr="A screenshot of a test&#10;&#10;Description automatically generated">
            <a:extLst>
              <a:ext uri="{FF2B5EF4-FFF2-40B4-BE49-F238E27FC236}">
                <a16:creationId xmlns:a16="http://schemas.microsoft.com/office/drawing/2014/main" id="{83B4CC79-AB8C-44DB-287D-7A5EF7E82B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5" r="16346" b="62237"/>
          <a:stretch/>
        </p:blipFill>
        <p:spPr>
          <a:xfrm>
            <a:off x="0" y="2933699"/>
            <a:ext cx="4857750" cy="1104901"/>
          </a:xfrm>
          <a:prstGeom prst="rect">
            <a:avLst/>
          </a:prstGeom>
        </p:spPr>
      </p:pic>
      <p:pic>
        <p:nvPicPr>
          <p:cNvPr id="10" name="Picture 9" descr="A screenshot of a test&#10;&#10;Description automatically generated">
            <a:extLst>
              <a:ext uri="{FF2B5EF4-FFF2-40B4-BE49-F238E27FC236}">
                <a16:creationId xmlns:a16="http://schemas.microsoft.com/office/drawing/2014/main" id="{F8C48F9B-AEA7-7C1E-8C46-209CAF97E1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09" r="16346" b="11976"/>
          <a:stretch/>
        </p:blipFill>
        <p:spPr>
          <a:xfrm>
            <a:off x="0" y="4038600"/>
            <a:ext cx="4857750" cy="1114425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1D654B8-45AF-E8EA-8F57-21914C0A0F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52" b="59256"/>
          <a:stretch/>
        </p:blipFill>
        <p:spPr>
          <a:xfrm>
            <a:off x="4762493" y="1469"/>
            <a:ext cx="4857751" cy="2036877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AD89CBA-ADD6-8287-044F-8768E5C10E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40" r="14552"/>
          <a:stretch/>
        </p:blipFill>
        <p:spPr>
          <a:xfrm>
            <a:off x="4762491" y="3200395"/>
            <a:ext cx="4857751" cy="712902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2AF1275-AB84-4D19-9B1E-11A72F6217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56" r="14552" b="22644"/>
          <a:stretch/>
        </p:blipFill>
        <p:spPr>
          <a:xfrm>
            <a:off x="4762491" y="2285994"/>
            <a:ext cx="4857751" cy="904874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786505D-101E-A304-3208-59F59A5CCF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24" r="14552" b="48365"/>
          <a:stretch/>
        </p:blipFill>
        <p:spPr>
          <a:xfrm>
            <a:off x="4762492" y="2057394"/>
            <a:ext cx="4857751" cy="190500"/>
          </a:xfrm>
          <a:prstGeom prst="rect">
            <a:avLst/>
          </a:prstGeom>
        </p:spPr>
      </p:pic>
      <p:pic>
        <p:nvPicPr>
          <p:cNvPr id="17" name="Picture 16" descr="A screenshot of a test&#10;&#10;Description automatically generated">
            <a:extLst>
              <a:ext uri="{FF2B5EF4-FFF2-40B4-BE49-F238E27FC236}">
                <a16:creationId xmlns:a16="http://schemas.microsoft.com/office/drawing/2014/main" id="{95FC0DD0-C2BA-68F3-A27B-B3C2B0ACD3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42" b="80417"/>
          <a:stretch/>
        </p:blipFill>
        <p:spPr>
          <a:xfrm>
            <a:off x="4857750" y="3862453"/>
            <a:ext cx="4979922" cy="1071500"/>
          </a:xfrm>
          <a:prstGeom prst="rect">
            <a:avLst/>
          </a:prstGeom>
        </p:spPr>
      </p:pic>
      <p:pic>
        <p:nvPicPr>
          <p:cNvPr id="18" name="Picture 17" descr="A screenshot of a test&#10;&#10;Description automatically generated">
            <a:extLst>
              <a:ext uri="{FF2B5EF4-FFF2-40B4-BE49-F238E27FC236}">
                <a16:creationId xmlns:a16="http://schemas.microsoft.com/office/drawing/2014/main" id="{06B4820A-B4BA-ED89-A13D-D0D4D60E079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27" r="49576" b="46177"/>
          <a:stretch/>
        </p:blipFill>
        <p:spPr>
          <a:xfrm>
            <a:off x="9121011" y="1014551"/>
            <a:ext cx="2928111" cy="459408"/>
          </a:xfrm>
          <a:prstGeom prst="rect">
            <a:avLst/>
          </a:prstGeom>
        </p:spPr>
      </p:pic>
      <p:pic>
        <p:nvPicPr>
          <p:cNvPr id="19" name="Picture 18" descr="A screenshot of a test&#10;&#10;Description automatically generated">
            <a:extLst>
              <a:ext uri="{FF2B5EF4-FFF2-40B4-BE49-F238E27FC236}">
                <a16:creationId xmlns:a16="http://schemas.microsoft.com/office/drawing/2014/main" id="{3324314E-E0D2-9E45-4FB7-3CB7F74D7E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9" r="14242" b="67406"/>
          <a:stretch/>
        </p:blipFill>
        <p:spPr>
          <a:xfrm>
            <a:off x="4857750" y="4922008"/>
            <a:ext cx="4979922" cy="462034"/>
          </a:xfrm>
          <a:prstGeom prst="rect">
            <a:avLst/>
          </a:prstGeom>
        </p:spPr>
      </p:pic>
      <p:pic>
        <p:nvPicPr>
          <p:cNvPr id="20" name="Picture 19" descr="A screenshot of a test&#10;&#10;Description automatically generated">
            <a:extLst>
              <a:ext uri="{FF2B5EF4-FFF2-40B4-BE49-F238E27FC236}">
                <a16:creationId xmlns:a16="http://schemas.microsoft.com/office/drawing/2014/main" id="{73BBFE3B-5E7D-E70F-F763-7D1B8D5672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58" r="49576" b="9749"/>
          <a:stretch/>
        </p:blipFill>
        <p:spPr>
          <a:xfrm>
            <a:off x="9121009" y="1885946"/>
            <a:ext cx="2928111" cy="442843"/>
          </a:xfrm>
          <a:prstGeom prst="rect">
            <a:avLst/>
          </a:prstGeom>
        </p:spPr>
      </p:pic>
      <p:pic>
        <p:nvPicPr>
          <p:cNvPr id="21" name="Picture 20" descr="A screenshot of a test&#10;&#10;Description automatically generated">
            <a:extLst>
              <a:ext uri="{FF2B5EF4-FFF2-40B4-BE49-F238E27FC236}">
                <a16:creationId xmlns:a16="http://schemas.microsoft.com/office/drawing/2014/main" id="{266C641B-AECC-F7B2-6150-12E384129B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39" r="49576" b="24675"/>
          <a:stretch/>
        </p:blipFill>
        <p:spPr>
          <a:xfrm>
            <a:off x="9121010" y="1675196"/>
            <a:ext cx="2928111" cy="207127"/>
          </a:xfrm>
          <a:prstGeom prst="rect">
            <a:avLst/>
          </a:prstGeom>
        </p:spPr>
      </p:pic>
      <p:pic>
        <p:nvPicPr>
          <p:cNvPr id="22" name="Picture 21" descr="A screenshot of a test&#10;&#10;Description automatically generated">
            <a:extLst>
              <a:ext uri="{FF2B5EF4-FFF2-40B4-BE49-F238E27FC236}">
                <a16:creationId xmlns:a16="http://schemas.microsoft.com/office/drawing/2014/main" id="{BE19D18B-C7C0-4518-3651-885D70D5C4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20" r="49576" b="36162"/>
          <a:stretch/>
        </p:blipFill>
        <p:spPr>
          <a:xfrm>
            <a:off x="9121010" y="1469122"/>
            <a:ext cx="2928111" cy="15964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C3AD147-75D7-2E58-C035-8A7C711A496D}"/>
              </a:ext>
            </a:extLst>
          </p:cNvPr>
          <p:cNvSpPr/>
          <p:nvPr/>
        </p:nvSpPr>
        <p:spPr>
          <a:xfrm>
            <a:off x="5046488" y="4933952"/>
            <a:ext cx="231361" cy="462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A9953F-7F68-5FED-3655-84EA4570E539}"/>
              </a:ext>
            </a:extLst>
          </p:cNvPr>
          <p:cNvSpPr/>
          <p:nvPr/>
        </p:nvSpPr>
        <p:spPr>
          <a:xfrm>
            <a:off x="218203" y="4690991"/>
            <a:ext cx="231361" cy="462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D80DEC-CE1B-217E-133C-D3ACA2EE20F0}"/>
              </a:ext>
            </a:extLst>
          </p:cNvPr>
          <p:cNvSpPr/>
          <p:nvPr/>
        </p:nvSpPr>
        <p:spPr>
          <a:xfrm>
            <a:off x="218203" y="3621702"/>
            <a:ext cx="231361" cy="462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5592A3-B432-B605-6D92-751F5B004CD1}"/>
              </a:ext>
            </a:extLst>
          </p:cNvPr>
          <p:cNvSpPr/>
          <p:nvPr/>
        </p:nvSpPr>
        <p:spPr>
          <a:xfrm>
            <a:off x="102522" y="2319407"/>
            <a:ext cx="231361" cy="462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6FDC7B-6C01-4CB4-BD49-48AD47013287}"/>
              </a:ext>
            </a:extLst>
          </p:cNvPr>
          <p:cNvSpPr/>
          <p:nvPr/>
        </p:nvSpPr>
        <p:spPr>
          <a:xfrm>
            <a:off x="142878" y="1414671"/>
            <a:ext cx="231361" cy="462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70EB37-CE96-C5DD-08CC-D841B76F6D40}"/>
              </a:ext>
            </a:extLst>
          </p:cNvPr>
          <p:cNvSpPr/>
          <p:nvPr/>
        </p:nvSpPr>
        <p:spPr>
          <a:xfrm>
            <a:off x="142878" y="728313"/>
            <a:ext cx="231361" cy="462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F7AED5-68AE-FF77-4CF1-7F7B25154E40}"/>
              </a:ext>
            </a:extLst>
          </p:cNvPr>
          <p:cNvSpPr/>
          <p:nvPr/>
        </p:nvSpPr>
        <p:spPr>
          <a:xfrm>
            <a:off x="5003882" y="1847849"/>
            <a:ext cx="184984" cy="1616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C4E6C9-664C-1512-8481-268514DFE041}"/>
              </a:ext>
            </a:extLst>
          </p:cNvPr>
          <p:cNvSpPr/>
          <p:nvPr/>
        </p:nvSpPr>
        <p:spPr>
          <a:xfrm>
            <a:off x="9380355" y="1220468"/>
            <a:ext cx="184984" cy="1616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5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Dustin Baellow</dc:creator>
  <cp:lastModifiedBy>Dustin Baellow</cp:lastModifiedBy>
  <cp:revision>2</cp:revision>
  <dcterms:created xsi:type="dcterms:W3CDTF">2024-06-05T15:03:56Z</dcterms:created>
  <dcterms:modified xsi:type="dcterms:W3CDTF">2024-06-05T15:11:03Z</dcterms:modified>
</cp:coreProperties>
</file>