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3DFA-B606-BEC6-DD5A-68825E332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63455-F5FE-8D32-96A6-FCE0E826C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FD77-051C-CAE6-8A7F-3C7980EA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23333-3EE2-C644-8451-493FACBD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18838-3764-8CF4-E352-80A3F9A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3670-8A11-9ABE-36D9-180929CC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43266-679F-B1DC-B9B2-955D3240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8C1BA-8F69-DA30-7AC8-AB8B9FF5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E1E37-9F2F-A2B4-9496-2286AD0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2040D-F9F3-1075-61DB-93D2628B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4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39AA3-8D6D-3F9D-02E6-B6A9F01CF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A5CF1-F5ED-3FD0-C036-4BCB88AFB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99563-AC00-D08B-2764-EC17DE3A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EC9D5-91A4-A541-EE89-35083EF4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EF94F-C27F-6805-F35B-22DCD432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1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31F4-C756-CC04-DEC4-C093D8BA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9D07-5843-422A-9545-B6AD389EC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88B8D-5222-1DD0-9BE2-7E86B878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48198-9555-541F-D418-25A52A7C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8B34-312C-4013-EC2B-B933FFFC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7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B198-7261-7A60-212F-3F89AF3F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49292-1FE6-4300-9317-B4849E1B9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C084-B2BB-84F4-68E4-59D7E72C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CB21-91E0-5F37-CC98-D59638D8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40AB1-18CE-6B1E-E283-151BBB46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1F68-6E14-D080-1D33-0C58FD80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D756-30F4-93DD-0ABA-43C176D18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4BA79-E77F-66D6-65FA-ECBFC5131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50785-0AC7-F02A-749F-42FAC10B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7F35-18B5-82D3-0FEC-499FDE96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C02C6-8853-86D8-AD2B-00D21F6D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9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AC61-7A13-AD5E-15FC-16C625DD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34559-8EF4-4F4F-5B0B-46E92D58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B842E-9F8D-C219-F83E-0F8C57F8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F7C7D-E7A4-7D88-60A7-704D5EB82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20242-CEF6-F60D-71A3-55425ECDE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E0D78-E90A-E646-1377-D17F0140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52A1E-48B6-6BC8-0E6A-C3CDA554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864DD-D1FB-DF63-2A1C-9448B8DF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4A0C-82D6-EDE9-CD96-9C906875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411D9-5719-F9DC-B544-13488615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01EF4-2524-5ACF-E949-46428A34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CF139-B9F3-17D1-57B8-32BA9829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2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208D8-F59A-C46B-1F01-824247AA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444F0-D469-FDAE-58CE-26EF0463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BD33F-CDE7-2995-3A27-C703CB76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718D-806C-2632-0C9B-1033E258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89C88-7497-C3D7-598C-8BC70AF7C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78BAA-801D-D6B4-D1BC-18919203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992FF-AF7C-AD1E-93A6-100ADC9C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B6C89-8D2D-6A62-E900-00141037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F4EAA-380B-D988-EAD6-3DF44584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1A16-F03C-98F0-D6FA-A18158D4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9B795-27DB-FD0C-3AB3-8F68A2494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DC7C7-F6B4-2D56-1734-291963D3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C022A-FCAF-6FC6-ED67-D41583D2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1B0B4-DFB7-9A00-0A77-2355163D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3BE52-74E7-8E58-6CD1-E2E5166F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5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0762F-1CC0-DEB1-4B1B-ED9AE03A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C9953-1DAD-3EC7-2969-9B78B5ACF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1D776-5FBF-F35C-C04B-E4D198504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055D58-B9C0-4CE8-84A3-5087385A6F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59BFE-9D1B-6C7E-3E98-818E6B24A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3773D-D08A-8A06-7438-933840A67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9E997-056A-4945-9485-0845D7E3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n a white sheet&#10;&#10;Description automatically generated">
            <a:extLst>
              <a:ext uri="{FF2B5EF4-FFF2-40B4-BE49-F238E27FC236}">
                <a16:creationId xmlns:a16="http://schemas.microsoft.com/office/drawing/2014/main" id="{7259826B-0EFB-9C9A-478B-C7C0586FC5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2" r="15986" b="21225"/>
          <a:stretch/>
        </p:blipFill>
        <p:spPr>
          <a:xfrm>
            <a:off x="0" y="0"/>
            <a:ext cx="4609322" cy="5169160"/>
          </a:xfrm>
          <a:prstGeom prst="rect">
            <a:avLst/>
          </a:prstGeom>
        </p:spPr>
      </p:pic>
      <p:pic>
        <p:nvPicPr>
          <p:cNvPr id="6" name="Picture 5" descr="A graph on a white sheet&#10;&#10;Description automatically generated">
            <a:extLst>
              <a:ext uri="{FF2B5EF4-FFF2-40B4-BE49-F238E27FC236}">
                <a16:creationId xmlns:a16="http://schemas.microsoft.com/office/drawing/2014/main" id="{F38BCF51-5C31-4F35-780F-FD081EC433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95" r="15986" b="3991"/>
          <a:stretch/>
        </p:blipFill>
        <p:spPr>
          <a:xfrm>
            <a:off x="0" y="5169160"/>
            <a:ext cx="4609322" cy="39188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A78AB74-13EF-04CE-1CA7-668399F498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01" b="75443"/>
          <a:stretch/>
        </p:blipFill>
        <p:spPr>
          <a:xfrm>
            <a:off x="0" y="5561046"/>
            <a:ext cx="4710682" cy="103569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84CFB2F-7219-F953-46EA-22EC5729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9750" r="41261" b="44100"/>
          <a:stretch/>
        </p:blipFill>
        <p:spPr>
          <a:xfrm>
            <a:off x="4521322" y="1"/>
            <a:ext cx="2849862" cy="60401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CC51956-23EE-210C-3126-60A9F106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19" r="34845" b="12131"/>
          <a:stretch/>
        </p:blipFill>
        <p:spPr>
          <a:xfrm>
            <a:off x="4481990" y="579202"/>
            <a:ext cx="3228574" cy="616894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8332A55-749B-214D-700C-3B72E568E6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89" b="62671"/>
          <a:stretch/>
        </p:blipFill>
        <p:spPr>
          <a:xfrm>
            <a:off x="4521323" y="1149327"/>
            <a:ext cx="3894890" cy="1500568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46F7AAB-0BB5-3B29-451D-8FD09E1CF5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24" r="14589" b="6732"/>
          <a:stretch/>
        </p:blipFill>
        <p:spPr>
          <a:xfrm>
            <a:off x="4560657" y="3209731"/>
            <a:ext cx="3894890" cy="681135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D6067245-8EA6-E512-D6EE-EA685CB66E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9" r="14589" b="34935"/>
          <a:stretch/>
        </p:blipFill>
        <p:spPr>
          <a:xfrm>
            <a:off x="4521322" y="2806341"/>
            <a:ext cx="3894890" cy="380893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91D1968B-95C6-CA9E-A452-D73986475E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38" r="14589" b="51452"/>
          <a:stretch/>
        </p:blipFill>
        <p:spPr>
          <a:xfrm>
            <a:off x="4511992" y="2640564"/>
            <a:ext cx="3894890" cy="177281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C0EA4231-7D64-9783-CBF8-DDF1CA7894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97" b="83369"/>
          <a:stretch/>
        </p:blipFill>
        <p:spPr>
          <a:xfrm>
            <a:off x="4521322" y="3982255"/>
            <a:ext cx="4609322" cy="727788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65397A53-C66E-D779-264B-FB236460C9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1" r="14283" b="9584"/>
          <a:stretch/>
        </p:blipFill>
        <p:spPr>
          <a:xfrm>
            <a:off x="4560657" y="6167205"/>
            <a:ext cx="4515237" cy="681135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21907AFD-62DA-3FF8-3785-F7C0380578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46" r="23186" b="39844"/>
          <a:stretch/>
        </p:blipFill>
        <p:spPr>
          <a:xfrm>
            <a:off x="4609322" y="4815759"/>
            <a:ext cx="4046280" cy="1300128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C4F9E75B-B65D-473C-BF30-93DC8DB3CD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39" b="78358"/>
          <a:stretch/>
        </p:blipFill>
        <p:spPr>
          <a:xfrm>
            <a:off x="7862963" y="0"/>
            <a:ext cx="4329037" cy="727659"/>
          </a:xfrm>
          <a:prstGeom prst="rect">
            <a:avLst/>
          </a:prstGeom>
        </p:spPr>
      </p:pic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3B96CAAE-D011-493A-E852-9FC138EEEF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53" r="32457" b="43052"/>
          <a:stretch/>
        </p:blipFill>
        <p:spPr>
          <a:xfrm>
            <a:off x="8032632" y="899047"/>
            <a:ext cx="3708496" cy="681135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6FC00123-2BE9-8155-1F3C-74703E5D5A6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72" r="32457" b="12510"/>
          <a:stretch/>
        </p:blipFill>
        <p:spPr>
          <a:xfrm>
            <a:off x="8032632" y="1728961"/>
            <a:ext cx="3708496" cy="254275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7A92C5D1-8BA2-8FC3-091E-74E6095D2C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24" r="32457" b="28250"/>
          <a:stretch/>
        </p:blipFill>
        <p:spPr>
          <a:xfrm>
            <a:off x="8032632" y="1607380"/>
            <a:ext cx="3708496" cy="1524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CBC1E9A-7BF4-482F-3C7B-6955B0AA46C8}"/>
              </a:ext>
            </a:extLst>
          </p:cNvPr>
          <p:cNvSpPr/>
          <p:nvPr/>
        </p:nvSpPr>
        <p:spPr>
          <a:xfrm>
            <a:off x="344557" y="5189360"/>
            <a:ext cx="231361" cy="3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BAE141-6A5A-E85F-B98C-E451FE0F8F8B}"/>
              </a:ext>
            </a:extLst>
          </p:cNvPr>
          <p:cNvSpPr/>
          <p:nvPr/>
        </p:nvSpPr>
        <p:spPr>
          <a:xfrm>
            <a:off x="190338" y="6167205"/>
            <a:ext cx="231361" cy="3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1CB002-BC57-E788-2868-E9531D908D79}"/>
              </a:ext>
            </a:extLst>
          </p:cNvPr>
          <p:cNvSpPr/>
          <p:nvPr/>
        </p:nvSpPr>
        <p:spPr>
          <a:xfrm>
            <a:off x="4669659" y="6471372"/>
            <a:ext cx="231361" cy="3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B91853-994F-E63E-763B-6669DD3C73A1}"/>
              </a:ext>
            </a:extLst>
          </p:cNvPr>
          <p:cNvSpPr/>
          <p:nvPr/>
        </p:nvSpPr>
        <p:spPr>
          <a:xfrm>
            <a:off x="4674829" y="5700845"/>
            <a:ext cx="231361" cy="3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207AA0-7667-2FD5-DF86-6BA7DA690921}"/>
              </a:ext>
            </a:extLst>
          </p:cNvPr>
          <p:cNvSpPr/>
          <p:nvPr/>
        </p:nvSpPr>
        <p:spPr>
          <a:xfrm>
            <a:off x="4595001" y="4338911"/>
            <a:ext cx="231361" cy="3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F11779-FB00-1A8B-EFDE-6AADA86A7A6F}"/>
              </a:ext>
            </a:extLst>
          </p:cNvPr>
          <p:cNvSpPr/>
          <p:nvPr/>
        </p:nvSpPr>
        <p:spPr>
          <a:xfrm>
            <a:off x="4747401" y="4491311"/>
            <a:ext cx="231361" cy="3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BD753B-C3FA-8793-6A0A-C174040E8349}"/>
              </a:ext>
            </a:extLst>
          </p:cNvPr>
          <p:cNvSpPr/>
          <p:nvPr/>
        </p:nvSpPr>
        <p:spPr>
          <a:xfrm>
            <a:off x="4625403" y="3567801"/>
            <a:ext cx="231361" cy="37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96661A-4E83-9646-158C-762D9AC3B443}"/>
              </a:ext>
            </a:extLst>
          </p:cNvPr>
          <p:cNvSpPr/>
          <p:nvPr/>
        </p:nvSpPr>
        <p:spPr>
          <a:xfrm>
            <a:off x="4609323" y="2308918"/>
            <a:ext cx="217040" cy="878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5F14CB-3870-35C3-2B26-A751D991CF56}"/>
              </a:ext>
            </a:extLst>
          </p:cNvPr>
          <p:cNvSpPr/>
          <p:nvPr/>
        </p:nvSpPr>
        <p:spPr>
          <a:xfrm>
            <a:off x="8238507" y="1183402"/>
            <a:ext cx="217040" cy="878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C824E5-087F-11EE-A616-BA05C3617A62}"/>
              </a:ext>
            </a:extLst>
          </p:cNvPr>
          <p:cNvSpPr/>
          <p:nvPr/>
        </p:nvSpPr>
        <p:spPr>
          <a:xfrm>
            <a:off x="7982133" y="385830"/>
            <a:ext cx="220210" cy="393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4307D-80D4-29B3-8056-86A3604B5C1F}"/>
              </a:ext>
            </a:extLst>
          </p:cNvPr>
          <p:cNvSpPr/>
          <p:nvPr/>
        </p:nvSpPr>
        <p:spPr>
          <a:xfrm>
            <a:off x="4636554" y="183310"/>
            <a:ext cx="220210" cy="393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256BE8-5290-9DF1-D530-6FBE63DC916F}"/>
              </a:ext>
            </a:extLst>
          </p:cNvPr>
          <p:cNvSpPr/>
          <p:nvPr/>
        </p:nvSpPr>
        <p:spPr>
          <a:xfrm>
            <a:off x="4575417" y="756179"/>
            <a:ext cx="220210" cy="393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Dustin Baellow</dc:creator>
  <cp:lastModifiedBy>Dustin Baellow</cp:lastModifiedBy>
  <cp:revision>2</cp:revision>
  <dcterms:created xsi:type="dcterms:W3CDTF">2024-06-05T16:39:27Z</dcterms:created>
  <dcterms:modified xsi:type="dcterms:W3CDTF">2024-06-05T16:53:04Z</dcterms:modified>
</cp:coreProperties>
</file>