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4468-D018-1C89-0AAA-2CB482F83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A8880-4EED-695E-6AF2-A0EA0C587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189D-50CC-792C-A66B-6FB5F226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BFF8-9052-4F1F-83C7-513CF6865ED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F4B3F-5FE5-34EA-0D7F-A96B3E76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C7CDD-8B9D-B192-98B5-65CE8DC6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92E8-605C-4282-A9B5-F4DFCD85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5993-A04E-2217-2A30-EAD1BA51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BFBCF-CC1B-1B9B-0BAC-D627D82C6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79724-58D7-ABBF-4836-D5E87D67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BFF8-9052-4F1F-83C7-513CF6865ED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12B22-C95C-480F-5551-98F274D0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1934-A74D-6594-691A-F86D945C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92E8-605C-4282-A9B5-F4DFCD85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7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EDB82-FF4A-C95B-778A-7E8E6A1F1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A5CE7-CEB9-83EE-3167-A688FD2AD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1AD70-6FE7-0B27-3F08-1F373518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BFF8-9052-4F1F-83C7-513CF6865ED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B248B-4043-BC57-4E60-9A4945ED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3FDC5-302D-F031-D75F-AEE1F74E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92E8-605C-4282-A9B5-F4DFCD85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2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35C0-8D18-18BB-0724-44F51D85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AD4AA-33A2-B511-F238-6BA4DA31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E4682-6EF2-0FD7-32C1-F6303390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BFF8-9052-4F1F-83C7-513CF6865ED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5B562-9A8F-5BDB-BC43-A3882AB3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01ADA-0E4C-9709-3F3C-2433C90D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92E8-605C-4282-A9B5-F4DFCD85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0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1274-CB34-2154-727D-A9E95081F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3535D-70C4-D678-1371-F2BA8552B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54270-B72A-1B4F-40A5-79604077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BFF8-9052-4F1F-83C7-513CF6865ED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75B7F-08A5-3731-CBCA-FBFDAEB1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C20EF-C341-101B-3B09-8A872D26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92E8-605C-4282-A9B5-F4DFCD85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ECF4-15C0-5496-0796-B1378BC9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64EDD-B490-6B78-AB76-A4780155A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1EC44-38A5-DFE9-BD83-BB99973A8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D45D1-8E85-480C-BEFF-16301DA7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BFF8-9052-4F1F-83C7-513CF6865ED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8C08B-59A5-D2E9-565B-E5F44ECF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A1BF7-ABAF-A3AB-5E7D-9FC30752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92E8-605C-4282-A9B5-F4DFCD85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6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89F0-5649-888B-ECD9-F97F2CA0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4D147-F273-8738-62C9-C7E72FFEA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94C12-9231-5D14-F585-99CEF4A69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7A72E-C514-1838-52BF-35CA088CF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E388D-992A-7FB8-F3B4-9D2B41FDE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55770-255F-0245-43B2-A744A1B6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BFF8-9052-4F1F-83C7-513CF6865ED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66C9D-1232-CF6C-BCB0-388911F5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61597-EDEC-1A41-4A24-D9985A11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92E8-605C-4282-A9B5-F4DFCD85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7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DDF6-EC9D-F02F-3AFD-F0DAE1D6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75437-4729-B334-B1BC-EF4F6497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BFF8-9052-4F1F-83C7-513CF6865ED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D0248-03B4-ABBB-A2D9-E6513B41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3D2E5-0CCF-EF46-7E34-1A0E975E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92E8-605C-4282-A9B5-F4DFCD85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5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821E3-1F24-4381-6C86-E8B0FCFE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BFF8-9052-4F1F-83C7-513CF6865ED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60C02-2296-6F97-5A0A-A93B195C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F7FEA-F743-0C19-E73B-85FED25B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92E8-605C-4282-A9B5-F4DFCD85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9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FD38-2820-5628-4FD4-F5F0E68E6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F0307-70E0-DA4A-957F-4B8F6F089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0A7A1-718E-B724-AABF-28D44AAD8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B4271-5E90-578C-02E1-71E8BF6C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BFF8-9052-4F1F-83C7-513CF6865ED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FB38D-A980-DCD8-B938-4AFD6D80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35B10-6BF6-C69F-34F4-BD10A6A5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92E8-605C-4282-A9B5-F4DFCD85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6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1C12-6333-B9D5-D71C-0772F9E3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75F24-1E1C-2AB5-354C-55A1C587F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7E184-D222-5250-7550-1A7682C46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5772A-03D2-FB64-F8E6-A10B984C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BFF8-9052-4F1F-83C7-513CF6865ED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28DEB-6652-EDB3-AAEE-F1FB702F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A6897-E21F-39BB-9E53-928D1F88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92E8-605C-4282-A9B5-F4DFCD85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BCB890-4411-5A7F-AD30-ED7ABC4E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3CE9C-1601-264C-931E-8EF867B5D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363CF-5B75-7322-6821-0936CFA87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3DBFF8-9052-4F1F-83C7-513CF6865ED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2A7AA-BC7C-878F-9EFA-3B91396AF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0C653-26CA-1CD1-6724-E54AD7466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9E92E8-605C-4282-A9B5-F4DFCD85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5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001BEBC-97CA-7368-75A4-0051154C8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14" b="80370"/>
          <a:stretch/>
        </p:blipFill>
        <p:spPr>
          <a:xfrm>
            <a:off x="0" y="0"/>
            <a:ext cx="6096000" cy="110101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9775B13-63D0-60DE-EA1B-0E2A677265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67" r="13614" b="8494"/>
          <a:stretch/>
        </p:blipFill>
        <p:spPr>
          <a:xfrm>
            <a:off x="0" y="2073535"/>
            <a:ext cx="6096000" cy="97252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51BBE93-332A-E8E1-069F-EDB61DB7F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88" r="13614" b="57393"/>
          <a:stretch/>
        </p:blipFill>
        <p:spPr>
          <a:xfrm>
            <a:off x="0" y="1101012"/>
            <a:ext cx="6096000" cy="41054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8233413-5A25-E3DB-65DB-910516E2EE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68" r="13614" b="41512"/>
          <a:stretch/>
        </p:blipFill>
        <p:spPr>
          <a:xfrm>
            <a:off x="0" y="1511559"/>
            <a:ext cx="6096000" cy="561976"/>
          </a:xfrm>
          <a:prstGeom prst="rect">
            <a:avLst/>
          </a:prstGeom>
        </p:spPr>
      </p:pic>
      <p:pic>
        <p:nvPicPr>
          <p:cNvPr id="10" name="Picture 9" descr="A screenshot of a math test&#10;&#10;Description automatically generated">
            <a:extLst>
              <a:ext uri="{FF2B5EF4-FFF2-40B4-BE49-F238E27FC236}">
                <a16:creationId xmlns:a16="http://schemas.microsoft.com/office/drawing/2014/main" id="{3F856878-CCA7-64CF-31B4-2AD0419D28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52" b="82201"/>
          <a:stretch/>
        </p:blipFill>
        <p:spPr>
          <a:xfrm>
            <a:off x="0" y="3046058"/>
            <a:ext cx="4827974" cy="972523"/>
          </a:xfrm>
          <a:prstGeom prst="rect">
            <a:avLst/>
          </a:prstGeom>
        </p:spPr>
      </p:pic>
      <p:pic>
        <p:nvPicPr>
          <p:cNvPr id="11" name="Picture 10" descr="A screenshot of a math test&#10;&#10;Description automatically generated">
            <a:extLst>
              <a:ext uri="{FF2B5EF4-FFF2-40B4-BE49-F238E27FC236}">
                <a16:creationId xmlns:a16="http://schemas.microsoft.com/office/drawing/2014/main" id="{302B290E-A07C-28BC-290C-7E345E04E8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84" r="33452" b="12645"/>
          <a:stretch/>
        </p:blipFill>
        <p:spPr>
          <a:xfrm>
            <a:off x="0" y="4906156"/>
            <a:ext cx="4827974" cy="856275"/>
          </a:xfrm>
          <a:prstGeom prst="rect">
            <a:avLst/>
          </a:prstGeom>
        </p:spPr>
      </p:pic>
      <p:pic>
        <p:nvPicPr>
          <p:cNvPr id="12" name="Picture 11" descr="A screenshot of a math test&#10;&#10;Description automatically generated">
            <a:extLst>
              <a:ext uri="{FF2B5EF4-FFF2-40B4-BE49-F238E27FC236}">
                <a16:creationId xmlns:a16="http://schemas.microsoft.com/office/drawing/2014/main" id="{D161F14E-8AAD-A75F-6985-4B18B739F4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82" r="33452" b="43833"/>
          <a:stretch/>
        </p:blipFill>
        <p:spPr>
          <a:xfrm>
            <a:off x="0" y="4334848"/>
            <a:ext cx="4827974" cy="561977"/>
          </a:xfrm>
          <a:prstGeom prst="rect">
            <a:avLst/>
          </a:prstGeom>
        </p:spPr>
      </p:pic>
      <p:pic>
        <p:nvPicPr>
          <p:cNvPr id="13" name="Picture 12" descr="A screenshot of a math test&#10;&#10;Description automatically generated">
            <a:extLst>
              <a:ext uri="{FF2B5EF4-FFF2-40B4-BE49-F238E27FC236}">
                <a16:creationId xmlns:a16="http://schemas.microsoft.com/office/drawing/2014/main" id="{03A90B0A-3713-03AA-3F46-7724F67C60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4" r="33452" b="67728"/>
          <a:stretch/>
        </p:blipFill>
        <p:spPr>
          <a:xfrm>
            <a:off x="0" y="4018581"/>
            <a:ext cx="4827974" cy="316267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4A6C450B-0F32-BFE8-5EFF-0B7781B81C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31" b="70996"/>
          <a:stretch/>
        </p:blipFill>
        <p:spPr>
          <a:xfrm>
            <a:off x="0" y="5756988"/>
            <a:ext cx="6018185" cy="965906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30AE43FF-9A2A-7861-49C7-E76EB2D513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22" r="20631" b="20109"/>
          <a:stretch/>
        </p:blipFill>
        <p:spPr>
          <a:xfrm>
            <a:off x="6096000" y="128489"/>
            <a:ext cx="6018185" cy="864834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E9F48634-D2F3-97EE-E189-13B01471A2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99" b="20574"/>
          <a:stretch/>
        </p:blipFill>
        <p:spPr>
          <a:xfrm>
            <a:off x="6096000" y="993323"/>
            <a:ext cx="5649417" cy="4969327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3254EE7E-C4A3-092C-F4EE-8B74CAE27E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14" r="13799" b="2060"/>
          <a:stretch/>
        </p:blipFill>
        <p:spPr>
          <a:xfrm>
            <a:off x="6095999" y="5962650"/>
            <a:ext cx="5649417" cy="72739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13B1265-7E43-73AB-87B9-126FCBB41C68}"/>
              </a:ext>
            </a:extLst>
          </p:cNvPr>
          <p:cNvSpPr/>
          <p:nvPr/>
        </p:nvSpPr>
        <p:spPr>
          <a:xfrm>
            <a:off x="114300" y="613394"/>
            <a:ext cx="332283" cy="496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BD3D66-9AB7-A0B3-D3A3-0E51FDAFB7D6}"/>
              </a:ext>
            </a:extLst>
          </p:cNvPr>
          <p:cNvSpPr/>
          <p:nvPr/>
        </p:nvSpPr>
        <p:spPr>
          <a:xfrm>
            <a:off x="85022" y="1520890"/>
            <a:ext cx="332283" cy="496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82339A-3C97-AEA0-EE2E-D1FADCAE259E}"/>
              </a:ext>
            </a:extLst>
          </p:cNvPr>
          <p:cNvSpPr/>
          <p:nvPr/>
        </p:nvSpPr>
        <p:spPr>
          <a:xfrm>
            <a:off x="114300" y="2575589"/>
            <a:ext cx="332283" cy="496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D17A8D-A8DD-7F37-A20E-00F24CE0356F}"/>
              </a:ext>
            </a:extLst>
          </p:cNvPr>
          <p:cNvSpPr/>
          <p:nvPr/>
        </p:nvSpPr>
        <p:spPr>
          <a:xfrm>
            <a:off x="6263711" y="507017"/>
            <a:ext cx="332283" cy="496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1FBE08-338E-DADC-1082-631480D03FAA}"/>
              </a:ext>
            </a:extLst>
          </p:cNvPr>
          <p:cNvSpPr/>
          <p:nvPr/>
        </p:nvSpPr>
        <p:spPr>
          <a:xfrm>
            <a:off x="251163" y="5213092"/>
            <a:ext cx="332283" cy="496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DDBDFF-3CB2-C84D-6FA3-DF2CAC07B712}"/>
              </a:ext>
            </a:extLst>
          </p:cNvPr>
          <p:cNvSpPr/>
          <p:nvPr/>
        </p:nvSpPr>
        <p:spPr>
          <a:xfrm>
            <a:off x="227700" y="6165008"/>
            <a:ext cx="332283" cy="496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D3BBBE-5439-1D28-AE46-E891A3705949}"/>
              </a:ext>
            </a:extLst>
          </p:cNvPr>
          <p:cNvSpPr/>
          <p:nvPr/>
        </p:nvSpPr>
        <p:spPr>
          <a:xfrm>
            <a:off x="237177" y="3460695"/>
            <a:ext cx="332283" cy="1323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27987D-1F74-EC13-0085-BD4735A0CA14}"/>
              </a:ext>
            </a:extLst>
          </p:cNvPr>
          <p:cNvSpPr/>
          <p:nvPr/>
        </p:nvSpPr>
        <p:spPr>
          <a:xfrm>
            <a:off x="6153699" y="5481946"/>
            <a:ext cx="332283" cy="1323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6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Dustin Baellow</dc:creator>
  <cp:lastModifiedBy>Dustin Baellow</cp:lastModifiedBy>
  <cp:revision>2</cp:revision>
  <dcterms:created xsi:type="dcterms:W3CDTF">2024-06-05T19:54:11Z</dcterms:created>
  <dcterms:modified xsi:type="dcterms:W3CDTF">2024-06-05T20:03:10Z</dcterms:modified>
</cp:coreProperties>
</file>