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A704E-0BDE-A38E-5D58-99BAAACBCC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2F34A7-13BA-15CF-3AD2-F3A9190B1B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C4F9B-8BDD-B685-7CAE-EFD0904DE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7AE25-BF9C-434C-9296-AC7ACD44EF8C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7C688-8FA6-8BD5-EC33-544FE9BF7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1F099-1221-0CEB-9A2C-6BC50F8D0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A020-6A70-4834-8FF9-0A72FE32B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66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0371-F23A-7303-F58F-7D1E6064A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09A544-D343-8823-8692-EC8EB8AC2B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5B5F3-0EDF-CE87-01FC-D851037CB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7AE25-BF9C-434C-9296-AC7ACD44EF8C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5BA02-7473-6F00-B129-E7D6455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B0726-9FE9-4ED3-196E-C9BBF794F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A020-6A70-4834-8FF9-0A72FE32B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645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93A3EA-CE75-7E71-0A5E-7247E29E8C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1F226C-D3A9-0D33-BFE9-C0804F427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E3D11-21DE-9E62-BC16-4788E412F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7AE25-BF9C-434C-9296-AC7ACD44EF8C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F7321-797B-F55C-6CF0-06ED8087E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AD342-FA64-60E0-A22B-B43926C1E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A020-6A70-4834-8FF9-0A72FE32B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7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8A030-A9B3-6B3B-09B5-CB47B4DDA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7AB68-2A35-0511-4A1D-C891789C0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377B6-B74E-56FC-B824-25BE90870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7AE25-BF9C-434C-9296-AC7ACD44EF8C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171B3-B410-FB80-C3AC-8EF4FC2E7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E258D-54D7-15B6-0D2D-2338C4C93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A020-6A70-4834-8FF9-0A72FE32B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7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09FC5-03EE-4C28-F978-AEE037ABE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D704BE-D977-C2D1-553E-A64FCD0DC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F320A-F298-4476-FE3F-5C25D7B2B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7AE25-BF9C-434C-9296-AC7ACD44EF8C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7BE1D-CB43-5369-82C8-77EDC8C18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3BF8C-D345-56C2-6291-9B204F2F4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A020-6A70-4834-8FF9-0A72FE32B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03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678A1-1F29-D47C-16DC-82A276297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B2D6A-0686-19AB-0599-6C755B93BC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2D6AE1-EE74-8F68-6A2E-9EDD63DD5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B8ACC-206C-A8AA-4517-B06B21A2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7AE25-BF9C-434C-9296-AC7ACD44EF8C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C1EC97-06D2-8D4C-0F68-9EB21C688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5528ED-D3A5-274E-FFF3-79531F3C5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A020-6A70-4834-8FF9-0A72FE32B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87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321A1-0F84-6DC9-EE50-C71E14FAB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41C00-3C75-762E-268F-51A276BEF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01095A-2475-E397-4F1F-6BC262767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66FCD1-65D1-9AF5-5681-776C2750E9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50DB94-8552-82C1-03D0-7E93553786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CD8688-E5F0-32E6-241E-A4AD303CF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7AE25-BF9C-434C-9296-AC7ACD44EF8C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AF0CF3-7BEF-3FA9-531C-DF26CF16A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160B0B-CB3A-396A-6DB7-884A5B15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A020-6A70-4834-8FF9-0A72FE32B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390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C181A-C5A3-704E-B2BC-8C947770E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24460A-8124-EEC2-B605-D0702E38B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7AE25-BF9C-434C-9296-AC7ACD44EF8C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D6904D-EEDD-2B43-9D76-3D1F0F10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267690-219F-B728-23A4-58883B5E8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A020-6A70-4834-8FF9-0A72FE32B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45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BA349B-21BD-D9A1-0A28-7F8152E22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7AE25-BF9C-434C-9296-AC7ACD44EF8C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A68E49-C691-BFE9-A5C8-8C48479BD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0E7AD5-2D7E-6C6A-964A-51A06A5A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A020-6A70-4834-8FF9-0A72FE32B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99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7DE9E-89C7-3AAA-9866-FD51EDFDB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F7DDC-1A96-8FBF-9F73-6BE09A9C5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3531E3-4256-A278-8789-BA2216C45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E6C02-E393-E658-BA08-821226226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7AE25-BF9C-434C-9296-AC7ACD44EF8C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59D561-694C-FDAF-408B-365524C96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FDCAE9-3C34-61DF-57FC-1916A6BCE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A020-6A70-4834-8FF9-0A72FE32B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930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2921A-135E-EF1A-0EA8-870B95254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0A8FB4-10E1-3193-1870-9CB2EA3055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53C6CD-AD11-00D4-2415-6264AE0AEC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0AAC77-1AAC-FC6D-F156-875F844F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7AE25-BF9C-434C-9296-AC7ACD44EF8C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A7C96E-BA6F-5150-F6F5-1425D1BF6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AB4FE6-5D86-70BC-8100-A12E605CD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A020-6A70-4834-8FF9-0A72FE32B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890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EA4F69-4C82-C01B-E348-492C11867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061AD-C94B-1828-53BB-F22168378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F91A1-123A-A6BE-9522-9F38541711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C7AE25-BF9C-434C-9296-AC7ACD44EF8C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1AEF7-6757-8A59-2F6F-22959C0DD4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3F9CE-327C-51FA-F831-4150A85990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E0A020-6A70-4834-8FF9-0A72FE32B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test&#10;&#10;Description automatically generated">
            <a:extLst>
              <a:ext uri="{FF2B5EF4-FFF2-40B4-BE49-F238E27FC236}">
                <a16:creationId xmlns:a16="http://schemas.microsoft.com/office/drawing/2014/main" id="{CC15F15D-DBD0-8298-177F-23CEE5F5E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265" b="85555"/>
          <a:stretch/>
        </p:blipFill>
        <p:spPr>
          <a:xfrm>
            <a:off x="1" y="0"/>
            <a:ext cx="5219700" cy="904875"/>
          </a:xfrm>
          <a:prstGeom prst="rect">
            <a:avLst/>
          </a:prstGeom>
        </p:spPr>
      </p:pic>
      <p:pic>
        <p:nvPicPr>
          <p:cNvPr id="6" name="Picture 5" descr="A screenshot of a test&#10;&#10;Description automatically generated">
            <a:extLst>
              <a:ext uri="{FF2B5EF4-FFF2-40B4-BE49-F238E27FC236}">
                <a16:creationId xmlns:a16="http://schemas.microsoft.com/office/drawing/2014/main" id="{1B46E60D-2C4D-242A-357D-B8A5E3BD1C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034" r="18265" b="5802"/>
          <a:stretch/>
        </p:blipFill>
        <p:spPr>
          <a:xfrm>
            <a:off x="19051" y="2862262"/>
            <a:ext cx="5219700" cy="762000"/>
          </a:xfrm>
          <a:prstGeom prst="rect">
            <a:avLst/>
          </a:prstGeom>
        </p:spPr>
      </p:pic>
      <p:pic>
        <p:nvPicPr>
          <p:cNvPr id="7" name="Picture 6" descr="A screenshot of a test&#10;&#10;Description automatically generated">
            <a:extLst>
              <a:ext uri="{FF2B5EF4-FFF2-40B4-BE49-F238E27FC236}">
                <a16:creationId xmlns:a16="http://schemas.microsoft.com/office/drawing/2014/main" id="{A4699F3A-D799-C037-D0EE-472F204460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79" r="18265" b="30055"/>
          <a:stretch/>
        </p:blipFill>
        <p:spPr>
          <a:xfrm>
            <a:off x="0" y="1862137"/>
            <a:ext cx="5219700" cy="1000125"/>
          </a:xfrm>
          <a:prstGeom prst="rect">
            <a:avLst/>
          </a:prstGeom>
        </p:spPr>
      </p:pic>
      <p:pic>
        <p:nvPicPr>
          <p:cNvPr id="8" name="Picture 7" descr="A screenshot of a test&#10;&#10;Description automatically generated">
            <a:extLst>
              <a:ext uri="{FF2B5EF4-FFF2-40B4-BE49-F238E27FC236}">
                <a16:creationId xmlns:a16="http://schemas.microsoft.com/office/drawing/2014/main" id="{8541C39A-93F9-4357-4645-AD1A0A02C9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10" r="18265" b="57424"/>
          <a:stretch/>
        </p:blipFill>
        <p:spPr>
          <a:xfrm>
            <a:off x="19051" y="904875"/>
            <a:ext cx="5219700" cy="1000125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2CB6B41A-B501-B3A4-8633-B88A80677F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997" b="6937"/>
          <a:stretch/>
        </p:blipFill>
        <p:spPr>
          <a:xfrm>
            <a:off x="5459456" y="0"/>
            <a:ext cx="5389520" cy="5553075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85F469B6-5899-D327-5843-7775CE0655C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685" b="9512"/>
          <a:stretch/>
        </p:blipFill>
        <p:spPr>
          <a:xfrm>
            <a:off x="5459456" y="5553075"/>
            <a:ext cx="6645216" cy="762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B899B19-A323-10B0-C45E-648B11477E5C}"/>
              </a:ext>
            </a:extLst>
          </p:cNvPr>
          <p:cNvSpPr/>
          <p:nvPr/>
        </p:nvSpPr>
        <p:spPr>
          <a:xfrm>
            <a:off x="5572674" y="4991305"/>
            <a:ext cx="332283" cy="5617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647CA9-EB41-8A5E-3D07-01A6A104F460}"/>
              </a:ext>
            </a:extLst>
          </p:cNvPr>
          <p:cNvSpPr/>
          <p:nvPr/>
        </p:nvSpPr>
        <p:spPr>
          <a:xfrm>
            <a:off x="5658399" y="5833960"/>
            <a:ext cx="332283" cy="5617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8F6BE0-89AE-64BC-041A-65FBB76E6D1C}"/>
              </a:ext>
            </a:extLst>
          </p:cNvPr>
          <p:cNvSpPr/>
          <p:nvPr/>
        </p:nvSpPr>
        <p:spPr>
          <a:xfrm>
            <a:off x="19051" y="3081542"/>
            <a:ext cx="332283" cy="5617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A3BAF6-4044-FD3D-C419-53B529F7B6E6}"/>
              </a:ext>
            </a:extLst>
          </p:cNvPr>
          <p:cNvSpPr/>
          <p:nvPr/>
        </p:nvSpPr>
        <p:spPr>
          <a:xfrm>
            <a:off x="19051" y="2300492"/>
            <a:ext cx="332283" cy="5617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787667C-B924-C61F-D713-F84B9465E4BD}"/>
              </a:ext>
            </a:extLst>
          </p:cNvPr>
          <p:cNvSpPr/>
          <p:nvPr/>
        </p:nvSpPr>
        <p:spPr>
          <a:xfrm>
            <a:off x="37010" y="1357722"/>
            <a:ext cx="332283" cy="5617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28941F-4636-6D0F-CA6C-39AE95F8D255}"/>
              </a:ext>
            </a:extLst>
          </p:cNvPr>
          <p:cNvSpPr/>
          <p:nvPr/>
        </p:nvSpPr>
        <p:spPr>
          <a:xfrm>
            <a:off x="37010" y="343105"/>
            <a:ext cx="332283" cy="5617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47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Dustin Baellow</dc:creator>
  <cp:lastModifiedBy>Dustin Baellow</cp:lastModifiedBy>
  <cp:revision>1</cp:revision>
  <dcterms:created xsi:type="dcterms:W3CDTF">2024-06-05T20:03:14Z</dcterms:created>
  <dcterms:modified xsi:type="dcterms:W3CDTF">2024-06-05T20:05:43Z</dcterms:modified>
</cp:coreProperties>
</file>