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9CF87-4FF6-429C-891B-2F138518A05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7F71-AA17-4F94-BCD9-83706185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7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7F71-AA17-4F94-BCD9-8370618501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8573-646E-270A-B97B-ABC9A8E08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334BD-3941-D293-EA85-20DE16A0B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4BCC6-00A9-BF76-04C5-4EA3E97E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7B5-9E90-43DF-8F3F-752FE23616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B3A00-FD33-C6F1-244F-7CBB59A2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485F1-F9A8-A7A4-72D6-CCFDEC58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6E3-9134-40E6-9876-AF8231E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07CC-2993-8891-F3AC-67205759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CBE33-B2BB-DA0D-63C3-1E4D17C9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EF60C-529F-04B8-F1CA-5C3AF2EB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7B5-9E90-43DF-8F3F-752FE23616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975C4-AF45-C6F1-4BE5-BDBF2FBE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B7CA-5E44-6CCA-30C1-19CB5929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6E3-9134-40E6-9876-AF8231E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2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68613-C761-5955-1247-E6D0FB757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0C1EB-7742-70DC-4054-9A627B383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C3315-4E12-746C-170E-CB69AB00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7B5-9E90-43DF-8F3F-752FE23616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B3491-0049-D343-D303-D229BDE5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452C5-BBE1-4D39-D7ED-002889C4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6E3-9134-40E6-9876-AF8231E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A4DE-26EB-F570-7B6B-A303D3F9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CB9E-0AC1-E06B-4323-0F4BC64C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4D9F-0E85-7CA6-0B12-29A7351F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7B5-9E90-43DF-8F3F-752FE23616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EFF55-ECFB-F586-FDC1-896F6DBB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0600B-468F-9602-23FA-CE9B0235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6E3-9134-40E6-9876-AF8231E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6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6814-B67B-9B33-F3B6-6F755D50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061B2-6463-AEBF-69FC-2B25885A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F356-7568-1422-9BB5-2F3555CA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7B5-9E90-43DF-8F3F-752FE23616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4A37-4835-C067-F237-353D5F5E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50507-B724-7A83-D5ED-85415193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6E3-9134-40E6-9876-AF8231E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AC36-64E0-6F7A-9561-2D721B29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6A13-680C-8DD7-93C3-E7CB7C10C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0AE2A-6F60-0B33-474F-87B690FC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6EDEF-97EE-58D3-C8C5-FB32F891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7B5-9E90-43DF-8F3F-752FE23616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8E354-E041-0183-8AE5-CC662AEC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B8C60-9053-F338-1F39-C7E85C57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6E3-9134-40E6-9876-AF8231E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3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2966-EF08-B836-E870-13D1C7E1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5F8FA-8035-FF74-95C8-93E89729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A42F9-5A74-C138-0D65-AFE8ED7C1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A25E9-A972-654B-B9AB-77DAD974D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1F6C3-3C76-EEAB-669E-9459295A1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64E9E-EC7E-766D-DDEA-B21C75FF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7B5-9E90-43DF-8F3F-752FE23616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4CCDD-8DC8-57D6-B2A9-1D4DD44F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BAC05-F80D-09BE-4ED7-E8A2457F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6E3-9134-40E6-9876-AF8231E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C5E2-0D5E-02FB-97E3-128730D6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8B6CE-99E2-B287-641C-E2FCBA80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7B5-9E90-43DF-8F3F-752FE23616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7B87E-3E0D-53DC-3997-94CB6E22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1EFB5-13A4-5464-6E1B-9305A12E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6E3-9134-40E6-9876-AF8231E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7E91B-F7ED-1155-3A5E-5B2A837A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7B5-9E90-43DF-8F3F-752FE23616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F11BC-7802-9D14-377D-3BD85E45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B5836-744D-2B7B-A129-034795D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6E3-9134-40E6-9876-AF8231E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5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9997-4D8F-60F1-0885-122F5525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F2D4-D8CC-1376-64C7-0E5F693A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3C325-3DA8-736A-D20E-D4129B75F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B2AB-CB3C-CD15-D58C-45180A2D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7B5-9E90-43DF-8F3F-752FE23616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F3425-4D06-63CC-D60C-28796690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369F8-020C-FD86-5B45-16F7F5F8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6E3-9134-40E6-9876-AF8231E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1744-9EB3-B727-9C99-43BC69FD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0B8E5-B890-59BA-DBCE-F486CDB23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A8854-6D9A-CE70-EBEF-9E723E7B7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01B88-2C42-982B-8C6A-28BDA736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7B5-9E90-43DF-8F3F-752FE23616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C2CBE-C0D5-E5FA-DA7A-F6E334D4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151F8-62C7-49C2-5D62-3B25AE7F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6E3-9134-40E6-9876-AF8231E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3120A-32E0-6322-599A-931BD549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F7E66-AC6F-37A2-B356-0E207CE54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559A7-1C84-D475-7DC5-4F03F7A5D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867B5-9E90-43DF-8F3F-752FE23616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3B49-FDB6-8A6D-7064-5E47D34C0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E6AD-CF5E-78F7-2259-CC5E22A88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3C6E3-9134-40E6-9876-AF8231E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E291E48-A3BF-4498-3581-AB2A854232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37" b="83176"/>
          <a:stretch/>
        </p:blipFill>
        <p:spPr>
          <a:xfrm>
            <a:off x="1" y="0"/>
            <a:ext cx="5956300" cy="9398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D8AB3F4-BAB8-8789-AFCE-A47C926111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70" r="16137" b="24518"/>
          <a:stretch/>
        </p:blipFill>
        <p:spPr>
          <a:xfrm>
            <a:off x="1" y="2095500"/>
            <a:ext cx="5956300" cy="4699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212BF32-FACA-1DCB-5D38-155E6988C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1" r="16137" b="47744"/>
          <a:stretch/>
        </p:blipFill>
        <p:spPr>
          <a:xfrm>
            <a:off x="1" y="939800"/>
            <a:ext cx="5956300" cy="11303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EE457EE-BD8D-E95E-AA03-66ED5114E5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76" b="83601"/>
          <a:stretch/>
        </p:blipFill>
        <p:spPr>
          <a:xfrm>
            <a:off x="0" y="3117850"/>
            <a:ext cx="6104242" cy="93980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083B6BA-890B-7763-86C8-4AFEB54BFE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30" r="14876" b="49419"/>
          <a:stretch/>
        </p:blipFill>
        <p:spPr>
          <a:xfrm>
            <a:off x="0" y="4036185"/>
            <a:ext cx="6104242" cy="1160532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EE70B16F-3894-CC26-D91F-843D48F3DE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9" r="14876" b="9002"/>
          <a:stretch/>
        </p:blipFill>
        <p:spPr>
          <a:xfrm>
            <a:off x="0" y="5270500"/>
            <a:ext cx="6104242" cy="1409699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AEC27A2F-571D-0755-0AE6-EDAE2018EF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39" r="16137" b="9057"/>
          <a:stretch/>
        </p:blipFill>
        <p:spPr>
          <a:xfrm>
            <a:off x="1" y="2559050"/>
            <a:ext cx="5956300" cy="558800"/>
          </a:xfrm>
          <a:prstGeom prst="rect">
            <a:avLst/>
          </a:prstGeom>
        </p:spPr>
      </p:pic>
      <p:pic>
        <p:nvPicPr>
          <p:cNvPr id="16" name="Picture 15" descr="A screenshot of a test&#10;&#10;Description automatically generated">
            <a:extLst>
              <a:ext uri="{FF2B5EF4-FFF2-40B4-BE49-F238E27FC236}">
                <a16:creationId xmlns:a16="http://schemas.microsoft.com/office/drawing/2014/main" id="{BA997F56-412E-C67B-4DC1-C3E5969D85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30" b="45739"/>
          <a:stretch/>
        </p:blipFill>
        <p:spPr>
          <a:xfrm>
            <a:off x="5956301" y="22339"/>
            <a:ext cx="5016499" cy="3254261"/>
          </a:xfrm>
          <a:prstGeom prst="rect">
            <a:avLst/>
          </a:prstGeom>
        </p:spPr>
      </p:pic>
      <p:pic>
        <p:nvPicPr>
          <p:cNvPr id="18" name="Picture 17" descr="A screenshot of a test&#10;&#10;Description automatically generated">
            <a:extLst>
              <a:ext uri="{FF2B5EF4-FFF2-40B4-BE49-F238E27FC236}">
                <a16:creationId xmlns:a16="http://schemas.microsoft.com/office/drawing/2014/main" id="{CD8E515D-AEA5-A30C-18EF-EF194429D2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82" r="18530"/>
          <a:stretch/>
        </p:blipFill>
        <p:spPr>
          <a:xfrm>
            <a:off x="5956300" y="4216400"/>
            <a:ext cx="5016499" cy="492890"/>
          </a:xfrm>
          <a:prstGeom prst="rect">
            <a:avLst/>
          </a:prstGeom>
        </p:spPr>
      </p:pic>
      <p:pic>
        <p:nvPicPr>
          <p:cNvPr id="19" name="Picture 18" descr="A screenshot of a test&#10;&#10;Description automatically generated">
            <a:extLst>
              <a:ext uri="{FF2B5EF4-FFF2-40B4-BE49-F238E27FC236}">
                <a16:creationId xmlns:a16="http://schemas.microsoft.com/office/drawing/2014/main" id="{5B876814-595F-C253-ABE5-CA69A7FB1B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25" r="18530" b="13234"/>
          <a:stretch/>
        </p:blipFill>
        <p:spPr>
          <a:xfrm>
            <a:off x="5956301" y="3477384"/>
            <a:ext cx="5016499" cy="800101"/>
          </a:xfrm>
          <a:prstGeom prst="rect">
            <a:avLst/>
          </a:prstGeom>
        </p:spPr>
      </p:pic>
      <p:pic>
        <p:nvPicPr>
          <p:cNvPr id="20" name="Picture 19" descr="A screenshot of a test&#10;&#10;Description automatically generated">
            <a:extLst>
              <a:ext uri="{FF2B5EF4-FFF2-40B4-BE49-F238E27FC236}">
                <a16:creationId xmlns:a16="http://schemas.microsoft.com/office/drawing/2014/main" id="{46756315-7AA9-DF7D-1581-103E673DFE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80" r="18530" b="31551"/>
          <a:stretch/>
        </p:blipFill>
        <p:spPr>
          <a:xfrm>
            <a:off x="5956301" y="3235439"/>
            <a:ext cx="5016499" cy="34596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A9ABC93-8E67-7692-A619-021B7D722353}"/>
              </a:ext>
            </a:extLst>
          </p:cNvPr>
          <p:cNvSpPr/>
          <p:nvPr/>
        </p:nvSpPr>
        <p:spPr>
          <a:xfrm>
            <a:off x="257175" y="497394"/>
            <a:ext cx="180976" cy="47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72838D-4533-03E7-16D2-29DE29A2991A}"/>
              </a:ext>
            </a:extLst>
          </p:cNvPr>
          <p:cNvSpPr/>
          <p:nvPr/>
        </p:nvSpPr>
        <p:spPr>
          <a:xfrm>
            <a:off x="257175" y="1512852"/>
            <a:ext cx="180976" cy="47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D6B20-384C-A83D-830D-2A73E497C724}"/>
              </a:ext>
            </a:extLst>
          </p:cNvPr>
          <p:cNvSpPr/>
          <p:nvPr/>
        </p:nvSpPr>
        <p:spPr>
          <a:xfrm>
            <a:off x="233413" y="2598801"/>
            <a:ext cx="180976" cy="47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0FC25C-BC37-67F7-EEE6-42C9129D73F5}"/>
              </a:ext>
            </a:extLst>
          </p:cNvPr>
          <p:cNvSpPr/>
          <p:nvPr/>
        </p:nvSpPr>
        <p:spPr>
          <a:xfrm>
            <a:off x="233413" y="3477384"/>
            <a:ext cx="180976" cy="47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7AD950-5F60-C22B-1E21-79E17E9D37B6}"/>
              </a:ext>
            </a:extLst>
          </p:cNvPr>
          <p:cNvSpPr/>
          <p:nvPr/>
        </p:nvSpPr>
        <p:spPr>
          <a:xfrm>
            <a:off x="257175" y="4685782"/>
            <a:ext cx="180976" cy="47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2F651E-10DB-6D8A-CFF8-D228F24B7D67}"/>
              </a:ext>
            </a:extLst>
          </p:cNvPr>
          <p:cNvSpPr/>
          <p:nvPr/>
        </p:nvSpPr>
        <p:spPr>
          <a:xfrm>
            <a:off x="233413" y="5635753"/>
            <a:ext cx="204738" cy="963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7C57D2-9F94-4023-946E-8E747AF7B5CC}"/>
              </a:ext>
            </a:extLst>
          </p:cNvPr>
          <p:cNvSpPr/>
          <p:nvPr/>
        </p:nvSpPr>
        <p:spPr>
          <a:xfrm>
            <a:off x="6247166" y="2912964"/>
            <a:ext cx="180976" cy="163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2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E4C1D976-5406-E01B-7048-438AB7579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99" b="29988"/>
          <a:stretch/>
        </p:blipFill>
        <p:spPr>
          <a:xfrm>
            <a:off x="1" y="1"/>
            <a:ext cx="4940300" cy="38735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4773A6-6770-C3EE-587A-6D4B24C37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65" r="11799" b="3819"/>
          <a:stretch/>
        </p:blipFill>
        <p:spPr>
          <a:xfrm>
            <a:off x="0" y="4216401"/>
            <a:ext cx="4940300" cy="3937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D0883C-38D6-28AE-55E8-A926E6A51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99" r="11799" b="16903"/>
          <a:stretch/>
        </p:blipFill>
        <p:spPr>
          <a:xfrm>
            <a:off x="0" y="3873501"/>
            <a:ext cx="4940300" cy="342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A85954-6828-40A4-918B-B736876FB67F}"/>
              </a:ext>
            </a:extLst>
          </p:cNvPr>
          <p:cNvSpPr/>
          <p:nvPr/>
        </p:nvSpPr>
        <p:spPr>
          <a:xfrm>
            <a:off x="232865" y="2978083"/>
            <a:ext cx="180976" cy="163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6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Dustin Baellow</dc:creator>
  <cp:lastModifiedBy>Dustin Baellow</cp:lastModifiedBy>
  <cp:revision>2</cp:revision>
  <dcterms:created xsi:type="dcterms:W3CDTF">2024-06-04T23:51:51Z</dcterms:created>
  <dcterms:modified xsi:type="dcterms:W3CDTF">2024-06-04T23:57:41Z</dcterms:modified>
</cp:coreProperties>
</file>