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B535-F8E6-C241-6C77-C4D7E9B6E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FFA33-B939-D0BE-FBE6-BD7236A4A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4E48-4758-11BE-8438-33C3401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556F-EA99-E33D-B4A4-BD3A3B3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1413-9724-DC9A-4D41-DE7811A8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F419-F33D-9C59-2069-93E5112C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1A72-78A0-AE1A-B221-71D182C6A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1124-66DC-AC1B-0040-158D21D4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2F81-EC5A-FB4B-D7AA-852CD041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4784-F93B-0E52-D6EE-8A551DB1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03E47-0343-C197-3497-5C5693AD7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F1D1-4C66-52BD-CBC1-26256D7BF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C1F1-400F-DDD0-A635-587B93B3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43F8-D8FD-A536-D6EB-6D1C6509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A45F-FAC4-D265-0170-CE0A810B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B072-684D-1187-FD30-09D1196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5229-6A34-0353-C80B-48252D6A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D7B3-55A0-2D3A-5CF4-8E4838B1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341C-ADA0-4573-C091-57E5ACC7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C540-3810-A7AE-8878-0EF6A7EE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42DB-AD1F-F994-6310-BD4CD8F6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66BA-1C33-AED8-0551-C580379A9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12FE4-0BE9-CE86-CDE2-944F2BF2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CD8B-0E79-C82A-CB00-AA0D3B6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1F2F-61FD-4680-68F1-1E40640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8FAF-2C26-6075-A38A-F91F361C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D5CA-7E04-89D7-7D88-932B0D380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0300B-FD51-5846-00D2-00DA8C68B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26A1-EAAA-CDC7-B104-FD480CF9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65D9-BD6F-9CE3-B1E1-E0ECAB89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3010-DB9A-B01C-9450-7BC69E58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0AD2-A146-5840-5250-11F58A10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24E5-8A0A-CB7F-CBF4-56EC422B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F89D7-08C8-7950-6FFD-FD8047CE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8D08C-71B7-ADAE-69B7-4CDA100B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60F12-AD4C-1307-F031-EC216F590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EAA7-F6F9-340A-9CFE-E2AC19C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6FEC0-3870-5F7F-F79A-4AAF06F7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53504-2F4D-77B2-2236-C5AC141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63BD-B3A7-2F10-A015-E98B86A0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75D0B-5CED-3D8D-7F91-4E38911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8BBB2-0BCC-DBE3-5EC5-B87A1922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86E69-E362-6697-4766-ED610102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447F6-D657-5BB8-AF7F-44789E6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BB901-E796-7C66-7B79-4AED70DC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174E6-BE38-251A-FEBE-748C815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2C5F-F23F-3A25-C790-3CE43D9B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2034-8C8E-0E94-9F1A-E64267EC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09945-AFF0-6436-13C6-CBCD51F6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10BBB-BE7B-787C-1561-E4DCA52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7121E-12C3-871F-E28F-E5021E98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A3F5C-F4A9-560F-B4DF-18061E5C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524-C6F4-4CC8-16C3-462F9423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39D3E-E2C9-E164-3549-0E2F66369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CA853-3AAD-46C4-25A3-AAFA2832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9C9-45CC-F831-0472-4DE55FF8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E0111-7813-0E27-C5A4-90DB2606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5935-BACA-32F9-EF86-324D519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717DE-D1B2-7A93-9B50-5B4B11F3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0A81-CBEA-4FF6-3B1C-7FFB02F5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592A-E42D-1DB7-B7E4-3A118179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66FCF-5D0B-46F7-9E31-59BD68DA57E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0EA-DC26-4418-6217-6E0B73EF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8A58-40ED-01E9-A491-B20E331A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7DE92-AE43-4D24-856C-F3CA348CE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25527B-AEC3-620A-4159-A455ABCD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7" b="83712"/>
          <a:stretch/>
        </p:blipFill>
        <p:spPr>
          <a:xfrm>
            <a:off x="0" y="1"/>
            <a:ext cx="4807670" cy="6975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3EFE78-ACF3-6EA4-E9E5-2E8FB7A3E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5" r="18597" b="10893"/>
          <a:stretch/>
        </p:blipFill>
        <p:spPr>
          <a:xfrm>
            <a:off x="0" y="1470583"/>
            <a:ext cx="4807670" cy="99924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880917-F5DC-33BE-57AA-72F51927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2" r="18597" b="50109"/>
          <a:stretch/>
        </p:blipFill>
        <p:spPr>
          <a:xfrm>
            <a:off x="0" y="697585"/>
            <a:ext cx="4807670" cy="772998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207011AE-A507-FD71-4018-19C0B9D46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1" b="59007"/>
          <a:stretch/>
        </p:blipFill>
        <p:spPr>
          <a:xfrm>
            <a:off x="0" y="2445821"/>
            <a:ext cx="5013394" cy="1533864"/>
          </a:xfrm>
          <a:prstGeom prst="rect">
            <a:avLst/>
          </a:prstGeom>
        </p:spPr>
      </p:pic>
      <p:pic>
        <p:nvPicPr>
          <p:cNvPr id="10" name="Picture 9" descr="A screenshot of a math test&#10;&#10;Description automatically generated">
            <a:extLst>
              <a:ext uri="{FF2B5EF4-FFF2-40B4-BE49-F238E27FC236}">
                <a16:creationId xmlns:a16="http://schemas.microsoft.com/office/drawing/2014/main" id="{9EF3EE41-01D4-4F39-F645-0911B8F60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7" r="15981" b="12441"/>
          <a:stretch/>
        </p:blipFill>
        <p:spPr>
          <a:xfrm>
            <a:off x="0" y="3979685"/>
            <a:ext cx="5013394" cy="106837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352A3CB-DB4F-2002-FC6E-AA7A0BCA1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 b="33959"/>
          <a:stretch/>
        </p:blipFill>
        <p:spPr>
          <a:xfrm>
            <a:off x="7178608" y="0"/>
            <a:ext cx="4934391" cy="29592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899325E-15A2-3600-FBD3-D1066E507F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5" b="15028"/>
          <a:stretch/>
        </p:blipFill>
        <p:spPr>
          <a:xfrm>
            <a:off x="7178607" y="2959268"/>
            <a:ext cx="4934391" cy="29592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F8F19C-28AD-8968-E0FA-52A12E2D5FE8}"/>
              </a:ext>
            </a:extLst>
          </p:cNvPr>
          <p:cNvSpPr/>
          <p:nvPr/>
        </p:nvSpPr>
        <p:spPr>
          <a:xfrm>
            <a:off x="308278" y="4513872"/>
            <a:ext cx="181915" cy="633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17D70-677F-6E0D-6674-8CD42DA82DB5}"/>
              </a:ext>
            </a:extLst>
          </p:cNvPr>
          <p:cNvSpPr/>
          <p:nvPr/>
        </p:nvSpPr>
        <p:spPr>
          <a:xfrm>
            <a:off x="366409" y="3564128"/>
            <a:ext cx="181915" cy="415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D3512-9315-A94C-8E29-83B1B88C218A}"/>
              </a:ext>
            </a:extLst>
          </p:cNvPr>
          <p:cNvSpPr/>
          <p:nvPr/>
        </p:nvSpPr>
        <p:spPr>
          <a:xfrm>
            <a:off x="217320" y="2030262"/>
            <a:ext cx="181915" cy="415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E0C644-8F56-E154-0E43-7251E7987354}"/>
              </a:ext>
            </a:extLst>
          </p:cNvPr>
          <p:cNvSpPr/>
          <p:nvPr/>
        </p:nvSpPr>
        <p:spPr>
          <a:xfrm>
            <a:off x="226746" y="995711"/>
            <a:ext cx="181915" cy="415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A8C7E-0099-D5F2-F893-0A664388CBB8}"/>
              </a:ext>
            </a:extLst>
          </p:cNvPr>
          <p:cNvSpPr/>
          <p:nvPr/>
        </p:nvSpPr>
        <p:spPr>
          <a:xfrm>
            <a:off x="226746" y="325597"/>
            <a:ext cx="181915" cy="415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A5E749-30E8-71D1-26EF-EBD8378A0FFD}"/>
              </a:ext>
            </a:extLst>
          </p:cNvPr>
          <p:cNvSpPr/>
          <p:nvPr/>
        </p:nvSpPr>
        <p:spPr>
          <a:xfrm>
            <a:off x="7468102" y="2056776"/>
            <a:ext cx="167609" cy="90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B56908-BCBD-555A-7896-9C4A2460A22D}"/>
              </a:ext>
            </a:extLst>
          </p:cNvPr>
          <p:cNvSpPr/>
          <p:nvPr/>
        </p:nvSpPr>
        <p:spPr>
          <a:xfrm>
            <a:off x="7384297" y="5212273"/>
            <a:ext cx="167609" cy="90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2024-06-04T23:57:46Z</dcterms:created>
  <dcterms:modified xsi:type="dcterms:W3CDTF">2024-06-05T00:02:17Z</dcterms:modified>
</cp:coreProperties>
</file>