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94660"/>
  </p:normalViewPr>
  <p:slideViewPr>
    <p:cSldViewPr snapToGrid="0">
      <p:cViewPr>
        <p:scale>
          <a:sx n="200" d="100"/>
          <a:sy n="200" d="100"/>
        </p:scale>
        <p:origin x="144" y="-3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0DF5-799A-CD72-CBD8-B94B3FFFE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A482C-41F3-184C-DD85-B5AF93465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F4FBE-5533-B3B5-4793-C8CE2762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03DF-9D5D-4F37-970F-F2A58BB0602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E667B-80AF-0F78-257E-E7B58BEA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6F957-6258-34C7-A165-5AC4E501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A9CD-56E8-42A2-B83A-F008AC77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3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3345-8A6D-74FC-CF48-1FBCB037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ECC5E-8EF2-3C0A-D6D6-85338953C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19E39-6A52-81E5-8F83-1D723B4C1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03DF-9D5D-4F37-970F-F2A58BB0602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6A3BA-BD1B-2D5B-E1B9-8DE3800F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3A5B6-B720-E255-970A-E15758E4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A9CD-56E8-42A2-B83A-F008AC77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6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A1B7E-8C1B-F168-6BC7-31603E105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22B1F-C6F5-7CD0-3EDD-56EED212F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48CEB-7519-D52C-54F3-3DC84A2F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03DF-9D5D-4F37-970F-F2A58BB0602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D2FB4-187D-4846-B421-172A6E5F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DB71F-7848-5E6C-0367-EB020D89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A9CD-56E8-42A2-B83A-F008AC77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4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B2F1-7D78-A1A7-EF65-65FD5414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28296-E1ED-0F77-15E1-F745139CB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B00A2-F972-CC15-E454-B98473A95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03DF-9D5D-4F37-970F-F2A58BB0602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9B05D-E787-A92C-0437-B70093C9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AFB1C-DBB9-AFEE-E32F-40E40F26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A9CD-56E8-42A2-B83A-F008AC77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9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F3CC-B418-A2B5-9211-94F27A8A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282AD-3DF9-A241-5FC6-FF17EFD04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2CB96-A830-D2EE-687E-EB5A9674D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03DF-9D5D-4F37-970F-F2A58BB0602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D1C4F-5D2D-6B6B-3BF5-1045288E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94239-BCDF-6023-73DB-5F232516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A9CD-56E8-42A2-B83A-F008AC77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5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19E6-B2A8-8318-257A-8C2D16F0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6198C-D4C3-D2FE-A823-EBDCADA70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FB5E1-B93C-DB3C-47B1-E8EDC0987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3F839-AB27-99F9-5BCA-3958CEB1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03DF-9D5D-4F37-970F-F2A58BB0602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F4C6C-237F-A514-344E-848F17CD0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DCE24-24AC-26AD-D8F0-B4102DCE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A9CD-56E8-42A2-B83A-F008AC77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7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5190-E7D2-028C-5F3A-4C7B65359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2150C-D008-7706-852F-167C60A04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88352-D88B-490C-D744-1F011B0EE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348E-6C72-D6B4-D816-1F94C744B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4657FD-B800-322F-C24E-F38269657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86C5B-B513-985E-F604-4440C409A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03DF-9D5D-4F37-970F-F2A58BB0602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7FF0BE-73D9-8D78-F313-11279339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79C796-05B8-A878-870A-8DB233AA1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A9CD-56E8-42A2-B83A-F008AC77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D7CE-7F0F-61B8-134C-7BCDB05FE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95CAE-108A-4F02-B95F-473AFC1D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03DF-9D5D-4F37-970F-F2A58BB0602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A7205-6A3A-12B3-E8B0-BCECA78D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9C3AD-48CA-7114-5A04-8027BBE9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A9CD-56E8-42A2-B83A-F008AC77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4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27C59-7AE3-60EB-B096-388FD2C5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03DF-9D5D-4F37-970F-F2A58BB0602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3EAAD0-5ABA-5BD5-5F2E-5D9E9D95E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1020D-DC25-4611-FA43-4B6A4F185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A9CD-56E8-42A2-B83A-F008AC77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9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3BDF-91B9-11D2-488D-85A527E1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F5D4C-7423-C4AE-3B82-477C15BB2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63D7A-494A-16AF-5031-616747DA4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AAD43-9670-C91F-682C-24D3E94E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03DF-9D5D-4F37-970F-F2A58BB0602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4A02F-6974-49F0-7BDC-E0CEEBE9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9EA5A-4459-8387-37F4-D91DB25A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A9CD-56E8-42A2-B83A-F008AC77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5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12976-3646-25FF-79E1-DD6FC3DF3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C574B-B9B7-7F9A-50CD-77831007F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321-CBE7-17F6-E6A8-8E6CFF3DB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9CEAC-3344-A205-402F-7F4DDBFB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03DF-9D5D-4F37-970F-F2A58BB0602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BBC54-BA83-AFC6-411B-4BE7764B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5ACD9-2224-33AB-BCAA-CF07006E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A9CD-56E8-42A2-B83A-F008AC77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0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9438E-566E-F4EC-B85B-59973EDC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C9032-F46D-68FC-9DD6-34285B2EA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0E6C8-1E94-4748-D9AC-10CFCACF1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0303DF-9D5D-4F37-970F-F2A58BB0602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23959-1877-D097-0488-9C0EB3787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99A28-4BF1-F4CD-7D0D-C2E694F78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A3A9CD-56E8-42A2-B83A-F008AC77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1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test&#10;&#10;Description automatically generated">
            <a:extLst>
              <a:ext uri="{FF2B5EF4-FFF2-40B4-BE49-F238E27FC236}">
                <a16:creationId xmlns:a16="http://schemas.microsoft.com/office/drawing/2014/main" id="{DD570687-22BA-23E7-48E6-309DACF36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92" r="18010"/>
          <a:stretch/>
        </p:blipFill>
        <p:spPr>
          <a:xfrm>
            <a:off x="7137400" y="1468597"/>
            <a:ext cx="4923532" cy="31145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8CEB6DB-B2EA-1474-8EFE-C6B9DF0018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76" b="46339"/>
          <a:stretch/>
        </p:blipFill>
        <p:spPr>
          <a:xfrm>
            <a:off x="7137400" y="1751200"/>
            <a:ext cx="4923532" cy="8015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1FD0C13-B175-2790-A3AE-6EFF648ECE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44" b="73180"/>
          <a:stretch/>
        </p:blipFill>
        <p:spPr>
          <a:xfrm>
            <a:off x="0" y="0"/>
            <a:ext cx="6184900" cy="1485900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AB6364D2-8832-2760-E918-BD91D0EFE1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20" r="13844" b="6904"/>
          <a:stretch/>
        </p:blipFill>
        <p:spPr>
          <a:xfrm>
            <a:off x="0" y="2682175"/>
            <a:ext cx="6184900" cy="901701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35933DF-6FBB-784D-6DE2-A79F586881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42" r="13844" b="38703"/>
          <a:stretch/>
        </p:blipFill>
        <p:spPr>
          <a:xfrm>
            <a:off x="27683" y="1485900"/>
            <a:ext cx="6184900" cy="1066800"/>
          </a:xfrm>
          <a:prstGeom prst="rect">
            <a:avLst/>
          </a:prstGeom>
        </p:spPr>
      </p:pic>
      <p:pic>
        <p:nvPicPr>
          <p:cNvPr id="12" name="Picture 11" descr="A screenshot of a test&#10;&#10;Description automatically generated">
            <a:extLst>
              <a:ext uri="{FF2B5EF4-FFF2-40B4-BE49-F238E27FC236}">
                <a16:creationId xmlns:a16="http://schemas.microsoft.com/office/drawing/2014/main" id="{A767FA44-45DD-CC7C-5F1F-0538C33500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91" r="18010" b="13281"/>
          <a:stretch/>
        </p:blipFill>
        <p:spPr>
          <a:xfrm>
            <a:off x="7137400" y="1101389"/>
            <a:ext cx="4923532" cy="335152"/>
          </a:xfrm>
          <a:prstGeom prst="rect">
            <a:avLst/>
          </a:prstGeom>
        </p:spPr>
      </p:pic>
      <p:pic>
        <p:nvPicPr>
          <p:cNvPr id="13" name="Picture 12" descr="A screenshot of a test&#10;&#10;Description automatically generated">
            <a:extLst>
              <a:ext uri="{FF2B5EF4-FFF2-40B4-BE49-F238E27FC236}">
                <a16:creationId xmlns:a16="http://schemas.microsoft.com/office/drawing/2014/main" id="{60F5562A-0300-8F92-42CB-8C2C27FECE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84" r="18010" b="25498"/>
          <a:stretch/>
        </p:blipFill>
        <p:spPr>
          <a:xfrm>
            <a:off x="7137400" y="853432"/>
            <a:ext cx="4923532" cy="215901"/>
          </a:xfrm>
          <a:prstGeom prst="rect">
            <a:avLst/>
          </a:prstGeom>
        </p:spPr>
      </p:pic>
      <p:pic>
        <p:nvPicPr>
          <p:cNvPr id="14" name="Picture 13" descr="A screenshot of a test&#10;&#10;Description automatically generated">
            <a:extLst>
              <a:ext uri="{FF2B5EF4-FFF2-40B4-BE49-F238E27FC236}">
                <a16:creationId xmlns:a16="http://schemas.microsoft.com/office/drawing/2014/main" id="{A30DF6F0-5D38-1256-2188-5A468A5B83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72" r="18010" b="36278"/>
          <a:stretch/>
        </p:blipFill>
        <p:spPr>
          <a:xfrm>
            <a:off x="7137400" y="0"/>
            <a:ext cx="4923532" cy="800101"/>
          </a:xfrm>
          <a:prstGeom prst="rect">
            <a:avLst/>
          </a:prstGeom>
        </p:spPr>
      </p:pic>
      <p:pic>
        <p:nvPicPr>
          <p:cNvPr id="15" name="Picture 14" descr="A screenshot of a test&#10;&#10;Description automatically generated">
            <a:extLst>
              <a:ext uri="{FF2B5EF4-FFF2-40B4-BE49-F238E27FC236}">
                <a16:creationId xmlns:a16="http://schemas.microsoft.com/office/drawing/2014/main" id="{F1D337CD-B063-0CDF-CC6A-698C9216E8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43" r="18010" b="60535"/>
          <a:stretch/>
        </p:blipFill>
        <p:spPr>
          <a:xfrm>
            <a:off x="0" y="4335650"/>
            <a:ext cx="4923532" cy="889001"/>
          </a:xfrm>
          <a:prstGeom prst="rect">
            <a:avLst/>
          </a:prstGeom>
        </p:spPr>
      </p:pic>
      <p:pic>
        <p:nvPicPr>
          <p:cNvPr id="16" name="Picture 15" descr="A screenshot of a test&#10;&#10;Description automatically generated">
            <a:extLst>
              <a:ext uri="{FF2B5EF4-FFF2-40B4-BE49-F238E27FC236}">
                <a16:creationId xmlns:a16="http://schemas.microsoft.com/office/drawing/2014/main" id="{E222C439-E6D5-0782-D516-7B1DA7FCF6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10" b="87583"/>
          <a:stretch/>
        </p:blipFill>
        <p:spPr>
          <a:xfrm>
            <a:off x="0" y="3669092"/>
            <a:ext cx="4923532" cy="70212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4122990-E9A5-1136-27EA-FB8364C0FB5F}"/>
              </a:ext>
            </a:extLst>
          </p:cNvPr>
          <p:cNvSpPr/>
          <p:nvPr/>
        </p:nvSpPr>
        <p:spPr>
          <a:xfrm>
            <a:off x="7391400" y="2019300"/>
            <a:ext cx="190500" cy="581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58425F-9E33-0FA0-9CE3-44692CE4B664}"/>
              </a:ext>
            </a:extLst>
          </p:cNvPr>
          <p:cNvSpPr/>
          <p:nvPr/>
        </p:nvSpPr>
        <p:spPr>
          <a:xfrm>
            <a:off x="7372350" y="387987"/>
            <a:ext cx="209550" cy="1255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6F7945-A7A0-AB28-4628-B14036BFD45B}"/>
              </a:ext>
            </a:extLst>
          </p:cNvPr>
          <p:cNvSpPr/>
          <p:nvPr/>
        </p:nvSpPr>
        <p:spPr>
          <a:xfrm>
            <a:off x="271462" y="989299"/>
            <a:ext cx="180976" cy="479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C77BB8-74D3-BF93-DE28-DB220597E4E4}"/>
              </a:ext>
            </a:extLst>
          </p:cNvPr>
          <p:cNvSpPr/>
          <p:nvPr/>
        </p:nvSpPr>
        <p:spPr>
          <a:xfrm>
            <a:off x="323850" y="2019300"/>
            <a:ext cx="180976" cy="479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5BEA01-B716-A266-BA23-3D353A9075A0}"/>
              </a:ext>
            </a:extLst>
          </p:cNvPr>
          <p:cNvSpPr/>
          <p:nvPr/>
        </p:nvSpPr>
        <p:spPr>
          <a:xfrm>
            <a:off x="271462" y="3031998"/>
            <a:ext cx="180976" cy="479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7FF42A-7609-9E0A-9DF8-A7A92758D3CE}"/>
              </a:ext>
            </a:extLst>
          </p:cNvPr>
          <p:cNvSpPr/>
          <p:nvPr/>
        </p:nvSpPr>
        <p:spPr>
          <a:xfrm>
            <a:off x="233362" y="3933699"/>
            <a:ext cx="180976" cy="479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772F00-9433-DEF2-97C2-C40793FC1C85}"/>
              </a:ext>
            </a:extLst>
          </p:cNvPr>
          <p:cNvSpPr/>
          <p:nvPr/>
        </p:nvSpPr>
        <p:spPr>
          <a:xfrm>
            <a:off x="219075" y="4766567"/>
            <a:ext cx="180976" cy="479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28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Dustin Baellow</dc:creator>
  <cp:lastModifiedBy>Dustin Baellow</cp:lastModifiedBy>
  <cp:revision>2</cp:revision>
  <dcterms:created xsi:type="dcterms:W3CDTF">2024-06-04T23:45:08Z</dcterms:created>
  <dcterms:modified xsi:type="dcterms:W3CDTF">2024-06-04T23:51:46Z</dcterms:modified>
</cp:coreProperties>
</file>